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19"/>
  </p:handoutMasterIdLst>
  <p:sldIdLst>
    <p:sldId id="340" r:id="rId6"/>
    <p:sldId id="289" r:id="rId8"/>
    <p:sldId id="345" r:id="rId9"/>
    <p:sldId id="349" r:id="rId10"/>
    <p:sldId id="350" r:id="rId11"/>
    <p:sldId id="338" r:id="rId12"/>
    <p:sldId id="346" r:id="rId13"/>
    <p:sldId id="342" r:id="rId14"/>
    <p:sldId id="348" r:id="rId15"/>
    <p:sldId id="299" r:id="rId16"/>
    <p:sldId id="268" r:id="rId17"/>
    <p:sldId id="357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03" autoAdjust="0"/>
    <p:restoredTop sz="94660"/>
  </p:normalViewPr>
  <p:slideViewPr>
    <p:cSldViewPr snapToGrid="0" showGuides="1">
      <p:cViewPr varScale="1">
        <p:scale>
          <a:sx n="46" d="100"/>
          <a:sy n="46" d="100"/>
        </p:scale>
        <p:origin x="48" y="13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print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print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print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2 Unit 8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TV</a:t>
              </a:r>
              <a:r>
                <a:rPr kumimoji="0" lang="en-US" altLang="zh-CN" sz="4800" b="1" i="0" u="none" strike="noStrike" kern="1200" cap="none" spc="30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and Phone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526482" y="2954944"/>
            <a:ext cx="971648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lesson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8.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 are they doing.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Administrator\My Documents\Tencent Files\307251371\FileRecv\MobileFile\yt-p0100851.jpg"/>
          <p:cNvPicPr>
            <a:picLocks noChangeAspect="1" noChangeArrowheads="1"/>
          </p:cNvPicPr>
          <p:nvPr/>
        </p:nvPicPr>
        <p:blipFill>
          <a:blip r:embed="rId1" cstate="print"/>
          <a:srcRect t="10417"/>
          <a:stretch>
            <a:fillRect/>
          </a:stretch>
        </p:blipFill>
        <p:spPr bwMode="auto">
          <a:xfrm>
            <a:off x="739140" y="2209800"/>
            <a:ext cx="5715000" cy="3413125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My Documents\Tencent Files\307251371\FileRecv\MobileFile\57399343111604132.jpg"/>
          <p:cNvPicPr>
            <a:picLocks noChangeAspect="1" noChangeArrowheads="1"/>
          </p:cNvPicPr>
          <p:nvPr/>
        </p:nvPicPr>
        <p:blipFill>
          <a:blip r:embed="rId2" cstate="print"/>
          <a:srcRect t="3894" b="5094"/>
          <a:stretch>
            <a:fillRect/>
          </a:stretch>
        </p:blipFill>
        <p:spPr bwMode="auto">
          <a:xfrm>
            <a:off x="7233603" y="1691640"/>
            <a:ext cx="3129597" cy="4274216"/>
          </a:xfrm>
          <a:prstGeom prst="rect">
            <a:avLst/>
          </a:prstGeom>
          <a:noFill/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066925" y="5894705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Do homework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538085" y="5986145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Read a book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4" y="1109345"/>
            <a:ext cx="94087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 are they doing.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396365" y="5925185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Write a story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943725" y="6016625"/>
            <a:ext cx="3328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Draw a picture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Administrator\My Documents\Tencent Files\307251371\FileRecv\MobileFile\yt-p0100876.jpg"/>
          <p:cNvPicPr>
            <a:picLocks noChangeAspect="1" noChangeArrowheads="1"/>
          </p:cNvPicPr>
          <p:nvPr/>
        </p:nvPicPr>
        <p:blipFill>
          <a:blip r:embed="rId1" cstate="print"/>
          <a:srcRect t="28139" b="3328"/>
          <a:stretch>
            <a:fillRect/>
          </a:stretch>
        </p:blipFill>
        <p:spPr bwMode="auto">
          <a:xfrm>
            <a:off x="1096645" y="1874520"/>
            <a:ext cx="3810000" cy="391668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tor\My Documents\Tencent Files\307251371\FileRecv\MobileFile\20140613085425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7055" y="1824039"/>
            <a:ext cx="5356225" cy="40764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310765" y="5848985"/>
            <a:ext cx="47453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TV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269480" y="5970905"/>
            <a:ext cx="466343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computer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13314" name="Picture 2" descr="http://images.3158.cn/data/attachment/jiaju/article/2013/07/04/90346d0023bd415e9b54a1e0140b100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2775" y="1875472"/>
            <a:ext cx="4993742" cy="3748088"/>
          </a:xfrm>
          <a:prstGeom prst="rect">
            <a:avLst/>
          </a:prstGeom>
          <a:noFill/>
        </p:spPr>
      </p:pic>
      <p:pic>
        <p:nvPicPr>
          <p:cNvPr id="13316" name="Picture 4" descr="http://pic.58pic.com/58pic/13/43/16/89658PICR7Y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956" y="1994157"/>
            <a:ext cx="6005884" cy="373608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602480" y="6211669"/>
            <a:ext cx="466343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Phone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26626" name="Picture 2" descr="http://pic17.nipic.com/20111029/8705091_123841962000_2.jpg"/>
          <p:cNvPicPr>
            <a:picLocks noChangeAspect="1" noChangeArrowheads="1"/>
          </p:cNvPicPr>
          <p:nvPr/>
        </p:nvPicPr>
        <p:blipFill>
          <a:blip r:embed="rId1" cstate="print"/>
          <a:srcRect b="7762"/>
          <a:stretch>
            <a:fillRect/>
          </a:stretch>
        </p:blipFill>
        <p:spPr bwMode="auto">
          <a:xfrm>
            <a:off x="2136775" y="1875156"/>
            <a:ext cx="7068185" cy="433575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0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at school?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939165" y="5147945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help my mum and dad.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416041" y="5132705"/>
            <a:ext cx="42976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talk on the phone with my friends.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My Documents\Tencent Files\307251371\FileRecv\1 ENGLISH\8-1.jpg"/>
          <p:cNvPicPr>
            <a:picLocks noChangeAspect="1" noChangeArrowheads="1"/>
          </p:cNvPicPr>
          <p:nvPr/>
        </p:nvPicPr>
        <p:blipFill>
          <a:blip r:embed="rId1" cstate="print"/>
          <a:srcRect t="17540" b="60590"/>
          <a:stretch>
            <a:fillRect/>
          </a:stretch>
        </p:blipFill>
        <p:spPr bwMode="auto">
          <a:xfrm>
            <a:off x="1021080" y="1965960"/>
            <a:ext cx="9753601" cy="28956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at school?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939165" y="5147945"/>
            <a:ext cx="52177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watch TV after dinner.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141720" y="5163185"/>
            <a:ext cx="51663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play on the computer.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C:\Documents and Settings\Administrator\My Documents\Tencent Files\307251371\FileRecv\1 ENGLISH\8-1.jpg"/>
          <p:cNvPicPr>
            <a:picLocks noChangeAspect="1" noChangeArrowheads="1"/>
          </p:cNvPicPr>
          <p:nvPr/>
        </p:nvPicPr>
        <p:blipFill>
          <a:blip r:embed="rId1" cstate="print"/>
          <a:srcRect l="306" t="45859" r="7194" b="31695"/>
          <a:stretch>
            <a:fillRect/>
          </a:stretch>
        </p:blipFill>
        <p:spPr bwMode="auto">
          <a:xfrm>
            <a:off x="1021080" y="1996440"/>
            <a:ext cx="9022080" cy="29718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do it!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590925" y="1063625"/>
            <a:ext cx="47453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Look and write.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12289" name="Picture 1" descr="C:\Documents and Settings\Administrator\My Documents\Tencent Files\307251371\FileRecv\1 ENGLISH\8-2.jpg"/>
          <p:cNvPicPr>
            <a:picLocks noChangeAspect="1" noChangeArrowheads="1"/>
          </p:cNvPicPr>
          <p:nvPr/>
        </p:nvPicPr>
        <p:blipFill>
          <a:blip r:embed="rId1" cstate="print"/>
          <a:srcRect t="12588" b="50923"/>
          <a:stretch>
            <a:fillRect/>
          </a:stretch>
        </p:blipFill>
        <p:spPr bwMode="auto">
          <a:xfrm>
            <a:off x="1127443" y="1752600"/>
            <a:ext cx="9753600" cy="483108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do it!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194685" y="1048385"/>
            <a:ext cx="78695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Pair work. Ask and answer. Then tick.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27650" name="Picture 2" descr="C:\Documents and Settings\Administrator\My Documents\Tencent Files\307251371\FileRecv\1 ENGLISH\8-2.jpg"/>
          <p:cNvPicPr>
            <a:picLocks noChangeAspect="1" noChangeArrowheads="1"/>
          </p:cNvPicPr>
          <p:nvPr/>
        </p:nvPicPr>
        <p:blipFill>
          <a:blip r:embed="rId1" cstate="print"/>
          <a:srcRect t="52077" b="6369"/>
          <a:stretch>
            <a:fillRect/>
          </a:stretch>
        </p:blipFill>
        <p:spPr bwMode="auto">
          <a:xfrm>
            <a:off x="868997" y="1722120"/>
            <a:ext cx="9753601" cy="550164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WPS 演示</Application>
  <PresentationFormat>宽屏</PresentationFormat>
  <Paragraphs>68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430</cp:revision>
  <dcterms:created xsi:type="dcterms:W3CDTF">2013-07-01T03:05:00Z</dcterms:created>
  <dcterms:modified xsi:type="dcterms:W3CDTF">2023-09-30T16:01:19Z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1D8C25326D0F4D3A9C4BED9FFD1F5D76_12</vt:lpwstr>
  </property>
</Properties>
</file>