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23"/>
  </p:handoutMasterIdLst>
  <p:sldIdLst>
    <p:sldId id="340" r:id="rId6"/>
    <p:sldId id="289" r:id="rId8"/>
    <p:sldId id="344" r:id="rId9"/>
    <p:sldId id="345" r:id="rId10"/>
    <p:sldId id="346" r:id="rId11"/>
    <p:sldId id="347" r:id="rId12"/>
    <p:sldId id="348" r:id="rId13"/>
    <p:sldId id="338" r:id="rId14"/>
    <p:sldId id="341" r:id="rId15"/>
    <p:sldId id="342" r:id="rId16"/>
    <p:sldId id="317" r:id="rId17"/>
    <p:sldId id="343" r:id="rId18"/>
    <p:sldId id="318" r:id="rId19"/>
    <p:sldId id="299" r:id="rId20"/>
    <p:sldId id="268" r:id="rId21"/>
    <p:sldId id="357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08" autoAdjust="0"/>
    <p:restoredTop sz="94660"/>
  </p:normalViewPr>
  <p:slideViewPr>
    <p:cSldViewPr snapToGrid="0" showGuides="1">
      <p:cViewPr varScale="1">
        <p:scale>
          <a:sx n="48" d="100"/>
          <a:sy n="48" d="100"/>
        </p:scale>
        <p:origin x="66" y="90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print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print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print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2 Unit 7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Homework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play!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590925" y="1063625"/>
            <a:ext cx="47453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Act and guess.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8" name="Picture 1" descr="C:\Documents and Settings\Administrator\My Documents\Tencent Files\307251371\FileRecv\1 ENGLISH\7-1.jpg"/>
          <p:cNvPicPr>
            <a:picLocks noChangeAspect="1" noChangeArrowheads="1"/>
          </p:cNvPicPr>
          <p:nvPr/>
        </p:nvPicPr>
        <p:blipFill>
          <a:blip r:embed="rId1" cstate="print"/>
          <a:srcRect l="6247" t="71875" r="6253" b="5679"/>
          <a:stretch>
            <a:fillRect/>
          </a:stretch>
        </p:blipFill>
        <p:spPr bwMode="auto">
          <a:xfrm>
            <a:off x="868680" y="2019300"/>
            <a:ext cx="10394462" cy="36195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sing!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8" name="Picture 1" descr="C:\Documents and Settings\Administrator\My Documents\Tencent Files\307251371\FileRecv\1 ENGLISH\7-2.jpg"/>
          <p:cNvPicPr>
            <a:picLocks noChangeAspect="1" noChangeArrowheads="1"/>
          </p:cNvPicPr>
          <p:nvPr/>
        </p:nvPicPr>
        <p:blipFill>
          <a:blip r:embed="rId1" cstate="print"/>
          <a:srcRect t="8787" b="67156"/>
          <a:stretch>
            <a:fillRect/>
          </a:stretch>
        </p:blipFill>
        <p:spPr bwMode="auto">
          <a:xfrm>
            <a:off x="731202" y="2133600"/>
            <a:ext cx="9753601" cy="318516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read!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3554" name="Picture 2" descr="C:\Documents and Settings\Administrator\My Documents\Tencent Files\307251371\FileRecv\1 ENGLISH\7-2.jpg"/>
          <p:cNvPicPr>
            <a:picLocks noChangeAspect="1" noChangeArrowheads="1"/>
          </p:cNvPicPr>
          <p:nvPr/>
        </p:nvPicPr>
        <p:blipFill>
          <a:blip r:embed="rId1" cstate="print"/>
          <a:srcRect t="34005" b="36758"/>
          <a:stretch>
            <a:fillRect/>
          </a:stretch>
        </p:blipFill>
        <p:spPr bwMode="auto">
          <a:xfrm>
            <a:off x="1127125" y="2148840"/>
            <a:ext cx="9753600" cy="387096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Letters and sounds 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6146" name="Picture 2" descr="C:\Documents and Settings\Administrator\My Documents\Tencent Files\307251371\FileRecv\1 ENGLISH\7-2.jpg"/>
          <p:cNvPicPr>
            <a:picLocks noChangeAspect="1" noChangeArrowheads="1"/>
          </p:cNvPicPr>
          <p:nvPr/>
        </p:nvPicPr>
        <p:blipFill>
          <a:blip r:embed="rId1" cstate="print"/>
          <a:srcRect t="73832" b="5103"/>
          <a:stretch>
            <a:fillRect/>
          </a:stretch>
        </p:blipFill>
        <p:spPr bwMode="auto">
          <a:xfrm>
            <a:off x="716280" y="2453640"/>
            <a:ext cx="10712970" cy="3063240"/>
          </a:xfrm>
          <a:prstGeom prst="rect">
            <a:avLst/>
          </a:prstGeom>
          <a:noFill/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764280" y="1139825"/>
            <a:ext cx="56540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Group work. Act and say.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343963" y="3122101"/>
            <a:ext cx="1032457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lesson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7.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5" y="110934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0" name="Picture 3" descr="C:\Documents and Settings\Administrator\My Documents\Tencent Files\307251371\FileRecv\图片1.jpg"/>
          <p:cNvPicPr>
            <a:picLocks noChangeAspect="1" noChangeArrowheads="1"/>
          </p:cNvPicPr>
          <p:nvPr/>
        </p:nvPicPr>
        <p:blipFill>
          <a:blip r:embed="rId1" cstate="print"/>
          <a:srcRect b="4453"/>
          <a:stretch>
            <a:fillRect/>
          </a:stretch>
        </p:blipFill>
        <p:spPr bwMode="auto">
          <a:xfrm>
            <a:off x="3516236" y="1684951"/>
            <a:ext cx="4735665" cy="49249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5" y="110934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24578" name="Picture 2" descr="http://pic.qjimage.com/sps009/high/4240r-599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441575" y="1889760"/>
            <a:ext cx="6263640" cy="41757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4409d604f7953735c1f24b6728cd1bfc"/>
          <p:cNvPicPr>
            <a:picLocks noChangeAspect="1"/>
          </p:cNvPicPr>
          <p:nvPr/>
        </p:nvPicPr>
        <p:blipFill>
          <a:blip r:embed="rId1"/>
          <a:srcRect t="18057" b="37957"/>
          <a:stretch>
            <a:fillRect/>
          </a:stretch>
        </p:blipFill>
        <p:spPr>
          <a:xfrm>
            <a:off x="531495" y="1915160"/>
            <a:ext cx="5658485" cy="4424045"/>
          </a:xfrm>
          <a:prstGeom prst="rect">
            <a:avLst/>
          </a:prstGeom>
        </p:spPr>
      </p:pic>
      <p:pic>
        <p:nvPicPr>
          <p:cNvPr id="4" name="图片 3" descr="20140709191557_2nyBj.thumb.700_0"/>
          <p:cNvPicPr>
            <a:picLocks noChangeAspect="1"/>
          </p:cNvPicPr>
          <p:nvPr/>
        </p:nvPicPr>
        <p:blipFill>
          <a:blip r:embed="rId2"/>
          <a:srcRect t="20387" b="24012"/>
          <a:stretch>
            <a:fillRect/>
          </a:stretch>
        </p:blipFill>
        <p:spPr>
          <a:xfrm>
            <a:off x="6189980" y="1900555"/>
            <a:ext cx="5335905" cy="4450715"/>
          </a:xfrm>
          <a:prstGeom prst="rect">
            <a:avLst/>
          </a:prstGeom>
        </p:spPr>
      </p:pic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220720" y="109156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what's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20160417051906979"/>
          <p:cNvPicPr>
            <a:picLocks noChangeAspect="1"/>
          </p:cNvPicPr>
          <p:nvPr/>
        </p:nvPicPr>
        <p:blipFill>
          <a:blip r:embed="rId1"/>
          <a:srcRect l="11716" r="11928"/>
          <a:stretch>
            <a:fillRect/>
          </a:stretch>
        </p:blipFill>
        <p:spPr>
          <a:xfrm>
            <a:off x="401955" y="1732280"/>
            <a:ext cx="5603875" cy="4455160"/>
          </a:xfrm>
          <a:prstGeom prst="rect">
            <a:avLst/>
          </a:prstGeom>
        </p:spPr>
      </p:pic>
      <p:pic>
        <p:nvPicPr>
          <p:cNvPr id="7" name="图片 6" descr="20140824082315_NsMcV"/>
          <p:cNvPicPr>
            <a:picLocks noChangeAspect="1"/>
          </p:cNvPicPr>
          <p:nvPr/>
        </p:nvPicPr>
        <p:blipFill>
          <a:blip r:embed="rId2"/>
          <a:srcRect t="17223" b="37170"/>
          <a:stretch>
            <a:fillRect/>
          </a:stretch>
        </p:blipFill>
        <p:spPr>
          <a:xfrm>
            <a:off x="5483225" y="1820545"/>
            <a:ext cx="5285740" cy="427926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veer-1256889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768475"/>
            <a:ext cx="5099050" cy="4901565"/>
          </a:xfrm>
          <a:prstGeom prst="rect">
            <a:avLst/>
          </a:prstGeom>
        </p:spPr>
      </p:pic>
      <p:pic>
        <p:nvPicPr>
          <p:cNvPr id="7" name="图片 6" descr="20140709200446_tm3Gh"/>
          <p:cNvPicPr>
            <a:picLocks noChangeAspect="1"/>
          </p:cNvPicPr>
          <p:nvPr/>
        </p:nvPicPr>
        <p:blipFill>
          <a:blip r:embed="rId2"/>
          <a:srcRect t="19260" b="16473"/>
          <a:stretch>
            <a:fillRect/>
          </a:stretch>
        </p:blipFill>
        <p:spPr>
          <a:xfrm>
            <a:off x="5926455" y="1768475"/>
            <a:ext cx="5084445" cy="49022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7" name="图片 6" descr="ul0837-0020"/>
          <p:cNvPicPr>
            <a:picLocks noChangeAspect="1"/>
          </p:cNvPicPr>
          <p:nvPr/>
        </p:nvPicPr>
        <p:blipFill>
          <a:blip r:embed="rId1"/>
          <a:srcRect t="12736" b="12736"/>
          <a:stretch>
            <a:fillRect/>
          </a:stretch>
        </p:blipFill>
        <p:spPr>
          <a:xfrm>
            <a:off x="2296795" y="1797685"/>
            <a:ext cx="6721475" cy="500951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in the evening?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026" name="Picture 2" descr="C:\Documents and Settings\Administrator\My Documents\Tencent Files\307251371\FileRecv\1 ENGLISH\7-1.jpg"/>
          <p:cNvPicPr>
            <a:picLocks noChangeAspect="1" noChangeArrowheads="1"/>
          </p:cNvPicPr>
          <p:nvPr/>
        </p:nvPicPr>
        <p:blipFill>
          <a:blip r:embed="rId1" cstate="print"/>
          <a:srcRect l="6715" t="18456" r="52191" b="65774"/>
          <a:stretch>
            <a:fillRect/>
          </a:stretch>
        </p:blipFill>
        <p:spPr bwMode="auto">
          <a:xfrm>
            <a:off x="1051560" y="2240280"/>
            <a:ext cx="4856554" cy="252984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istrator\My Documents\Tencent Files\307251371\FileRecv\1 ENGLISH\7-1.jpg"/>
          <p:cNvPicPr>
            <a:picLocks noChangeAspect="1" noChangeArrowheads="1"/>
          </p:cNvPicPr>
          <p:nvPr/>
        </p:nvPicPr>
        <p:blipFill>
          <a:blip r:embed="rId1" cstate="print"/>
          <a:srcRect l="53278" t="18343" r="5941" b="65772"/>
          <a:stretch>
            <a:fillRect/>
          </a:stretch>
        </p:blipFill>
        <p:spPr bwMode="auto">
          <a:xfrm>
            <a:off x="6263639" y="2225040"/>
            <a:ext cx="4842344" cy="2560320"/>
          </a:xfrm>
          <a:prstGeom prst="rect">
            <a:avLst/>
          </a:prstGeom>
          <a:noFill/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52525" y="5147945"/>
            <a:ext cx="474535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In the evening, I do my homework.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7309485" y="5285105"/>
            <a:ext cx="312991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read a book.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4417060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do you do in the evening?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579245" y="5147945"/>
            <a:ext cx="47453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write a story.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the evening, I do my homework.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598920" y="5163185"/>
            <a:ext cx="466343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 draw a picture for my story.</a:t>
            </a:r>
            <a:endParaRPr lang="zh-CN" altLang="zh-CN" sz="3600" b="1" dirty="0" smtClean="0">
              <a:latin typeface="Times New Roman" panose="02020603050405020304" pitchFamily="18" charset="0"/>
            </a:endParaRPr>
          </a:p>
        </p:txBody>
      </p:sp>
      <p:pic>
        <p:nvPicPr>
          <p:cNvPr id="22530" name="Picture 2" descr="C:\Documents and Settings\Administrator\My Documents\Tencent Files\307251371\FileRecv\1 ENGLISH\7-1.jpg"/>
          <p:cNvPicPr>
            <a:picLocks noChangeAspect="1" noChangeArrowheads="1"/>
          </p:cNvPicPr>
          <p:nvPr/>
        </p:nvPicPr>
        <p:blipFill>
          <a:blip r:embed="rId1" cstate="print"/>
          <a:srcRect l="6882" t="41134" r="52181" b="43326"/>
          <a:stretch>
            <a:fillRect/>
          </a:stretch>
        </p:blipFill>
        <p:spPr bwMode="auto">
          <a:xfrm>
            <a:off x="899160" y="2255520"/>
            <a:ext cx="4939340" cy="2545080"/>
          </a:xfrm>
          <a:prstGeom prst="rect">
            <a:avLst/>
          </a:prstGeom>
          <a:noFill/>
        </p:spPr>
      </p:pic>
      <p:pic>
        <p:nvPicPr>
          <p:cNvPr id="22531" name="Picture 3" descr="C:\Documents and Settings\Administrator\My Documents\Tencent Files\307251371\FileRecv\1 ENGLISH\7-1.jpg"/>
          <p:cNvPicPr>
            <a:picLocks noChangeAspect="1" noChangeArrowheads="1"/>
          </p:cNvPicPr>
          <p:nvPr/>
        </p:nvPicPr>
        <p:blipFill>
          <a:blip r:embed="rId1" cstate="print"/>
          <a:srcRect l="53132" t="40906" r="5931" b="43324"/>
          <a:stretch>
            <a:fillRect/>
          </a:stretch>
        </p:blipFill>
        <p:spPr bwMode="auto">
          <a:xfrm>
            <a:off x="6263639" y="2240280"/>
            <a:ext cx="4954669" cy="25908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8" grpId="1" bldLvl="0" animBg="1"/>
      <p:bldP spid="10" grpId="0" bldLvl="0" autoUpdateAnimBg="0"/>
      <p:bldP spid="10" grpId="1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</Words>
  <Application>WPS 演示</Application>
  <PresentationFormat>宽屏</PresentationFormat>
  <Paragraphs>58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435</cp:revision>
  <dcterms:created xsi:type="dcterms:W3CDTF">2013-07-01T03:05:00Z</dcterms:created>
  <dcterms:modified xsi:type="dcterms:W3CDTF">2023-09-30T16:00:31Z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90528A99BCCB4ACFBE8C44041BE8B489_12</vt:lpwstr>
  </property>
</Properties>
</file>