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9"/>
  </p:notesMasterIdLst>
  <p:handoutMasterIdLst>
    <p:handoutMasterId r:id="rId30"/>
  </p:handoutMasterIdLst>
  <p:sldIdLst>
    <p:sldId id="445" r:id="rId4"/>
    <p:sldId id="487" r:id="rId5"/>
    <p:sldId id="447" r:id="rId6"/>
    <p:sldId id="488" r:id="rId7"/>
    <p:sldId id="489" r:id="rId8"/>
    <p:sldId id="490" r:id="rId10"/>
    <p:sldId id="491" r:id="rId11"/>
    <p:sldId id="492" r:id="rId12"/>
    <p:sldId id="493" r:id="rId13"/>
    <p:sldId id="494" r:id="rId14"/>
    <p:sldId id="495" r:id="rId15"/>
    <p:sldId id="496" r:id="rId16"/>
    <p:sldId id="497" r:id="rId17"/>
    <p:sldId id="498" r:id="rId18"/>
    <p:sldId id="499" r:id="rId19"/>
    <p:sldId id="500" r:id="rId20"/>
    <p:sldId id="501" r:id="rId21"/>
    <p:sldId id="502" r:id="rId22"/>
    <p:sldId id="503" r:id="rId23"/>
    <p:sldId id="504" r:id="rId24"/>
    <p:sldId id="505" r:id="rId25"/>
    <p:sldId id="506" r:id="rId26"/>
    <p:sldId id="508" r:id="rId27"/>
    <p:sldId id="509" r:id="rId28"/>
    <p:sldId id="510" r:id="rId29"/>
  </p:sldIdLst>
  <p:sldSz cx="9144000" cy="51435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91BB7B"/>
    <a:srgbClr val="FF0066"/>
    <a:srgbClr val="0033CC"/>
    <a:srgbClr val="FF00FF"/>
    <a:srgbClr val="FFFFFF"/>
    <a:srgbClr val="0000FF"/>
    <a:srgbClr val="00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49"/>
    <p:restoredTop sz="95331"/>
  </p:normalViewPr>
  <p:slideViewPr>
    <p:cSldViewPr showGuides="1">
      <p:cViewPr varScale="1">
        <p:scale>
          <a:sx n="139" d="100"/>
          <a:sy n="139" d="100"/>
        </p:scale>
        <p:origin x="77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E107E3-3F81-4BF8-8A07-4DF4B3B8E48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790704-B430-48D9-A04A-D463A09C58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42D995-FF74-4B62-811C-2A4B037CA47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2A3B-60F9-43F5-B161-BA7818BB2C4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143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3"/>
          <a:srcRect l="38795"/>
          <a:stretch>
            <a:fillRect/>
          </a:stretch>
        </p:blipFill>
        <p:spPr>
          <a:xfrm>
            <a:off x="0" y="-31750"/>
            <a:ext cx="1136650" cy="1855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4"/>
          <a:srcRect r="56410"/>
          <a:stretch>
            <a:fillRect/>
          </a:stretch>
        </p:blipFill>
        <p:spPr>
          <a:xfrm>
            <a:off x="8567738" y="3762375"/>
            <a:ext cx="576262" cy="146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5100" y="-1587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rcRect l="38795"/>
          <a:stretch>
            <a:fillRect/>
          </a:stretch>
        </p:blipFill>
        <p:spPr>
          <a:xfrm>
            <a:off x="0" y="-31750"/>
            <a:ext cx="1136650" cy="1855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5"/>
          <a:srcRect r="56410"/>
          <a:stretch>
            <a:fillRect/>
          </a:stretch>
        </p:blipFill>
        <p:spPr>
          <a:xfrm>
            <a:off x="8567738" y="3762375"/>
            <a:ext cx="576262" cy="1465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00112" y="1708150"/>
            <a:ext cx="3816350" cy="381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4"/>
          <a:srcRect l="9091"/>
          <a:stretch>
            <a:fillRect/>
          </a:stretch>
        </p:blipFill>
        <p:spPr>
          <a:xfrm>
            <a:off x="0" y="-884237"/>
            <a:ext cx="2160588" cy="2376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828675" y="-34925"/>
            <a:ext cx="3816350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rcRect l="9091"/>
          <a:stretch>
            <a:fillRect/>
          </a:stretch>
        </p:blipFill>
        <p:spPr>
          <a:xfrm>
            <a:off x="0" y="-884237"/>
            <a:ext cx="2160588" cy="2376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microsoft.com/office/2007/relationships/media" Target="file:///\\Pc-2\&#19978;&#35838;&#35838;&#20214;&#27719;&#24635;\&#24453;&#26657;&#23545;\R&#20116;&#35821;&#19979;&#12304;&#25945;&#26696;&#29256;&#12305;\&#31532;&#20108;&#21333;&#20803;\7%20&#29492;&#29579;&#20986;&#19990;&#12304;&#25945;&#26696;&#21305;&#37197;&#29256;&#12305;&#25512;&#33616;&#10084;\&#29492;&#21733;.mp3" TargetMode="External"/><Relationship Id="rId1" Type="http://schemas.openxmlformats.org/officeDocument/2006/relationships/audio" Target="file:///\\Pc-2\&#19978;&#35838;&#35838;&#20214;&#27719;&#24635;\&#24453;&#26657;&#23545;\R&#20116;&#35821;&#19979;&#12304;&#25945;&#26696;&#29256;&#12305;\&#31532;&#20108;&#21333;&#20803;\7%20&#29492;&#29579;&#20986;&#19990;&#12304;&#25945;&#26696;&#21305;&#37197;&#29256;&#12305;&#25512;&#33616;&#10084;\&#29492;&#21733;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2124075" y="555625"/>
            <a:ext cx="352901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歌曲欣赏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猴哥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猴哥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27688" y="447675"/>
            <a:ext cx="946150" cy="947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1116013" y="1779588"/>
            <a:ext cx="66246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这首歌唱的是谁？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37188" y="1733550"/>
            <a:ext cx="14398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孙悟空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0838" y="2716213"/>
            <a:ext cx="648017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他是四大名著中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的主人公之一。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827088" y="842963"/>
            <a:ext cx="75612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根据这两个问题，可以把课文分为两个部分。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303463" y="2728913"/>
            <a:ext cx="1800225" cy="846137"/>
            <a:chOff x="2303748" y="2728569"/>
            <a:chExt cx="1800200" cy="846617"/>
          </a:xfrm>
        </p:grpSpPr>
        <p:sp>
          <p:nvSpPr>
            <p:cNvPr id="5" name="波形 4"/>
            <p:cNvSpPr/>
            <p:nvPr/>
          </p:nvSpPr>
          <p:spPr>
            <a:xfrm>
              <a:off x="2303748" y="2728569"/>
              <a:ext cx="1800200" cy="846617"/>
            </a:xfrm>
            <a:prstGeom prst="wave">
              <a:avLst>
                <a:gd name="adj1" fmla="val 5473"/>
                <a:gd name="adj2" fmla="val 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64" name="文本框 2"/>
            <p:cNvSpPr txBox="1"/>
            <p:nvPr/>
          </p:nvSpPr>
          <p:spPr>
            <a:xfrm>
              <a:off x="2663788" y="2787774"/>
              <a:ext cx="1296144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出世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32363" y="2728913"/>
            <a:ext cx="1800225" cy="846137"/>
            <a:chOff x="4932040" y="2728569"/>
            <a:chExt cx="1800200" cy="846617"/>
          </a:xfrm>
        </p:grpSpPr>
        <p:sp>
          <p:nvSpPr>
            <p:cNvPr id="8" name="波形 7"/>
            <p:cNvSpPr/>
            <p:nvPr/>
          </p:nvSpPr>
          <p:spPr>
            <a:xfrm>
              <a:off x="4932040" y="2728569"/>
              <a:ext cx="1800200" cy="846617"/>
            </a:xfrm>
            <a:prstGeom prst="wave">
              <a:avLst>
                <a:gd name="adj1" fmla="val 5473"/>
                <a:gd name="adj2" fmla="val 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62" name="文本框 3"/>
            <p:cNvSpPr txBox="1"/>
            <p:nvPr/>
          </p:nvSpPr>
          <p:spPr>
            <a:xfrm>
              <a:off x="5220072" y="2787774"/>
              <a:ext cx="1296144" cy="7571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成王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1042988" y="1347788"/>
            <a:ext cx="75612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石猴给你留下了怎样的印象？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2427288"/>
            <a:ext cx="72739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神奇、活泼、勇敢、无畏、自信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323850" y="123825"/>
            <a:ext cx="19431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品味语言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088" y="2355850"/>
            <a:ext cx="7561262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读课文第一自然段，画出自己喜欢的句子，想想为什么喜欢。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19475" y="1058863"/>
            <a:ext cx="2376488" cy="847725"/>
            <a:chOff x="2015716" y="2728569"/>
            <a:chExt cx="2376264" cy="846617"/>
          </a:xfrm>
        </p:grpSpPr>
        <p:sp>
          <p:nvSpPr>
            <p:cNvPr id="8" name="波形 7"/>
            <p:cNvSpPr/>
            <p:nvPr/>
          </p:nvSpPr>
          <p:spPr>
            <a:xfrm>
              <a:off x="2015716" y="2728569"/>
              <a:ext cx="2376264" cy="846617"/>
            </a:xfrm>
            <a:prstGeom prst="wave">
              <a:avLst>
                <a:gd name="adj1" fmla="val 5473"/>
                <a:gd name="adj2" fmla="val 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0" name="文本框 8"/>
            <p:cNvSpPr txBox="1"/>
            <p:nvPr/>
          </p:nvSpPr>
          <p:spPr>
            <a:xfrm>
              <a:off x="2231740" y="2787774"/>
              <a:ext cx="2160240" cy="7571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猴王出世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71550" y="1673225"/>
            <a:ext cx="7200900" cy="2528888"/>
            <a:chOff x="1187624" y="1491629"/>
            <a:chExt cx="7200800" cy="2528065"/>
          </a:xfrm>
        </p:grpSpPr>
        <p:sp>
          <p:nvSpPr>
            <p:cNvPr id="22534" name="文本框 2"/>
            <p:cNvSpPr txBox="1"/>
            <p:nvPr/>
          </p:nvSpPr>
          <p:spPr>
            <a:xfrm>
              <a:off x="1187624" y="1530748"/>
              <a:ext cx="7200800" cy="2456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那猴在山中，却会行走跳跃，食草木，饮涧泉，采山花，觅树果；与狼虫为伴，虎豹为群，獐鹿为友，猕猿为亲；夜宿石崖之下，朝游峰洞之中。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187624" y="1491629"/>
              <a:ext cx="7200800" cy="2528065"/>
            </a:xfrm>
            <a:prstGeom prst="round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58888" y="627063"/>
            <a:ext cx="6337300" cy="974725"/>
            <a:chOff x="1331640" y="156367"/>
            <a:chExt cx="6336704" cy="975223"/>
          </a:xfrm>
        </p:grpSpPr>
        <p:sp>
          <p:nvSpPr>
            <p:cNvPr id="5" name="云形标注 4"/>
            <p:cNvSpPr/>
            <p:nvPr/>
          </p:nvSpPr>
          <p:spPr>
            <a:xfrm>
              <a:off x="1331640" y="156367"/>
              <a:ext cx="6336704" cy="975223"/>
            </a:xfrm>
            <a:prstGeom prst="cloudCallout">
              <a:avLst>
                <a:gd name="adj1" fmla="val -5676"/>
                <a:gd name="adj2" fmla="val 84086"/>
              </a:avLst>
            </a:prstGeom>
            <a:solidFill>
              <a:schemeClr val="bg1"/>
            </a:solidFill>
            <a:ln>
              <a:solidFill>
                <a:srgbClr val="91BB7B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33" name="文本框 5"/>
            <p:cNvSpPr txBox="1"/>
            <p:nvPr/>
          </p:nvSpPr>
          <p:spPr>
            <a:xfrm>
              <a:off x="1835696" y="233459"/>
              <a:ext cx="5472608" cy="7325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你仿佛看到了石猴在干什么？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627063"/>
            <a:ext cx="6624637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这句话有哪些特点？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1635125"/>
            <a:ext cx="7272338" cy="2686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关注语言形式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对联、排比、精练。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关注语言内容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饮食、交友、起居。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关注语言节奏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三个字（动词＋名词），短促有力。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90688" y="1774825"/>
            <a:ext cx="66246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你感受到这是一只怎样的石猴？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5513" y="2444750"/>
            <a:ext cx="5976937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一只活泼可爱、顽皮的石猴。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382963" y="915988"/>
            <a:ext cx="2378075" cy="846137"/>
            <a:chOff x="2015716" y="2728569"/>
            <a:chExt cx="2376264" cy="846617"/>
          </a:xfrm>
        </p:grpSpPr>
        <p:sp>
          <p:nvSpPr>
            <p:cNvPr id="3" name="波形 2"/>
            <p:cNvSpPr/>
            <p:nvPr/>
          </p:nvSpPr>
          <p:spPr>
            <a:xfrm>
              <a:off x="2015716" y="2728569"/>
              <a:ext cx="2376264" cy="846617"/>
            </a:xfrm>
            <a:prstGeom prst="wave">
              <a:avLst>
                <a:gd name="adj1" fmla="val 5473"/>
                <a:gd name="adj2" fmla="val 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05" name="文本框 3"/>
            <p:cNvSpPr txBox="1"/>
            <p:nvPr/>
          </p:nvSpPr>
          <p:spPr>
            <a:xfrm>
              <a:off x="2189434" y="2797724"/>
              <a:ext cx="2160240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石猴成王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19138" y="2282825"/>
            <a:ext cx="75628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快速浏览“石猴成王”这部分的内容，找出自己喜欢的句子，在旁边写上批注。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71550" y="627063"/>
            <a:ext cx="7200900" cy="1903412"/>
            <a:chOff x="1187624" y="1491629"/>
            <a:chExt cx="7200800" cy="1904245"/>
          </a:xfrm>
        </p:grpSpPr>
        <p:sp>
          <p:nvSpPr>
            <p:cNvPr id="26633" name="文本框 2"/>
            <p:cNvSpPr txBox="1"/>
            <p:nvPr/>
          </p:nvSpPr>
          <p:spPr>
            <a:xfrm>
              <a:off x="1187624" y="1530748"/>
              <a:ext cx="7200800" cy="18651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他瞑目蹲身，将身一纵，径跳入瀑布泉中，忽睁睛抬头观看，那里边却无水无波，明明朗朗的一架桥梁。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187624" y="1491629"/>
              <a:ext cx="7200800" cy="1904245"/>
            </a:xfrm>
            <a:prstGeom prst="round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71550" y="2649538"/>
            <a:ext cx="7200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石猴是怎样跳进水帘洞的？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60600" y="685800"/>
            <a:ext cx="1728788" cy="60801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07038" y="685800"/>
            <a:ext cx="523875" cy="60801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32588" y="685800"/>
            <a:ext cx="503238" cy="60801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1550" y="3311525"/>
            <a:ext cx="7200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从这句话中，你能体会到什么？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3350" y="3971925"/>
            <a:ext cx="2376488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石猴很勇敢。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268288"/>
            <a:ext cx="72009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文中还有一处体现了石猴的勇敢，请找出来。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58888" y="1563688"/>
            <a:ext cx="6769100" cy="1903412"/>
            <a:chOff x="1619672" y="1491629"/>
            <a:chExt cx="6768752" cy="1904245"/>
          </a:xfrm>
        </p:grpSpPr>
        <p:sp>
          <p:nvSpPr>
            <p:cNvPr id="27653" name="文本框 3"/>
            <p:cNvSpPr txBox="1"/>
            <p:nvPr/>
          </p:nvSpPr>
          <p:spPr>
            <a:xfrm>
              <a:off x="1619672" y="1530748"/>
              <a:ext cx="6768752" cy="18651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连呼了三声，忽见丛杂中跳出一个石猴，应声高叫道：“我进去！我进去！”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619672" y="1491629"/>
              <a:ext cx="6768752" cy="1904245"/>
            </a:xfrm>
            <a:prstGeom prst="round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16013" y="3556000"/>
            <a:ext cx="72723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众猴连呼了三声，只有石猴回应并要求进去，对比之下更体现出他的勇敢。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481013"/>
            <a:ext cx="7200900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众猴看到石猴进洞后都有哪些表现？圈出相关动词。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58888" y="1995488"/>
            <a:ext cx="6769100" cy="1905000"/>
            <a:chOff x="1619672" y="1491629"/>
            <a:chExt cx="6768752" cy="1904245"/>
          </a:xfrm>
        </p:grpSpPr>
        <p:sp>
          <p:nvSpPr>
            <p:cNvPr id="28680" name="文本框 3"/>
            <p:cNvSpPr txBox="1"/>
            <p:nvPr/>
          </p:nvSpPr>
          <p:spPr>
            <a:xfrm>
              <a:off x="1619672" y="1530748"/>
              <a:ext cx="6768752" cy="17859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那些猴有胆大的，都跳进去了；胆小的，一个个伸头缩颈，抓耳挠腮，大声叫喊，缠一会，也都进去了。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619672" y="1491629"/>
              <a:ext cx="6768752" cy="1904245"/>
            </a:xfrm>
            <a:prstGeom prst="round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5867400" y="2055813"/>
            <a:ext cx="433388" cy="609600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97350" y="2643188"/>
            <a:ext cx="1670050" cy="609600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227763" y="2643188"/>
            <a:ext cx="1671638" cy="609600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31913" y="3252788"/>
            <a:ext cx="1670050" cy="60801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755650" y="1058863"/>
            <a:ext cx="482441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这本书你们看过吗？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0243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063" y="927100"/>
            <a:ext cx="3095625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"/>
          <p:cNvSpPr txBox="1"/>
          <p:nvPr/>
        </p:nvSpPr>
        <p:spPr>
          <a:xfrm>
            <a:off x="755650" y="1981200"/>
            <a:ext cx="482441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你最喜欢谁？能用几句简单的话语来说一说你喜欢这个人物的理由吗？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1331913" y="1635125"/>
            <a:ext cx="2160587" cy="162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伸头缩颈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抓耳挠腮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17521" b="6202"/>
          <a:stretch>
            <a:fillRect/>
          </a:stretch>
        </p:blipFill>
        <p:spPr>
          <a:xfrm>
            <a:off x="3995935" y="1131590"/>
            <a:ext cx="3788618" cy="2995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1403350" y="1131888"/>
            <a:ext cx="2017713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石猴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5653088" y="1131888"/>
            <a:ext cx="20161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其他猴子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1913" y="1851025"/>
            <a:ext cx="2160587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</a:t>
            </a:r>
            <a:endParaRPr lang="en-US" altLang="zh-CN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将身一纵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3088" y="1851025"/>
            <a:ext cx="21590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伸头缩颈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抓耳挠腮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3516313" y="2571750"/>
            <a:ext cx="1944688" cy="287338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1225" y="2016125"/>
            <a:ext cx="201612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对比</a:t>
            </a:r>
            <a:endParaRPr lang="zh-CN" altLang="en-US" sz="32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08175" y="3781425"/>
            <a:ext cx="5837238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石猴跳水寻源，敢作敢为。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323850" y="95250"/>
            <a:ext cx="19431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790575" y="922338"/>
            <a:ext cx="7561263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课文记叙的是孙悟空的出世，选自古典神话小说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西游记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的第一回，你还知道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西游记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中有哪些精彩的故事吗？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450" y="3384550"/>
            <a:ext cx="6840538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大闹天宫、三打白骨精、女儿国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1835150" y="1474788"/>
            <a:ext cx="6191250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阅读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西游记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原著，召开一个故事会，每人准备好一个故事，看谁讲的故事最精彩。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左大括号 1"/>
          <p:cNvSpPr/>
          <p:nvPr/>
        </p:nvSpPr>
        <p:spPr>
          <a:xfrm>
            <a:off x="1230313" y="1027113"/>
            <a:ext cx="346075" cy="3346450"/>
          </a:xfrm>
          <a:prstGeom prst="leftBrace">
            <a:avLst>
              <a:gd name="adj1" fmla="val 32542"/>
              <a:gd name="adj2" fmla="val 50000"/>
            </a:avLst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1670050" y="987425"/>
            <a:ext cx="5256213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石猴出世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山顶一块仙石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12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迸裂产石猴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1670050" y="3355975"/>
            <a:ext cx="4933950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石猴称王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——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群猴进福地  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12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拱伏拜猴王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1670050" y="2173288"/>
            <a:ext cx="4873625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石猴探洞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避暑寻水源  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12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探泉得洞天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6697663" y="1089025"/>
            <a:ext cx="341313" cy="3338513"/>
          </a:xfrm>
          <a:prstGeom prst="leftBrace">
            <a:avLst>
              <a:gd name="adj1" fmla="val 27502"/>
              <a:gd name="adj2" fmla="val 50000"/>
            </a:avLst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539750" y="1855788"/>
            <a:ext cx="647700" cy="18653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猴王出世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26263" y="2157413"/>
            <a:ext cx="1862137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活泼可爱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敢作敢为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1" name="文本框 8"/>
          <p:cNvSpPr txBox="1"/>
          <p:nvPr/>
        </p:nvSpPr>
        <p:spPr>
          <a:xfrm>
            <a:off x="323850" y="123825"/>
            <a:ext cx="19431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 animBg="1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>
          <a:xfrm>
            <a:off x="461963" y="1765300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0" name="标题 1"/>
          <p:cNvSpPr txBox="1">
            <a:spLocks noChangeArrowheads="1"/>
          </p:cNvSpPr>
          <p:nvPr/>
        </p:nvSpPr>
        <p:spPr bwMode="auto">
          <a:xfrm>
            <a:off x="468313" y="1708150"/>
            <a:ext cx="3619500" cy="777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7 </a:t>
            </a:r>
            <a:r>
              <a:rPr kumimoji="0" lang="en-US" altLang="zh-CN" sz="4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*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猴王出世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1268" name="图片 2"/>
          <p:cNvPicPr>
            <a:picLocks noChangeAspect="1"/>
          </p:cNvPicPr>
          <p:nvPr/>
        </p:nvPicPr>
        <p:blipFill>
          <a:blip r:embed="rId2"/>
          <a:srcRect l="36086" t="-75"/>
          <a:stretch>
            <a:fillRect/>
          </a:stretch>
        </p:blipFill>
        <p:spPr>
          <a:xfrm>
            <a:off x="395288" y="195263"/>
            <a:ext cx="22955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323850" y="95250"/>
            <a:ext cx="19431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课文预习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1619250" y="1492250"/>
            <a:ext cx="5976938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圈画生字词，读熟课文。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结合注释读通课文。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根据阅读提示的要求来学习。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323850" y="1131888"/>
            <a:ext cx="8605838" cy="3641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灵芝    迸裂        山涧     獐鹿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猕猿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拖男挈女    瞑目     石窍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楷书    镌刻    抓耳挠腮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顽劣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呵呵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文本框 3"/>
          <p:cNvSpPr txBox="1"/>
          <p:nvPr/>
        </p:nvSpPr>
        <p:spPr>
          <a:xfrm>
            <a:off x="3779838" y="411163"/>
            <a:ext cx="18716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字词学习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3708400" y="555625"/>
            <a:ext cx="18716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阅读要求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827088" y="1563688"/>
            <a:ext cx="7561262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默读课文，遇到不明白的语句，可以猜猜大致意思，然后继续往下读。读后用自己的话说一说石猴是怎么出世的，又是怎么成为猴王的。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1763713" y="1930400"/>
            <a:ext cx="633730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默读课文，找找阅读提示里那两个问题的答案。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323850" y="123825"/>
            <a:ext cx="19431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627063"/>
            <a:ext cx="6624637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石猴是从哪儿来的？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87450" y="1492250"/>
            <a:ext cx="7200900" cy="1943100"/>
            <a:chOff x="1187624" y="1491630"/>
            <a:chExt cx="7200800" cy="1944216"/>
          </a:xfrm>
        </p:grpSpPr>
        <p:sp>
          <p:nvSpPr>
            <p:cNvPr id="17413" name="文本框 2"/>
            <p:cNvSpPr txBox="1"/>
            <p:nvPr/>
          </p:nvSpPr>
          <p:spPr>
            <a:xfrm>
              <a:off x="1187624" y="1491630"/>
              <a:ext cx="7200800" cy="18651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那座山正当顶上，有一块仙石</a:t>
              </a:r>
              <a:r>
                <a:rPr lang="en-US" altLang="zh-CN" sz="3200" b="1" dirty="0">
                  <a:latin typeface="宋体" panose="02010600030101010101" pitchFamily="2" charset="-122"/>
                </a:rPr>
                <a:t>……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内育仙胞，一日迸裂，产一石卵，似圆球样大。因见风，化作一个石猴。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187624" y="1491630"/>
              <a:ext cx="7200800" cy="1944216"/>
            </a:xfrm>
            <a:prstGeom prst="round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03350" y="3651250"/>
            <a:ext cx="6121400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是从仙石里蹦出来的。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1203325"/>
            <a:ext cx="8066087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石猴是怎样成为猴王的？用自己的话概括一下。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2571750"/>
            <a:ext cx="7634287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它为大家找到了水源和安身之处，简单地说它是凭自己的本事成为猴王的。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WPS 演示</Application>
  <PresentationFormat>全屏显示(16:9)</PresentationFormat>
  <Paragraphs>141</Paragraphs>
  <Slides>25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Cambria</vt:lpstr>
      <vt:lpstr>黑体</vt:lpstr>
      <vt:lpstr>等线 Light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688</cp:revision>
  <dcterms:created xsi:type="dcterms:W3CDTF">2016-10-29T08:56:00Z</dcterms:created>
  <dcterms:modified xsi:type="dcterms:W3CDTF">2023-11-13T12:18:02Z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3D0A6F3F114F43BC92B064EB9F4C8A80_13</vt:lpwstr>
  </property>
  <property fmtid="{D5CDD505-2E9C-101B-9397-08002B2CF9AE}" pid="4" name="KSOProductBuildVer">
    <vt:lpwstr>2052-12.1.0.15374</vt:lpwstr>
  </property>
</Properties>
</file>