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60" r:id="rId4"/>
    <p:sldId id="280" r:id="rId5"/>
    <p:sldId id="281" r:id="rId6"/>
    <p:sldId id="276" r:id="rId7"/>
    <p:sldId id="278" r:id="rId8"/>
    <p:sldId id="277" r:id="rId9"/>
    <p:sldId id="279" r:id="rId10"/>
    <p:sldId id="284" r:id="rId11"/>
    <p:sldId id="283" r:id="rId12"/>
    <p:sldId id="282" r:id="rId13"/>
    <p:sldId id="261" r:id="rId14"/>
    <p:sldId id="270" r:id="rId15"/>
    <p:sldId id="271" r:id="rId16"/>
    <p:sldId id="285" r:id="rId17"/>
    <p:sldId id="263" r:id="rId18"/>
    <p:sldId id="266" r:id="rId19"/>
    <p:sldId id="269" r:id="rId20"/>
    <p:sldId id="265" r:id="rId21"/>
    <p:sldId id="287" r:id="rId22"/>
    <p:sldId id="268" r:id="rId23"/>
    <p:sldId id="299" r:id="rId24"/>
  </p:sldIdLst>
  <p:sldSz cx="9144000" cy="6858000" type="screen4x3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FF99"/>
    <a:srgbClr val="CCFF33"/>
    <a:srgbClr val="FFFF66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>
              <a:defRPr sz="1200">
                <a:solidFill>
                  <a:srgbClr val="898989"/>
                </a:solidFill>
                <a:latin typeface="Calibri" panose="020F0502020204030204" pitchFamily="2" charset="0"/>
              </a:defRPr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ctr">
              <a:defRPr sz="1200">
                <a:solidFill>
                  <a:srgbClr val="898989"/>
                </a:solidFill>
                <a:latin typeface="Calibri" panose="020F0502020204030204" pitchFamily="2" charset="0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2" charset="0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fade/>
  </p:transition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TextBox 1"/>
          <p:cNvSpPr txBox="1"/>
          <p:nvPr/>
        </p:nvSpPr>
        <p:spPr>
          <a:xfrm>
            <a:off x="357188" y="2357438"/>
            <a:ext cx="8429625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5400" b="1" dirty="0">
                <a:latin typeface="Comic Sans MS" panose="030F0702030302020204" pitchFamily="2" charset="0"/>
                <a:cs typeface="Times New Roman" panose="02020603050405020304" pitchFamily="2" charset="0"/>
              </a:rPr>
              <a:t>       </a:t>
            </a:r>
            <a:endParaRPr lang="zh-CN" altLang="en-US" sz="6000" b="1" dirty="0">
              <a:latin typeface="Comic Sans MS" panose="030F0702030302020204" pitchFamily="2" charset="0"/>
              <a:ea typeface="Times New Roman" panose="02020603050405020304" pitchFamily="2" charset="0"/>
            </a:endParaRPr>
          </a:p>
        </p:txBody>
      </p:sp>
      <p:sp>
        <p:nvSpPr>
          <p:cNvPr id="3075" name="TextBox 2"/>
          <p:cNvSpPr txBox="1"/>
          <p:nvPr/>
        </p:nvSpPr>
        <p:spPr>
          <a:xfrm>
            <a:off x="428625" y="2000250"/>
            <a:ext cx="8286750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6000" b="1" dirty="0">
                <a:latin typeface="Comic Sans MS" panose="030F0702030302020204" pitchFamily="2" charset="0"/>
              </a:rPr>
              <a:t>Unit 1 </a:t>
            </a:r>
            <a:r>
              <a:rPr lang="en-US" altLang="zh-CN" sz="6000" b="1" dirty="0">
                <a:latin typeface="Comic Sans MS" panose="030F0702030302020204" pitchFamily="2" charset="0"/>
                <a:cs typeface="Times New Roman" panose="02020603050405020304" pitchFamily="2" charset="0"/>
              </a:rPr>
              <a:t>Lesson </a:t>
            </a:r>
            <a:r>
              <a:rPr lang="zh-CN" altLang="en-US" sz="6000" b="1" dirty="0">
                <a:latin typeface="Comic Sans MS" panose="030F0702030302020204" pitchFamily="2" charset="0"/>
              </a:rPr>
              <a:t>1</a:t>
            </a:r>
            <a:endParaRPr lang="zh-CN" altLang="en-US" sz="6000" b="1" dirty="0">
              <a:latin typeface="Comic Sans MS" panose="030F0702030302020204" pitchFamily="2" charset="0"/>
            </a:endParaRPr>
          </a:p>
          <a:p>
            <a:pPr algn="ctr"/>
            <a:r>
              <a:rPr lang="zh-CN" altLang="en-US" sz="6000" b="1" dirty="0">
                <a:latin typeface="Comic Sans MS" panose="030F0702030302020204" pitchFamily="2" charset="0"/>
              </a:rPr>
              <a:t>At the Airport</a:t>
            </a:r>
            <a:endParaRPr lang="zh-CN" altLang="en-US" sz="6000" b="1" dirty="0">
              <a:latin typeface="Comic Sans MS" panose="030F0702030302020204" pitchFamily="2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12289" descr="200635145253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0563" y="1557338"/>
            <a:ext cx="4103687" cy="4176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矩形 12290"/>
          <p:cNvSpPr/>
          <p:nvPr/>
        </p:nvSpPr>
        <p:spPr>
          <a:xfrm>
            <a:off x="1331913" y="1990725"/>
            <a:ext cx="3097212" cy="33829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9999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Pair 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9999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9999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work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9999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Picture 4" descr="果果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57875" y="1143000"/>
            <a:ext cx="2678113" cy="3071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Picture 5" descr="tony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388" y="3789363"/>
            <a:ext cx="3000375" cy="2840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6" name="TextBox 3"/>
          <p:cNvSpPr txBox="1"/>
          <p:nvPr/>
        </p:nvSpPr>
        <p:spPr>
          <a:xfrm>
            <a:off x="1260475" y="1500188"/>
            <a:ext cx="5168900" cy="6397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b="1" dirty="0">
                <a:latin typeface="Comic Sans MS" panose="030F0702030302020204" pitchFamily="2" charset="0"/>
                <a:cs typeface="Times New Roman" panose="02020603050405020304" pitchFamily="2" charset="0"/>
              </a:rPr>
              <a:t>What time</a:t>
            </a:r>
            <a:r>
              <a:rPr lang="zh-CN" altLang="en-US" sz="3600" b="1" dirty="0">
                <a:latin typeface="Comic Sans MS" panose="030F0702030302020204" pitchFamily="2" charset="0"/>
              </a:rPr>
              <a:t> is it now</a:t>
            </a:r>
            <a:r>
              <a:rPr lang="en-US" altLang="zh-CN" sz="3600" b="1" dirty="0">
                <a:latin typeface="Comic Sans MS" panose="030F0702030302020204" pitchFamily="2" charset="0"/>
                <a:cs typeface="Times New Roman" panose="02020603050405020304" pitchFamily="2" charset="0"/>
              </a:rPr>
              <a:t>?</a:t>
            </a:r>
            <a:endParaRPr lang="zh-CN" altLang="en-US" sz="3600" b="1" dirty="0">
              <a:latin typeface="Comic Sans MS" panose="030F0702030302020204" pitchFamily="2" charset="0"/>
              <a:ea typeface="Times New Roman" panose="02020603050405020304" pitchFamily="2" charset="0"/>
            </a:endParaRPr>
          </a:p>
        </p:txBody>
      </p:sp>
      <p:sp>
        <p:nvSpPr>
          <p:cNvPr id="13317" name="TextBox 4"/>
          <p:cNvSpPr txBox="1"/>
          <p:nvPr/>
        </p:nvSpPr>
        <p:spPr>
          <a:xfrm>
            <a:off x="2286000" y="5286375"/>
            <a:ext cx="4500563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latin typeface="Comic Sans MS" panose="030F0702030302020204" pitchFamily="2" charset="0"/>
                <a:cs typeface="Times New Roman" panose="02020603050405020304" pitchFamily="2" charset="0"/>
              </a:rPr>
              <a:t>It’s </a:t>
            </a:r>
            <a:r>
              <a:rPr lang="en-US" altLang="zh-CN" sz="3600" b="1" dirty="0">
                <a:solidFill>
                  <a:srgbClr val="FF0000"/>
                </a:solidFill>
                <a:latin typeface="Comic Sans MS" panose="030F0702030302020204" pitchFamily="2" charset="0"/>
                <a:cs typeface="Times New Roman" panose="02020603050405020304" pitchFamily="2" charset="0"/>
              </a:rPr>
              <a:t>eight o’clock</a:t>
            </a:r>
            <a:r>
              <a:rPr lang="en-US" altLang="zh-CN" sz="3600" b="1" dirty="0">
                <a:latin typeface="Comic Sans MS" panose="030F0702030302020204" pitchFamily="2" charset="0"/>
                <a:cs typeface="Times New Roman" panose="02020603050405020304" pitchFamily="2" charset="0"/>
              </a:rPr>
              <a:t>.</a:t>
            </a:r>
            <a:endParaRPr lang="zh-CN" altLang="en-US" sz="3600" b="1" dirty="0">
              <a:latin typeface="Comic Sans MS" panose="030F0702030302020204" pitchFamily="2" charset="0"/>
              <a:ea typeface="Times New Roman" panose="02020603050405020304" pitchFamily="2" charset="0"/>
            </a:endParaRPr>
          </a:p>
        </p:txBody>
      </p:sp>
      <p:pic>
        <p:nvPicPr>
          <p:cNvPr id="13318" name="图片 6" descr="图片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4438" y="2205038"/>
            <a:ext cx="3300412" cy="3063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Picture 4" descr="果果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57875" y="1143000"/>
            <a:ext cx="2678113" cy="3071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Picture 5" descr="tony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88" y="3714750"/>
            <a:ext cx="3000375" cy="2840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TextBox 3"/>
          <p:cNvSpPr txBox="1"/>
          <p:nvPr/>
        </p:nvSpPr>
        <p:spPr>
          <a:xfrm>
            <a:off x="1116013" y="1500188"/>
            <a:ext cx="5314950" cy="6397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b="1" dirty="0">
                <a:latin typeface="Comic Sans MS" panose="030F0702030302020204" pitchFamily="2" charset="0"/>
                <a:cs typeface="Times New Roman" panose="02020603050405020304" pitchFamily="2" charset="0"/>
              </a:rPr>
              <a:t>What time is it now?</a:t>
            </a:r>
            <a:endParaRPr lang="en-US" altLang="zh-CN" sz="3600" b="1" dirty="0">
              <a:latin typeface="Comic Sans MS" panose="030F0702030302020204" pitchFamily="2" charset="0"/>
              <a:ea typeface="Times New Roman" panose="02020603050405020304" pitchFamily="2" charset="0"/>
            </a:endParaRPr>
          </a:p>
        </p:txBody>
      </p:sp>
      <p:sp>
        <p:nvSpPr>
          <p:cNvPr id="14341" name="TextBox 4"/>
          <p:cNvSpPr txBox="1"/>
          <p:nvPr/>
        </p:nvSpPr>
        <p:spPr>
          <a:xfrm>
            <a:off x="3073400" y="5214938"/>
            <a:ext cx="3803650" cy="6397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b="1" dirty="0">
                <a:latin typeface="Comic Sans MS" panose="030F0702030302020204" pitchFamily="2" charset="0"/>
                <a:cs typeface="Times New Roman" panose="02020603050405020304" pitchFamily="2" charset="0"/>
              </a:rPr>
              <a:t>It’s </a:t>
            </a:r>
            <a:r>
              <a:rPr lang="zh-CN" altLang="en-US" sz="3600" b="1" dirty="0">
                <a:latin typeface="Comic Sans MS" panose="030F0702030302020204" pitchFamily="2" charset="0"/>
              </a:rPr>
              <a:t>one o'clock.</a:t>
            </a:r>
            <a:endParaRPr lang="zh-CN" altLang="en-US" sz="3600" b="1" dirty="0">
              <a:latin typeface="Comic Sans MS" panose="030F0702030302020204" pitchFamily="2" charset="0"/>
            </a:endParaRPr>
          </a:p>
        </p:txBody>
      </p:sp>
      <p:pic>
        <p:nvPicPr>
          <p:cNvPr id="14342" name="图片 6" descr="图片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6238" y="2420938"/>
            <a:ext cx="2871787" cy="2444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4" descr="果果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57875" y="1143000"/>
            <a:ext cx="2678113" cy="3071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5" descr="tony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88" y="3714750"/>
            <a:ext cx="3000375" cy="2840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TextBox 3"/>
          <p:cNvSpPr txBox="1"/>
          <p:nvPr/>
        </p:nvSpPr>
        <p:spPr>
          <a:xfrm>
            <a:off x="1260475" y="1557338"/>
            <a:ext cx="5105400" cy="6397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b="1" dirty="0">
                <a:latin typeface="Comic Sans MS" panose="030F0702030302020204" pitchFamily="2" charset="0"/>
                <a:cs typeface="Times New Roman" panose="02020603050405020304" pitchFamily="2" charset="0"/>
              </a:rPr>
              <a:t>What time is it now?</a:t>
            </a:r>
            <a:endParaRPr lang="en-US" altLang="zh-CN" sz="3600" b="1" dirty="0">
              <a:latin typeface="Comic Sans MS" panose="030F0702030302020204" pitchFamily="2" charset="0"/>
              <a:ea typeface="Times New Roman" panose="02020603050405020304" pitchFamily="2" charset="0"/>
            </a:endParaRPr>
          </a:p>
        </p:txBody>
      </p:sp>
      <p:sp>
        <p:nvSpPr>
          <p:cNvPr id="15365" name="TextBox 4"/>
          <p:cNvSpPr txBox="1"/>
          <p:nvPr/>
        </p:nvSpPr>
        <p:spPr>
          <a:xfrm>
            <a:off x="2987675" y="5229225"/>
            <a:ext cx="442912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latin typeface="Comic Sans MS" panose="030F0702030302020204" pitchFamily="2" charset="0"/>
                <a:cs typeface="Times New Roman" panose="02020603050405020304" pitchFamily="2" charset="0"/>
              </a:rPr>
              <a:t>It’s twelve o’clock.</a:t>
            </a:r>
            <a:endParaRPr lang="zh-CN" altLang="en-US" sz="3600" b="1" dirty="0">
              <a:latin typeface="Comic Sans MS" panose="030F0702030302020204" pitchFamily="2" charset="0"/>
              <a:ea typeface="Times New Roman" panose="02020603050405020304" pitchFamily="2" charset="0"/>
            </a:endParaRPr>
          </a:p>
        </p:txBody>
      </p:sp>
      <p:pic>
        <p:nvPicPr>
          <p:cNvPr id="15366" name="图片 6" descr="图片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1775" y="2422525"/>
            <a:ext cx="3097213" cy="25161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矩形 16385"/>
          <p:cNvSpPr/>
          <p:nvPr/>
        </p:nvSpPr>
        <p:spPr>
          <a:xfrm>
            <a:off x="1260475" y="2636838"/>
            <a:ext cx="3095625" cy="23764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miter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9999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Grammar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miter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9999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6387" name="图片 16386" descr="200635145253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6463" y="1557338"/>
            <a:ext cx="4103687" cy="41767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TextBox 1"/>
          <p:cNvSpPr txBox="1"/>
          <p:nvPr/>
        </p:nvSpPr>
        <p:spPr>
          <a:xfrm>
            <a:off x="642938" y="2357438"/>
            <a:ext cx="42862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Arial" panose="020B0604020202020204" pitchFamily="34" charset="0"/>
              </a:rPr>
              <a:t>问现在几点，一般都用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17411" name="左大括号 2"/>
          <p:cNvSpPr/>
          <p:nvPr/>
        </p:nvSpPr>
        <p:spPr>
          <a:xfrm>
            <a:off x="5072063" y="2000250"/>
            <a:ext cx="357187" cy="1285875"/>
          </a:xfrm>
          <a:prstGeom prst="leftBrace">
            <a:avLst>
              <a:gd name="adj1" fmla="val 8333"/>
              <a:gd name="adj2" fmla="val 50000"/>
            </a:avLst>
          </a:prstGeom>
          <a:noFill/>
          <a:ln w="3810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34000"/>
              </a:srgbClr>
            </a:outerShdw>
          </a:effectLst>
        </p:spPr>
        <p:txBody>
          <a:bodyPr anchor="ctr" anchorCtr="0"/>
          <a:p>
            <a:pPr algn="ctr"/>
            <a:endParaRPr lang="zh-CN" altLang="en-US" dirty="0">
              <a:latin typeface="Calibri" panose="020F0502020204030204" pitchFamily="2" charset="0"/>
            </a:endParaRPr>
          </a:p>
        </p:txBody>
      </p:sp>
      <p:sp>
        <p:nvSpPr>
          <p:cNvPr id="17412" name="TextBox 3"/>
          <p:cNvSpPr txBox="1"/>
          <p:nvPr/>
        </p:nvSpPr>
        <p:spPr>
          <a:xfrm>
            <a:off x="5500688" y="2857500"/>
            <a:ext cx="3643312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latin typeface="Comic Sans MS" panose="030F0702030302020204" pitchFamily="2" charset="0"/>
                <a:cs typeface="Times New Roman" panose="02020603050405020304" pitchFamily="2" charset="0"/>
              </a:rPr>
              <a:t>What </a:t>
            </a:r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2" charset="0"/>
                <a:cs typeface="Times New Roman" panose="02020603050405020304" pitchFamily="2" charset="0"/>
              </a:rPr>
              <a:t>time</a:t>
            </a:r>
            <a:r>
              <a:rPr lang="en-US" altLang="zh-CN" sz="3200" b="1" dirty="0">
                <a:latin typeface="Comic Sans MS" panose="030F0702030302020204" pitchFamily="2" charset="0"/>
                <a:cs typeface="Times New Roman" panose="02020603050405020304" pitchFamily="2" charset="0"/>
              </a:rPr>
              <a:t> is it</a:t>
            </a:r>
            <a:r>
              <a:rPr lang="zh-CN" altLang="en-US" sz="3200" b="1" dirty="0">
                <a:latin typeface="Comic Sans MS" panose="030F0702030302020204" pitchFamily="2" charset="0"/>
              </a:rPr>
              <a:t> now</a:t>
            </a:r>
            <a:r>
              <a:rPr lang="en-US" altLang="zh-CN" sz="3200" b="1" dirty="0">
                <a:latin typeface="Comic Sans MS" panose="030F0702030302020204" pitchFamily="2" charset="0"/>
                <a:cs typeface="Times New Roman" panose="02020603050405020304" pitchFamily="2" charset="0"/>
              </a:rPr>
              <a:t>?</a:t>
            </a:r>
            <a:endParaRPr lang="zh-CN" altLang="en-US" sz="3200" b="1" dirty="0">
              <a:latin typeface="Comic Sans MS" panose="030F0702030302020204" pitchFamily="2" charset="0"/>
              <a:ea typeface="Times New Roman" panose="02020603050405020304" pitchFamily="2" charset="0"/>
            </a:endParaRPr>
          </a:p>
        </p:txBody>
      </p:sp>
      <p:sp>
        <p:nvSpPr>
          <p:cNvPr id="17413" name="TextBox 4"/>
          <p:cNvSpPr txBox="1"/>
          <p:nvPr/>
        </p:nvSpPr>
        <p:spPr>
          <a:xfrm>
            <a:off x="5429250" y="1643063"/>
            <a:ext cx="37147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latin typeface="Comic Sans MS" panose="030F0702030302020204" pitchFamily="2" charset="0"/>
                <a:cs typeface="Times New Roman" panose="02020603050405020304" pitchFamily="2" charset="0"/>
              </a:rPr>
              <a:t>What’s the </a:t>
            </a:r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2" charset="0"/>
                <a:cs typeface="Times New Roman" panose="02020603050405020304" pitchFamily="2" charset="0"/>
              </a:rPr>
              <a:t>time</a:t>
            </a:r>
            <a:r>
              <a:rPr lang="en-US" altLang="zh-CN" sz="3200" b="1" dirty="0">
                <a:latin typeface="Comic Sans MS" panose="030F0702030302020204" pitchFamily="2" charset="0"/>
                <a:cs typeface="Times New Roman" panose="02020603050405020304" pitchFamily="2" charset="0"/>
              </a:rPr>
              <a:t>? </a:t>
            </a:r>
            <a:endParaRPr lang="zh-CN" altLang="en-US" sz="3200" b="1" dirty="0">
              <a:latin typeface="Comic Sans MS" panose="030F0702030302020204" pitchFamily="2" charset="0"/>
              <a:ea typeface="Times New Roman" panose="02020603050405020304" pitchFamily="2" charset="0"/>
            </a:endParaRPr>
          </a:p>
        </p:txBody>
      </p:sp>
      <p:sp>
        <p:nvSpPr>
          <p:cNvPr id="17414" name="TextBox 5"/>
          <p:cNvSpPr txBox="1"/>
          <p:nvPr/>
        </p:nvSpPr>
        <p:spPr>
          <a:xfrm>
            <a:off x="1143000" y="3929063"/>
            <a:ext cx="12858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Arial" panose="020B0604020202020204" pitchFamily="34" charset="0"/>
              </a:rPr>
              <a:t>回答：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17415" name="TextBox 6"/>
          <p:cNvSpPr txBox="1"/>
          <p:nvPr/>
        </p:nvSpPr>
        <p:spPr>
          <a:xfrm>
            <a:off x="2500313" y="4000500"/>
            <a:ext cx="66436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latin typeface="Comic Sans MS" panose="030F0702030302020204" pitchFamily="2" charset="0"/>
                <a:cs typeface="Times New Roman" panose="02020603050405020304" pitchFamily="2" charset="0"/>
              </a:rPr>
              <a:t>It’s</a:t>
            </a:r>
            <a:r>
              <a:rPr lang="en-US" altLang="zh-CN" sz="3200" b="1" dirty="0">
                <a:latin typeface="宋体" panose="02010600030101010101" pitchFamily="2" charset="-122"/>
                <a:cs typeface="Times New Roman" panose="02020603050405020304" pitchFamily="2" charset="0"/>
              </a:rPr>
              <a:t>+</a:t>
            </a:r>
            <a:r>
              <a:rPr lang="zh-CN" altLang="en-US" sz="3200" b="1" dirty="0">
                <a:latin typeface="Comic Sans MS" panose="030F0702030302020204" pitchFamily="2" charset="0"/>
                <a:cs typeface="Times New Roman" panose="02020603050405020304" pitchFamily="2" charset="0"/>
              </a:rPr>
              <a:t>时间</a:t>
            </a:r>
            <a:r>
              <a:rPr lang="en-US" altLang="zh-CN" sz="3200" b="1" dirty="0">
                <a:latin typeface="Comic Sans MS" panose="030F0702030302020204" pitchFamily="2" charset="0"/>
                <a:cs typeface="Times New Roman" panose="02020603050405020304" pitchFamily="2" charset="0"/>
              </a:rPr>
              <a:t>.</a:t>
            </a:r>
            <a:r>
              <a:rPr lang="zh-CN" altLang="en-US" sz="3200" b="1" dirty="0">
                <a:latin typeface="Comic Sans MS" panose="030F0702030302020204" pitchFamily="2" charset="0"/>
                <a:cs typeface="Times New Roman" panose="02020603050405020304" pitchFamily="2" charset="0"/>
              </a:rPr>
              <a:t>或 </a:t>
            </a:r>
            <a:r>
              <a:rPr lang="en-US" altLang="zh-CN" sz="3200" b="1" dirty="0">
                <a:latin typeface="Comic Sans MS" panose="030F0702030302020204" pitchFamily="2" charset="0"/>
                <a:cs typeface="Times New Roman" panose="02020603050405020304" pitchFamily="2" charset="0"/>
              </a:rPr>
              <a:t>The time is</a:t>
            </a:r>
            <a:r>
              <a:rPr lang="en-US" altLang="zh-CN" sz="3200" b="1" dirty="0">
                <a:latin typeface="宋体" panose="02010600030101010101" pitchFamily="2" charset="-122"/>
                <a:cs typeface="Times New Roman" panose="02020603050405020304" pitchFamily="2" charset="0"/>
              </a:rPr>
              <a:t>+</a:t>
            </a:r>
            <a:r>
              <a:rPr lang="zh-CN" altLang="en-US" sz="3200" b="1" dirty="0">
                <a:latin typeface="Comic Sans MS" panose="030F0702030302020204" pitchFamily="2" charset="0"/>
                <a:cs typeface="Times New Roman" panose="02020603050405020304" pitchFamily="2" charset="0"/>
              </a:rPr>
              <a:t>时间</a:t>
            </a:r>
            <a:r>
              <a:rPr lang="en-US" altLang="zh-CN" sz="3200" b="1" dirty="0">
                <a:latin typeface="Comic Sans MS" panose="030F0702030302020204" pitchFamily="2" charset="0"/>
                <a:cs typeface="Times New Roman" panose="02020603050405020304" pitchFamily="2" charset="0"/>
              </a:rPr>
              <a:t>.</a:t>
            </a:r>
            <a:endParaRPr lang="zh-CN" altLang="en-US" sz="3200" b="1" dirty="0">
              <a:latin typeface="Comic Sans MS" panose="030F0702030302020204" pitchFamily="2" charset="0"/>
              <a:ea typeface="Times New Roman" panose="02020603050405020304" pitchFamily="2" charset="0"/>
            </a:endParaRPr>
          </a:p>
        </p:txBody>
      </p:sp>
      <p:sp>
        <p:nvSpPr>
          <p:cNvPr id="17416" name="TextBox 7"/>
          <p:cNvSpPr txBox="1"/>
          <p:nvPr/>
        </p:nvSpPr>
        <p:spPr>
          <a:xfrm>
            <a:off x="1071563" y="5072063"/>
            <a:ext cx="250031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Times New Roman" panose="02020603050405020304" pitchFamily="2" charset="0"/>
                <a:cs typeface="Times New Roman" panose="02020603050405020304" pitchFamily="2" charset="0"/>
              </a:rPr>
              <a:t>例如：</a:t>
            </a:r>
            <a:r>
              <a:rPr lang="en-US" altLang="zh-CN" sz="3200" b="1" dirty="0">
                <a:latin typeface="Times New Roman" panose="02020603050405020304" pitchFamily="2" charset="0"/>
                <a:cs typeface="Times New Roman" panose="02020603050405020304" pitchFamily="2" charset="0"/>
              </a:rPr>
              <a:t>8:00</a:t>
            </a:r>
            <a:endParaRPr lang="zh-CN" altLang="en-US" sz="3200" b="1" dirty="0"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17417" name="矩形 8"/>
          <p:cNvSpPr/>
          <p:nvPr/>
        </p:nvSpPr>
        <p:spPr>
          <a:xfrm>
            <a:off x="3629025" y="5073650"/>
            <a:ext cx="38417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2" charset="0"/>
                <a:cs typeface="Times New Roman" panose="02020603050405020304" pitchFamily="2" charset="0"/>
              </a:rPr>
              <a:t>It is 8:00 o’clock.</a:t>
            </a:r>
            <a:endParaRPr lang="zh-CN" altLang="en-US" sz="3200" dirty="0">
              <a:solidFill>
                <a:srgbClr val="FF0000"/>
              </a:solidFill>
              <a:latin typeface="Comic Sans MS" panose="030F0702030302020204" pitchFamily="2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 animBg="1"/>
      <p:bldP spid="17412" grpId="0"/>
      <p:bldP spid="17413" grpId="0"/>
      <p:bldP spid="17414" grpId="0"/>
      <p:bldP spid="17415" grpId="0"/>
      <p:bldP spid="17416" grpId="0"/>
      <p:bldP spid="174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矩形 18433"/>
          <p:cNvSpPr/>
          <p:nvPr/>
        </p:nvSpPr>
        <p:spPr>
          <a:xfrm>
            <a:off x="1260475" y="1989138"/>
            <a:ext cx="3095625" cy="3384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bevel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9999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Let's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bevel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9999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bevel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9999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practice!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bevel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9999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8435" name="图片 18434" descr="200635145253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0563" y="1557338"/>
            <a:ext cx="4103687" cy="41767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图片 3" descr="QQ截图20140720020718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38550" y="2066925"/>
            <a:ext cx="2085975" cy="2041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图片 4" descr="QQ截图2014072002080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8863" y="1993900"/>
            <a:ext cx="2011362" cy="20780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0" name="图片 5" descr="QQ截图2014072002074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2066925"/>
            <a:ext cx="2328863" cy="2017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1" name="TextBox 6"/>
          <p:cNvSpPr txBox="1"/>
          <p:nvPr/>
        </p:nvSpPr>
        <p:spPr>
          <a:xfrm>
            <a:off x="2411413" y="4797425"/>
            <a:ext cx="5095875" cy="11890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dirty="0">
                <a:latin typeface="Arial" panose="020B0604020202020204" pitchFamily="34" charset="0"/>
              </a:rPr>
              <a:t>A: What</a:t>
            </a:r>
            <a:r>
              <a:rPr lang="zh-CN" altLang="en-US" sz="3600" dirty="0">
                <a:latin typeface="Arial" panose="020B0604020202020204" pitchFamily="34" charset="0"/>
              </a:rPr>
              <a:t> </a:t>
            </a:r>
            <a:r>
              <a:rPr lang="en-US" altLang="zh-CN" sz="3600" dirty="0">
                <a:latin typeface="Arial" panose="020B0604020202020204" pitchFamily="34" charset="0"/>
              </a:rPr>
              <a:t>time</a:t>
            </a:r>
            <a:r>
              <a:rPr lang="zh-CN" altLang="en-US" sz="3600" dirty="0">
                <a:latin typeface="Arial" panose="020B0604020202020204" pitchFamily="34" charset="0"/>
              </a:rPr>
              <a:t> is it now</a:t>
            </a:r>
            <a:r>
              <a:rPr lang="en-US" altLang="zh-CN" sz="3600" dirty="0">
                <a:latin typeface="Arial" panose="020B0604020202020204" pitchFamily="34" charset="0"/>
              </a:rPr>
              <a:t>?</a:t>
            </a:r>
            <a:endParaRPr lang="en-US" altLang="zh-CN" sz="3600" dirty="0">
              <a:latin typeface="Arial" panose="020B0604020202020204" pitchFamily="34" charset="0"/>
            </a:endParaRPr>
          </a:p>
          <a:p>
            <a:r>
              <a:rPr lang="en-US" altLang="zh-CN" sz="3600" dirty="0">
                <a:latin typeface="Arial" panose="020B0604020202020204" pitchFamily="34" charset="0"/>
              </a:rPr>
              <a:t>B: It’s ….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横卷形 1"/>
          <p:cNvSpPr/>
          <p:nvPr/>
        </p:nvSpPr>
        <p:spPr>
          <a:xfrm>
            <a:off x="928688" y="1643063"/>
            <a:ext cx="2500312" cy="1071562"/>
          </a:xfrm>
          <a:prstGeom prst="horizontalScroll">
            <a:avLst>
              <a:gd name="adj" fmla="val 12500"/>
            </a:avLst>
          </a:prstGeom>
          <a:solidFill>
            <a:schemeClr val="bg1"/>
          </a:solidFill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zh-CN" altLang="en-US" sz="3600" b="1" dirty="0">
                <a:solidFill>
                  <a:srgbClr val="000000"/>
                </a:solidFill>
                <a:latin typeface="Calibri" panose="020F0502020204030204" pitchFamily="2" charset="0"/>
              </a:rPr>
              <a:t>时间谚语</a:t>
            </a:r>
            <a:endParaRPr lang="zh-CN" altLang="en-US" sz="3600" b="1" dirty="0">
              <a:solidFill>
                <a:srgbClr val="000000"/>
              </a:solidFill>
              <a:latin typeface="Calibri" panose="020F0502020204030204" pitchFamily="2" charset="0"/>
            </a:endParaRPr>
          </a:p>
        </p:txBody>
      </p:sp>
      <p:sp>
        <p:nvSpPr>
          <p:cNvPr id="20483" name="TextBox 2"/>
          <p:cNvSpPr txBox="1"/>
          <p:nvPr/>
        </p:nvSpPr>
        <p:spPr>
          <a:xfrm>
            <a:off x="1216025" y="3000375"/>
            <a:ext cx="3933825" cy="6397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b="1" dirty="0">
                <a:latin typeface="Times New Roman" panose="02020603050405020304" pitchFamily="2" charset="0"/>
                <a:cs typeface="Times New Roman" panose="02020603050405020304" pitchFamily="2" charset="0"/>
              </a:rPr>
              <a:t>Time is money.</a:t>
            </a:r>
            <a:endParaRPr lang="zh-CN" altLang="en-US" sz="3600" b="1" dirty="0"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20484" name="TextBox 3"/>
          <p:cNvSpPr txBox="1"/>
          <p:nvPr/>
        </p:nvSpPr>
        <p:spPr>
          <a:xfrm>
            <a:off x="5292725" y="3070225"/>
            <a:ext cx="30003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Arial" panose="020B0604020202020204" pitchFamily="34" charset="0"/>
              </a:rPr>
              <a:t>时间就是金钱。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20485" name="TextBox 4"/>
          <p:cNvSpPr txBox="1"/>
          <p:nvPr/>
        </p:nvSpPr>
        <p:spPr>
          <a:xfrm>
            <a:off x="1285875" y="4143375"/>
            <a:ext cx="2500313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latin typeface="Times New Roman" panose="02020603050405020304" pitchFamily="2" charset="0"/>
                <a:cs typeface="Times New Roman" panose="02020603050405020304" pitchFamily="2" charset="0"/>
              </a:rPr>
              <a:t>Time flies.</a:t>
            </a:r>
            <a:endParaRPr lang="zh-CN" altLang="en-US" sz="3600" b="1" dirty="0"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20486" name="TextBox 5"/>
          <p:cNvSpPr txBox="1"/>
          <p:nvPr/>
        </p:nvSpPr>
        <p:spPr>
          <a:xfrm>
            <a:off x="5364163" y="4076700"/>
            <a:ext cx="221456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Arial" panose="020B0604020202020204" pitchFamily="34" charset="0"/>
              </a:rPr>
              <a:t>时光飞逝。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nimBg="1"/>
      <p:bldP spid="20483" grpId="0"/>
      <p:bldP spid="20484" grpId="0"/>
      <p:bldP spid="20485" grpId="0"/>
      <p:bldP spid="2048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横卷形 1"/>
          <p:cNvSpPr/>
          <p:nvPr/>
        </p:nvSpPr>
        <p:spPr>
          <a:xfrm>
            <a:off x="928688" y="1643063"/>
            <a:ext cx="2500312" cy="1071562"/>
          </a:xfrm>
          <a:prstGeom prst="horizontalScroll">
            <a:avLst>
              <a:gd name="adj" fmla="val 12500"/>
            </a:avLst>
          </a:prstGeom>
          <a:solidFill>
            <a:schemeClr val="bg1"/>
          </a:solidFill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zh-CN" altLang="en-US" sz="3600" b="1" dirty="0">
                <a:solidFill>
                  <a:srgbClr val="000000"/>
                </a:solidFill>
                <a:latin typeface="Calibri" panose="020F0502020204030204" pitchFamily="2" charset="0"/>
              </a:rPr>
              <a:t>Homework</a:t>
            </a:r>
            <a:endParaRPr lang="zh-CN" altLang="en-US" sz="3600" b="1" dirty="0">
              <a:solidFill>
                <a:srgbClr val="000000"/>
              </a:solidFill>
              <a:latin typeface="Calibri" panose="020F0502020204030204" pitchFamily="2" charset="0"/>
            </a:endParaRPr>
          </a:p>
        </p:txBody>
      </p:sp>
      <p:sp>
        <p:nvSpPr>
          <p:cNvPr id="21507" name="TextBox 2"/>
          <p:cNvSpPr txBox="1"/>
          <p:nvPr/>
        </p:nvSpPr>
        <p:spPr>
          <a:xfrm>
            <a:off x="1216025" y="3000375"/>
            <a:ext cx="6451600" cy="17367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latin typeface="Times New Roman" panose="02020603050405020304" pitchFamily="2" charset="0"/>
              </a:rPr>
              <a:t>1. 学习新单词。</a:t>
            </a:r>
            <a:endParaRPr lang="zh-CN" altLang="en-US" sz="3600" b="1" dirty="0">
              <a:latin typeface="Times New Roman" panose="02020603050405020304" pitchFamily="2" charset="0"/>
            </a:endParaRPr>
          </a:p>
          <a:p>
            <a:endParaRPr lang="zh-CN" altLang="en-US" sz="3600" b="1" dirty="0">
              <a:latin typeface="Times New Roman" panose="02020603050405020304" pitchFamily="2" charset="0"/>
            </a:endParaRPr>
          </a:p>
          <a:p>
            <a:r>
              <a:rPr lang="zh-CN" altLang="en-US" sz="3600" b="1" dirty="0">
                <a:latin typeface="Times New Roman" panose="02020603050405020304" pitchFamily="2" charset="0"/>
              </a:rPr>
              <a:t>2. 使用本课重点句型造句。</a:t>
            </a:r>
            <a:endParaRPr lang="zh-CN" altLang="en-US" sz="3600" b="1" dirty="0">
              <a:latin typeface="Times New Roman" panose="02020603050405020304" pitchFamily="2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nimBg="1"/>
      <p:bldP spid="2150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4097" descr="airpor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文本框 4098"/>
          <p:cNvSpPr txBox="1"/>
          <p:nvPr/>
        </p:nvSpPr>
        <p:spPr>
          <a:xfrm>
            <a:off x="4932363" y="620713"/>
            <a:ext cx="2773362" cy="1189037"/>
          </a:xfrm>
          <a:prstGeom prst="rect">
            <a:avLst/>
          </a:prstGeom>
          <a:solidFill>
            <a:srgbClr val="CCFF33">
              <a:alpha val="100000"/>
            </a:srgbClr>
          </a:solidFill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7200" dirty="0">
                <a:latin typeface="Arial" panose="020B0604020202020204" pitchFamily="34" charset="0"/>
              </a:rPr>
              <a:t>airport</a:t>
            </a:r>
            <a:endParaRPr lang="zh-CN" altLang="en-US" sz="7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ldLvl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TextBox 6"/>
          <p:cNvSpPr txBox="1"/>
          <p:nvPr/>
        </p:nvSpPr>
        <p:spPr>
          <a:xfrm>
            <a:off x="428625" y="2286000"/>
            <a:ext cx="8358188" cy="1446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8800" b="1" dirty="0">
                <a:latin typeface="Comic Sans MS" panose="030F0702030302020204" pitchFamily="2" charset="0"/>
              </a:rPr>
              <a:t>Thank you!</a:t>
            </a:r>
            <a:endParaRPr lang="zh-CN" altLang="en-US" sz="8800" b="1" dirty="0">
              <a:latin typeface="Comic Sans MS" panose="030F0702030302020204" pitchFamily="2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5121" descr="200635145253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0563" y="1557338"/>
            <a:ext cx="4103687" cy="4176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矩形 5122"/>
          <p:cNvSpPr/>
          <p:nvPr/>
        </p:nvSpPr>
        <p:spPr>
          <a:xfrm>
            <a:off x="1331913" y="1990725"/>
            <a:ext cx="3097212" cy="33829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9999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Let's 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9999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9999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learn!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9999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3575" y="1917700"/>
            <a:ext cx="2940050" cy="2643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文本框 6146"/>
          <p:cNvSpPr txBox="1"/>
          <p:nvPr/>
        </p:nvSpPr>
        <p:spPr>
          <a:xfrm>
            <a:off x="828675" y="2709863"/>
            <a:ext cx="2217738" cy="762000"/>
          </a:xfrm>
          <a:prstGeom prst="rect">
            <a:avLst/>
          </a:prstGeom>
          <a:solidFill>
            <a:srgbClr val="FFFF99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400" dirty="0">
                <a:latin typeface="Arial" panose="020B0604020202020204" pitchFamily="34" charset="0"/>
              </a:rPr>
              <a:t>Beijing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  <p:sp>
        <p:nvSpPr>
          <p:cNvPr id="6148" name="矩形 6147"/>
          <p:cNvSpPr/>
          <p:nvPr/>
        </p:nvSpPr>
        <p:spPr>
          <a:xfrm>
            <a:off x="6445250" y="1341438"/>
            <a:ext cx="2087563" cy="16557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gradFill rotWithShape="0">
                  <a:gsLst>
                    <a:gs pos="0">
                      <a:srgbClr val="FFFF00">
                        <a:alpha val="100000"/>
                      </a:srgbClr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Comic Sans MS" panose="030F0702030302020204" pitchFamily="2" charset="0"/>
                <a:ea typeface="Comic Sans MS" panose="030F0702030302020204" pitchFamily="2" charset="0"/>
              </a:rPr>
              <a:t>a.m.</a:t>
            </a:r>
            <a:endParaRPr lang="zh-CN" altLang="en-US" sz="3600" b="1">
              <a:gradFill rotWithShape="0">
                <a:gsLst>
                  <a:gs pos="0">
                    <a:srgbClr val="FFFF00">
                      <a:alpha val="100000"/>
                    </a:srgbClr>
                  </a:gs>
                  <a:gs pos="100000">
                    <a:srgbClr val="FF9933"/>
                  </a:gs>
                </a:gsLst>
                <a:path path="rect">
                  <a:fillToRect r="100000" b="10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Comic Sans MS" panose="030F0702030302020204" pitchFamily="2" charset="0"/>
              <a:ea typeface="Comic Sans MS" panose="030F0702030302020204" pitchFamily="2" charset="0"/>
            </a:endParaRPr>
          </a:p>
        </p:txBody>
      </p:sp>
      <p:sp>
        <p:nvSpPr>
          <p:cNvPr id="6149" name="文本框 6148"/>
          <p:cNvSpPr txBox="1"/>
          <p:nvPr/>
        </p:nvSpPr>
        <p:spPr>
          <a:xfrm>
            <a:off x="1362075" y="4924425"/>
            <a:ext cx="6665913" cy="1189038"/>
          </a:xfrm>
          <a:prstGeom prst="rect">
            <a:avLst/>
          </a:prstGeom>
          <a:solidFill>
            <a:srgbClr val="CCFF33">
              <a:alpha val="100000"/>
            </a:srgbClr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latin typeface="Arial" panose="020B0604020202020204" pitchFamily="34" charset="0"/>
              </a:rPr>
              <a:t>It's two o'clock in the morning in Beijing.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文本框 7169"/>
          <p:cNvSpPr txBox="1"/>
          <p:nvPr/>
        </p:nvSpPr>
        <p:spPr>
          <a:xfrm>
            <a:off x="828675" y="2709863"/>
            <a:ext cx="2217738" cy="762000"/>
          </a:xfrm>
          <a:prstGeom prst="rect">
            <a:avLst/>
          </a:prstGeom>
          <a:solidFill>
            <a:srgbClr val="FFFF99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400" dirty="0">
                <a:latin typeface="Arial" panose="020B0604020202020204" pitchFamily="34" charset="0"/>
              </a:rPr>
              <a:t>London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  <p:sp>
        <p:nvSpPr>
          <p:cNvPr id="7171" name="矩形 7170"/>
          <p:cNvSpPr/>
          <p:nvPr/>
        </p:nvSpPr>
        <p:spPr>
          <a:xfrm>
            <a:off x="6445250" y="1341438"/>
            <a:ext cx="2087563" cy="16557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gradFill rotWithShape="0">
                  <a:gsLst>
                    <a:gs pos="0">
                      <a:srgbClr val="FFFF00">
                        <a:alpha val="100000"/>
                      </a:srgbClr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Comic Sans MS" panose="030F0702030302020204" pitchFamily="2" charset="0"/>
                <a:ea typeface="Comic Sans MS" panose="030F0702030302020204" pitchFamily="2" charset="0"/>
              </a:rPr>
              <a:t>a.m.</a:t>
            </a:r>
            <a:endParaRPr lang="zh-CN" altLang="en-US" sz="3600" b="1">
              <a:gradFill rotWithShape="0">
                <a:gsLst>
                  <a:gs pos="0">
                    <a:srgbClr val="FFFF00">
                      <a:alpha val="100000"/>
                    </a:srgbClr>
                  </a:gs>
                  <a:gs pos="100000">
                    <a:srgbClr val="FF9933"/>
                  </a:gs>
                </a:gsLst>
                <a:path path="rect">
                  <a:fillToRect r="100000" b="10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Comic Sans MS" panose="030F0702030302020204" pitchFamily="2" charset="0"/>
              <a:ea typeface="Comic Sans MS" panose="030F0702030302020204" pitchFamily="2" charset="0"/>
            </a:endParaRPr>
          </a:p>
        </p:txBody>
      </p:sp>
      <p:sp>
        <p:nvSpPr>
          <p:cNvPr id="7172" name="文本框 7171"/>
          <p:cNvSpPr txBox="1"/>
          <p:nvPr/>
        </p:nvSpPr>
        <p:spPr>
          <a:xfrm>
            <a:off x="1362075" y="4924425"/>
            <a:ext cx="6665913" cy="1189038"/>
          </a:xfrm>
          <a:prstGeom prst="rect">
            <a:avLst/>
          </a:prstGeom>
          <a:solidFill>
            <a:srgbClr val="CCFF33">
              <a:alpha val="100000"/>
            </a:srgbClr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latin typeface="Arial" panose="020B0604020202020204" pitchFamily="34" charset="0"/>
              </a:rPr>
              <a:t>It's five o'clock in the morning in London.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pic>
        <p:nvPicPr>
          <p:cNvPr id="7173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6600" y="1844675"/>
            <a:ext cx="2857500" cy="2689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文本框 8193"/>
          <p:cNvSpPr txBox="1"/>
          <p:nvPr/>
        </p:nvSpPr>
        <p:spPr>
          <a:xfrm>
            <a:off x="252413" y="2709863"/>
            <a:ext cx="2881312" cy="762000"/>
          </a:xfrm>
          <a:prstGeom prst="rect">
            <a:avLst/>
          </a:prstGeom>
          <a:solidFill>
            <a:srgbClr val="FFFF99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400" dirty="0">
                <a:latin typeface="Arial" panose="020B0604020202020204" pitchFamily="34" charset="0"/>
              </a:rPr>
              <a:t>Shanghai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  <p:sp>
        <p:nvSpPr>
          <p:cNvPr id="8195" name="矩形 8194"/>
          <p:cNvSpPr/>
          <p:nvPr/>
        </p:nvSpPr>
        <p:spPr>
          <a:xfrm>
            <a:off x="6445250" y="1341438"/>
            <a:ext cx="2087563" cy="16557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gradFill rotWithShape="0">
                  <a:gsLst>
                    <a:gs pos="0">
                      <a:srgbClr val="FFFF00">
                        <a:alpha val="100000"/>
                      </a:srgbClr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Comic Sans MS" panose="030F0702030302020204" pitchFamily="2" charset="0"/>
                <a:ea typeface="Comic Sans MS" panose="030F0702030302020204" pitchFamily="2" charset="0"/>
              </a:rPr>
              <a:t>p.m.</a:t>
            </a:r>
            <a:endParaRPr lang="zh-CN" altLang="en-US" sz="3600" b="1">
              <a:gradFill rotWithShape="0">
                <a:gsLst>
                  <a:gs pos="0">
                    <a:srgbClr val="FFFF00">
                      <a:alpha val="100000"/>
                    </a:srgbClr>
                  </a:gs>
                  <a:gs pos="100000">
                    <a:srgbClr val="FF9933"/>
                  </a:gs>
                </a:gsLst>
                <a:path path="rect">
                  <a:fillToRect r="100000" b="10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Comic Sans MS" panose="030F0702030302020204" pitchFamily="2" charset="0"/>
              <a:ea typeface="Comic Sans MS" panose="030F0702030302020204" pitchFamily="2" charset="0"/>
            </a:endParaRPr>
          </a:p>
        </p:txBody>
      </p:sp>
      <p:sp>
        <p:nvSpPr>
          <p:cNvPr id="8196" name="文本框 8195"/>
          <p:cNvSpPr txBox="1"/>
          <p:nvPr/>
        </p:nvSpPr>
        <p:spPr>
          <a:xfrm>
            <a:off x="1044575" y="4797425"/>
            <a:ext cx="7272338" cy="1189038"/>
          </a:xfrm>
          <a:prstGeom prst="rect">
            <a:avLst/>
          </a:prstGeom>
          <a:solidFill>
            <a:srgbClr val="CCFF33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dirty="0">
                <a:latin typeface="Arial" panose="020B0604020202020204" pitchFamily="34" charset="0"/>
              </a:rPr>
              <a:t>It's three o'clock in the afternoon in Shanghai.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pic>
        <p:nvPicPr>
          <p:cNvPr id="8197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6600" y="1701800"/>
            <a:ext cx="2857500" cy="2644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9217"/>
          <p:cNvSpPr txBox="1"/>
          <p:nvPr/>
        </p:nvSpPr>
        <p:spPr>
          <a:xfrm>
            <a:off x="612775" y="2709863"/>
            <a:ext cx="2520950" cy="762000"/>
          </a:xfrm>
          <a:prstGeom prst="rect">
            <a:avLst/>
          </a:prstGeom>
          <a:solidFill>
            <a:srgbClr val="FFFF99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400" dirty="0">
                <a:latin typeface="Arial" panose="020B0604020202020204" pitchFamily="34" charset="0"/>
              </a:rPr>
              <a:t>Ottawa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  <p:sp>
        <p:nvSpPr>
          <p:cNvPr id="9219" name="矩形 9218"/>
          <p:cNvSpPr/>
          <p:nvPr/>
        </p:nvSpPr>
        <p:spPr>
          <a:xfrm>
            <a:off x="6445250" y="1341438"/>
            <a:ext cx="2087563" cy="16557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gradFill rotWithShape="0">
                  <a:gsLst>
                    <a:gs pos="0">
                      <a:srgbClr val="FFFF00">
                        <a:alpha val="100000"/>
                      </a:srgbClr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Comic Sans MS" panose="030F0702030302020204" pitchFamily="2" charset="0"/>
                <a:ea typeface="Comic Sans MS" panose="030F0702030302020204" pitchFamily="2" charset="0"/>
              </a:rPr>
              <a:t>p.m.</a:t>
            </a:r>
            <a:endParaRPr lang="zh-CN" altLang="en-US" sz="3600" b="1">
              <a:gradFill rotWithShape="0">
                <a:gsLst>
                  <a:gs pos="0">
                    <a:srgbClr val="FFFF00">
                      <a:alpha val="100000"/>
                    </a:srgbClr>
                  </a:gs>
                  <a:gs pos="100000">
                    <a:srgbClr val="FF9933"/>
                  </a:gs>
                </a:gsLst>
                <a:path path="rect">
                  <a:fillToRect r="100000" b="10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Comic Sans MS" panose="030F0702030302020204" pitchFamily="2" charset="0"/>
              <a:ea typeface="Comic Sans MS" panose="030F0702030302020204" pitchFamily="2" charset="0"/>
            </a:endParaRPr>
          </a:p>
        </p:txBody>
      </p:sp>
      <p:sp>
        <p:nvSpPr>
          <p:cNvPr id="9220" name="文本框 9219"/>
          <p:cNvSpPr txBox="1"/>
          <p:nvPr/>
        </p:nvSpPr>
        <p:spPr>
          <a:xfrm>
            <a:off x="1044575" y="4797425"/>
            <a:ext cx="7272338" cy="1189038"/>
          </a:xfrm>
          <a:prstGeom prst="rect">
            <a:avLst/>
          </a:prstGeom>
          <a:solidFill>
            <a:srgbClr val="CCFF33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dirty="0">
                <a:latin typeface="Arial" panose="020B0604020202020204" pitchFamily="34" charset="0"/>
              </a:rPr>
              <a:t>It's half past one in the afternoon in Ottawa.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pic>
        <p:nvPicPr>
          <p:cNvPr id="9221" name="Picture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03575" y="1412875"/>
            <a:ext cx="3097213" cy="3267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10241" descr="200635145253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0563" y="1557338"/>
            <a:ext cx="4103687" cy="4176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矩形 10242"/>
          <p:cNvSpPr/>
          <p:nvPr/>
        </p:nvSpPr>
        <p:spPr>
          <a:xfrm>
            <a:off x="1331913" y="1990725"/>
            <a:ext cx="3097212" cy="33829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9999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Let's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9999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9999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practice!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9999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框 11265"/>
          <p:cNvSpPr txBox="1"/>
          <p:nvPr/>
        </p:nvSpPr>
        <p:spPr>
          <a:xfrm>
            <a:off x="6011863" y="692150"/>
            <a:ext cx="2522537" cy="762000"/>
          </a:xfrm>
          <a:prstGeom prst="rect">
            <a:avLst/>
          </a:prstGeom>
          <a:solidFill>
            <a:srgbClr val="FFFF99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400" dirty="0">
                <a:latin typeface="Arial" panose="020B0604020202020204" pitchFamily="34" charset="0"/>
              </a:rPr>
              <a:t>Ottawa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  <p:sp>
        <p:nvSpPr>
          <p:cNvPr id="11267" name="矩形 11266"/>
          <p:cNvSpPr/>
          <p:nvPr/>
        </p:nvSpPr>
        <p:spPr>
          <a:xfrm>
            <a:off x="6372225" y="4510088"/>
            <a:ext cx="1655763" cy="9350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gradFill rotWithShape="0">
                  <a:gsLst>
                    <a:gs pos="0">
                      <a:srgbClr val="FFFF00">
                        <a:alpha val="100000"/>
                      </a:srgbClr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Comic Sans MS" panose="030F0702030302020204" pitchFamily="2" charset="0"/>
                <a:ea typeface="Comic Sans MS" panose="030F0702030302020204" pitchFamily="2" charset="0"/>
              </a:rPr>
              <a:t>p.m.</a:t>
            </a:r>
            <a:endParaRPr lang="zh-CN" altLang="en-US" sz="3600" b="1">
              <a:gradFill rotWithShape="0">
                <a:gsLst>
                  <a:gs pos="0">
                    <a:srgbClr val="FFFF00">
                      <a:alpha val="100000"/>
                    </a:srgbClr>
                  </a:gs>
                  <a:gs pos="100000">
                    <a:srgbClr val="FF9933"/>
                  </a:gs>
                </a:gsLst>
                <a:path path="rect">
                  <a:fillToRect r="100000" b="10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Comic Sans MS" panose="030F0702030302020204" pitchFamily="2" charset="0"/>
              <a:ea typeface="Comic Sans MS" panose="030F0702030302020204" pitchFamily="2" charset="0"/>
            </a:endParaRPr>
          </a:p>
        </p:txBody>
      </p:sp>
      <p:sp>
        <p:nvSpPr>
          <p:cNvPr id="11268" name="文本框 11267"/>
          <p:cNvSpPr txBox="1"/>
          <p:nvPr/>
        </p:nvSpPr>
        <p:spPr>
          <a:xfrm>
            <a:off x="900113" y="5734050"/>
            <a:ext cx="7272337" cy="639763"/>
          </a:xfrm>
          <a:prstGeom prst="rect">
            <a:avLst/>
          </a:prstGeom>
          <a:solidFill>
            <a:srgbClr val="CCFF33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dirty="0">
                <a:latin typeface="Arial" panose="020B0604020202020204" pitchFamily="34" charset="0"/>
              </a:rPr>
              <a:t>It's ... in the ... in ...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pic>
        <p:nvPicPr>
          <p:cNvPr id="11269" name="Picture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51500" y="1557338"/>
            <a:ext cx="2952750" cy="2890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0" name="Picture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113" y="2852738"/>
            <a:ext cx="2598737" cy="2571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1" name="矩形 11270"/>
          <p:cNvSpPr/>
          <p:nvPr/>
        </p:nvSpPr>
        <p:spPr>
          <a:xfrm>
            <a:off x="1189038" y="2133600"/>
            <a:ext cx="1727200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gradFill rotWithShape="0">
                  <a:gsLst>
                    <a:gs pos="0">
                      <a:srgbClr val="FFFF00">
                        <a:alpha val="100000"/>
                      </a:srgbClr>
                    </a:gs>
                    <a:gs pos="100000">
                      <a:srgbClr val="FF9933">
                        <a:alpha val="100000"/>
                      </a:srgbClr>
                    </a:gs>
                  </a:gsLst>
                  <a:path path="rect">
                    <a:fillToRect r="100000" b="10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Comic Sans MS" panose="030F0702030302020204" pitchFamily="2" charset="0"/>
                <a:ea typeface="Comic Sans MS" panose="030F0702030302020204" pitchFamily="2" charset="0"/>
              </a:rPr>
              <a:t>a.m.</a:t>
            </a:r>
            <a:endParaRPr lang="zh-CN" altLang="en-US" sz="3600" b="1">
              <a:gradFill rotWithShape="0">
                <a:gsLst>
                  <a:gs pos="0">
                    <a:srgbClr val="FFFF00">
                      <a:alpha val="100000"/>
                    </a:srgbClr>
                  </a:gs>
                  <a:gs pos="100000">
                    <a:srgbClr val="FF9933">
                      <a:alpha val="100000"/>
                    </a:srgbClr>
                  </a:gs>
                </a:gsLst>
                <a:path path="rect">
                  <a:fillToRect r="100000" b="10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Comic Sans MS" panose="030F0702030302020204" pitchFamily="2" charset="0"/>
              <a:ea typeface="Comic Sans MS" panose="030F0702030302020204" pitchFamily="2" charset="0"/>
            </a:endParaRPr>
          </a:p>
        </p:txBody>
      </p:sp>
      <p:sp>
        <p:nvSpPr>
          <p:cNvPr id="11272" name="文本框 11271"/>
          <p:cNvSpPr txBox="1"/>
          <p:nvPr/>
        </p:nvSpPr>
        <p:spPr>
          <a:xfrm>
            <a:off x="611188" y="1270000"/>
            <a:ext cx="2522537" cy="762000"/>
          </a:xfrm>
          <a:prstGeom prst="rect">
            <a:avLst/>
          </a:prstGeom>
          <a:solidFill>
            <a:srgbClr val="FFFF99">
              <a:alpha val="100000"/>
            </a:srgbClr>
          </a:solidFill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sz="4400" dirty="0">
                <a:latin typeface="Arial" panose="020B0604020202020204" pitchFamily="34" charset="0"/>
              </a:rPr>
              <a:t>London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bldLvl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742</Words>
  <Application>WPS 演示</Application>
  <PresentationFormat>全屏显示(4:3)</PresentationFormat>
  <Paragraphs>106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Comic Sans MS</vt:lpstr>
      <vt:lpstr>Times New Roman</vt:lpstr>
      <vt:lpstr>微软雅黑</vt:lpstr>
      <vt:lpstr>Arial Unicode MS</vt:lpstr>
      <vt:lpstr>Cambria</vt:lpstr>
      <vt:lpstr>黑体</vt:lpstr>
      <vt:lpstr>Arial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上帝掷骰子吗</cp:lastModifiedBy>
  <cp:revision>85</cp:revision>
  <dcterms:created xsi:type="dcterms:W3CDTF">2014-03-24T06:41:00Z</dcterms:created>
  <dcterms:modified xsi:type="dcterms:W3CDTF">2023-09-30T12:03:39Z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A0602275556549908C3CD8D0D8500E0A_13</vt:lpwstr>
  </property>
</Properties>
</file>