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75" r:id="rId7"/>
    <p:sldId id="295" r:id="rId8"/>
    <p:sldId id="296" r:id="rId9"/>
    <p:sldId id="277" r:id="rId10"/>
    <p:sldId id="278" r:id="rId11"/>
    <p:sldId id="279" r:id="rId12"/>
    <p:sldId id="280" r:id="rId13"/>
    <p:sldId id="281" r:id="rId14"/>
    <p:sldId id="282" r:id="rId15"/>
    <p:sldId id="307" r:id="rId16"/>
    <p:sldId id="267" r:id="rId17"/>
    <p:sldId id="263" r:id="rId18"/>
    <p:sldId id="312"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D51"/>
    <a:srgbClr val="AD78D7"/>
    <a:srgbClr val="00B4FF"/>
    <a:srgbClr val="ECECEC"/>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9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6.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tags" Target="../tags/tag4.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xml"/><Relationship Id="rId4" Type="http://schemas.openxmlformats.org/officeDocument/2006/relationships/image" Target="../media/image20.png"/><Relationship Id="rId3" Type="http://schemas.openxmlformats.org/officeDocument/2006/relationships/tags" Target="../tags/tag1.xml"/><Relationship Id="rId2" Type="http://schemas.openxmlformats.org/officeDocument/2006/relationships/image" Target="../media/image19.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51757" y="2169041"/>
            <a:ext cx="3497580" cy="922020"/>
          </a:xfrm>
          <a:prstGeom prst="rect">
            <a:avLst/>
          </a:prstGeom>
          <a:noFill/>
        </p:spPr>
        <p:txBody>
          <a:bodyPr wrap="none" rtlCol="0">
            <a:spAutoFit/>
          </a:bodyPr>
          <a:lstStyle/>
          <a:p>
            <a:r>
              <a:rPr kumimoji="1" lang="zh-CN" altLang="en-US" sz="5400" b="1" dirty="0">
                <a:solidFill>
                  <a:srgbClr val="00B4FF"/>
                </a:solidFill>
              </a:rPr>
              <a:t>烙</a:t>
            </a:r>
            <a:r>
              <a:rPr kumimoji="1" lang="en-US" altLang="zh-CN" sz="5400" b="1" dirty="0">
                <a:solidFill>
                  <a:srgbClr val="00B4FF"/>
                </a:solidFill>
              </a:rPr>
              <a:t> </a:t>
            </a:r>
            <a:r>
              <a:rPr kumimoji="1" lang="zh-CN" altLang="en-US" sz="5400" b="1" dirty="0">
                <a:solidFill>
                  <a:srgbClr val="00B4FF"/>
                </a:solidFill>
              </a:rPr>
              <a:t>饼</a:t>
            </a:r>
            <a:r>
              <a:rPr kumimoji="1" lang="en-US" altLang="zh-CN" sz="5400" b="1" dirty="0">
                <a:solidFill>
                  <a:srgbClr val="00B4FF"/>
                </a:solidFill>
              </a:rPr>
              <a:t> </a:t>
            </a:r>
            <a:r>
              <a:rPr kumimoji="1" lang="zh-CN" altLang="en-US" sz="5400" b="1" dirty="0">
                <a:solidFill>
                  <a:srgbClr val="00B4FF"/>
                </a:solidFill>
              </a:rPr>
              <a:t>问</a:t>
            </a:r>
            <a:r>
              <a:rPr kumimoji="1" lang="en-US" altLang="zh-CN" sz="5400" b="1" dirty="0">
                <a:solidFill>
                  <a:srgbClr val="00B4FF"/>
                </a:solidFill>
              </a:rPr>
              <a:t> </a:t>
            </a:r>
            <a:r>
              <a:rPr kumimoji="1" lang="zh-CN" altLang="en-US" sz="5400" b="1" dirty="0">
                <a:solidFill>
                  <a:srgbClr val="00B4FF"/>
                </a:solidFill>
              </a:rPr>
              <a:t>题</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图片 4" descr="3947f9d8-eb72-410f-b251-d27034585e3f"/>
          <p:cNvPicPr>
            <a:picLocks noChangeAspect="1"/>
          </p:cNvPicPr>
          <p:nvPr>
            <p:custDataLst>
              <p:tags r:id="rId2"/>
            </p:custDataLst>
          </p:nvPr>
        </p:nvPicPr>
        <p:blipFill>
          <a:blip r:embed="rId3"/>
          <a:stretch>
            <a:fillRect/>
          </a:stretch>
        </p:blipFill>
        <p:spPr>
          <a:xfrm>
            <a:off x="857885" y="1141095"/>
            <a:ext cx="10405110" cy="571690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solidFill>
                  <a:schemeClr val="tx1"/>
                </a:solidFill>
              </a:rPr>
              <a:t>新课讲解</a:t>
            </a:r>
            <a:endParaRPr kumimoji="1" lang="zh-CN" altLang="en-US" sz="2400" b="1" dirty="0">
              <a:solidFill>
                <a:schemeClr val="tx1"/>
              </a:solidFill>
            </a:endParaRPr>
          </a:p>
        </p:txBody>
      </p:sp>
      <p:sp>
        <p:nvSpPr>
          <p:cNvPr id="20" name="TextBox 11"/>
          <p:cNvSpPr txBox="1">
            <a:spLocks noChangeArrowheads="1"/>
          </p:cNvSpPr>
          <p:nvPr/>
        </p:nvSpPr>
        <p:spPr bwMode="auto">
          <a:xfrm>
            <a:off x="2176194" y="2234679"/>
            <a:ext cx="7777641"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对于锅中能同时烙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张饼的情况，无论烙多少张饼，只要保证每次都在锅里放两张饼，这样最节省时间。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11"/>
          <p:cNvSpPr txBox="1">
            <a:spLocks noChangeArrowheads="1"/>
          </p:cNvSpPr>
          <p:nvPr/>
        </p:nvSpPr>
        <p:spPr bwMode="auto">
          <a:xfrm>
            <a:off x="2169412" y="3730715"/>
            <a:ext cx="772345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1"/>
                </a:solidFill>
                <a:latin typeface="微软雅黑" panose="020B0503020204020204" pitchFamily="34" charset="-122"/>
                <a:ea typeface="微软雅黑" panose="020B0503020204020204" pitchFamily="34" charset="-122"/>
              </a:rPr>
              <a:t>如果要烙饼的张数是双数，</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张</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张地烙就可以了；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2182965" y="4576094"/>
            <a:ext cx="7825053"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如果要烙饼的张数是单数，可以先</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张地烙，最后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张按“烙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张饼”的最佳方法去烙，最节省时间。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823085" y="948690"/>
            <a:ext cx="8545830" cy="1014730"/>
          </a:xfrm>
          <a:prstGeom prst="rect">
            <a:avLst/>
          </a:prstGeom>
          <a:noFill/>
        </p:spPr>
        <p:txBody>
          <a:bodyPr wrap="square" rtlCol="0">
            <a:spAutoFit/>
          </a:bodyPr>
          <a:p>
            <a:pPr defTabSz="914400">
              <a:lnSpc>
                <a:spcPts val="36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一种电脑小游戏，玩</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局要</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分钟，可以单人玩，也可以双人玩。小东和爸爸、妈妈一起玩，每人玩两局，至少需要多少分钟？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aphicFrame>
        <p:nvGraphicFramePr>
          <p:cNvPr id="23" name="Group 47"/>
          <p:cNvGraphicFramePr>
            <a:graphicFrameLocks noGrp="1"/>
          </p:cNvGraphicFramePr>
          <p:nvPr>
            <p:custDataLst>
              <p:tags r:id="rId2"/>
            </p:custDataLst>
          </p:nvPr>
        </p:nvGraphicFramePr>
        <p:xfrm>
          <a:off x="4023152" y="2722681"/>
          <a:ext cx="3663950" cy="2047240"/>
        </p:xfrm>
        <a:graphic>
          <a:graphicData uri="http://schemas.openxmlformats.org/drawingml/2006/table">
            <a:tbl>
              <a:tblPr>
                <a:tableStyleId>{E8B1032C-EA38-4F05-BA0D-38AFFFC7BED3}</a:tableStyleId>
              </a:tblPr>
              <a:tblGrid>
                <a:gridCol w="1168400"/>
                <a:gridCol w="857250"/>
                <a:gridCol w="835025"/>
                <a:gridCol w="803275"/>
              </a:tblGrid>
              <a:tr h="487363">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小东</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爸爸</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a:ln>
                            <a:noFill/>
                          </a:ln>
                          <a:effectLst/>
                          <a:latin typeface="微软雅黑" panose="020B0503020204020204" pitchFamily="34" charset="-122"/>
                          <a:ea typeface="微软雅黑" panose="020B0503020204020204" pitchFamily="34" charset="-122"/>
                          <a:sym typeface="+mn-lt"/>
                        </a:rPr>
                        <a:t>妈妈</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r>
              <a:tr h="487363">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第一局</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r>
              <a:tr h="487363">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第二局</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r>
              <a:tr h="487363">
                <a:tc>
                  <a:txBody>
                    <a:bodyPr/>
                    <a:p>
                      <a:pPr marL="0" marR="0" lvl="0" indent="0" algn="ctr" defTabSz="914400" rtl="0" eaLnBrk="1" fontAlgn="base" latinLnBrk="0" hangingPunct="1">
                        <a:lnSpc>
                          <a:spcPct val="115000"/>
                        </a:lnSpc>
                        <a:spcBef>
                          <a:spcPct val="0"/>
                        </a:spcBef>
                        <a:spcAft>
                          <a:spcPct val="0"/>
                        </a:spcAft>
                        <a:buClrTx/>
                        <a:buSzTx/>
                        <a:buFont typeface="Arial" panose="020B0604020202020204" pitchFamily="34" charset="0"/>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第三局</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c>
                  <a:txBody>
                    <a:bodyPr/>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mn-ea"/>
                        <a:sym typeface="+mn-lt"/>
                      </a:endParaRPr>
                    </a:p>
                  </a:txBody>
                  <a:tcPr marL="91445" marR="91445" marT="45741" marB="45741" horzOverflow="overflow"/>
                </a:tc>
              </a:tr>
            </a:tbl>
          </a:graphicData>
        </a:graphic>
      </p:graphicFrame>
      <p:sp>
        <p:nvSpPr>
          <p:cNvPr id="24" name="TextBox 12"/>
          <p:cNvSpPr txBox="1"/>
          <p:nvPr/>
        </p:nvSpPr>
        <p:spPr>
          <a:xfrm>
            <a:off x="4717644" y="5353541"/>
            <a:ext cx="2757208" cy="534035"/>
          </a:xfrm>
          <a:prstGeom prst="rect">
            <a:avLst/>
          </a:prstGeom>
          <a:noFill/>
          <a:ln w="9525">
            <a:noFill/>
          </a:ln>
        </p:spPr>
        <p:txBody>
          <a:bodyPr wrap="square" anchor="t">
            <a:spAutoFit/>
          </a:bodyPr>
          <a:p>
            <a:pPr defTabSz="914400">
              <a:lnSpc>
                <a:spcPct val="12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5×3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TextBox 24"/>
          <p:cNvSpPr txBox="1"/>
          <p:nvPr/>
        </p:nvSpPr>
        <p:spPr>
          <a:xfrm>
            <a:off x="5228065" y="3226237"/>
            <a:ext cx="820737"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26" name="TextBox 25"/>
          <p:cNvSpPr txBox="1"/>
          <p:nvPr/>
        </p:nvSpPr>
        <p:spPr>
          <a:xfrm>
            <a:off x="6056740" y="3226237"/>
            <a:ext cx="827087"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27" name="TextBox 26"/>
          <p:cNvSpPr txBox="1"/>
          <p:nvPr/>
        </p:nvSpPr>
        <p:spPr>
          <a:xfrm>
            <a:off x="6979077" y="3711375"/>
            <a:ext cx="566738"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28" name="TextBox 13"/>
          <p:cNvSpPr txBox="1"/>
          <p:nvPr/>
        </p:nvSpPr>
        <p:spPr>
          <a:xfrm>
            <a:off x="5228065" y="3710424"/>
            <a:ext cx="820737"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29" name="TextBox 14"/>
          <p:cNvSpPr txBox="1"/>
          <p:nvPr/>
        </p:nvSpPr>
        <p:spPr>
          <a:xfrm>
            <a:off x="6144052" y="4194079"/>
            <a:ext cx="576263"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30" name="TextBox 15"/>
          <p:cNvSpPr txBox="1"/>
          <p:nvPr/>
        </p:nvSpPr>
        <p:spPr>
          <a:xfrm>
            <a:off x="6979077" y="4197254"/>
            <a:ext cx="566738" cy="460375"/>
          </a:xfrm>
          <a:prstGeom prst="rect">
            <a:avLst/>
          </a:prstGeom>
          <a:noFill/>
          <a:ln w="9525">
            <a:noFill/>
          </a:ln>
        </p:spPr>
        <p:txBody>
          <a:bodyPr anchor="t">
            <a:spAutoFit/>
          </a:bodyPr>
          <a:p>
            <a:pPr algn="ctr" defTabSz="914400">
              <a:spcBef>
                <a:spcPct val="20000"/>
              </a:spcBef>
            </a:pPr>
            <a:r>
              <a:rPr lang="zh-CN" altLang="en-US" sz="2400" dirty="0">
                <a:solidFill>
                  <a:srgbClr val="FF0000"/>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FF000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6" name="Text Box 323"/>
          <p:cNvSpPr txBox="1">
            <a:spLocks noChangeArrowheads="1"/>
          </p:cNvSpPr>
          <p:nvPr/>
        </p:nvSpPr>
        <p:spPr bwMode="auto">
          <a:xfrm>
            <a:off x="6857365" y="4894580"/>
            <a:ext cx="6318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75</a:t>
            </a:r>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5" name="图片 4" descr="57d0101d-0c6f-47c0-86f8-65a688e06f51"/>
          <p:cNvPicPr>
            <a:picLocks noChangeAspect="1"/>
          </p:cNvPicPr>
          <p:nvPr/>
        </p:nvPicPr>
        <p:blipFill>
          <a:blip r:embed="rId2"/>
          <a:stretch>
            <a:fillRect/>
          </a:stretch>
        </p:blipFill>
        <p:spPr>
          <a:xfrm>
            <a:off x="2513330" y="2138680"/>
            <a:ext cx="6727190" cy="4657090"/>
          </a:xfrm>
          <a:prstGeom prst="rect">
            <a:avLst/>
          </a:prstGeom>
        </p:spPr>
      </p:pic>
      <p:sp>
        <p:nvSpPr>
          <p:cNvPr id="3" name="TextBox 1"/>
          <p:cNvSpPr txBox="1"/>
          <p:nvPr/>
        </p:nvSpPr>
        <p:spPr>
          <a:xfrm>
            <a:off x="2552713" y="1156130"/>
            <a:ext cx="7902562" cy="591185"/>
          </a:xfrm>
          <a:prstGeom prst="rect">
            <a:avLst/>
          </a:prstGeom>
          <a:noFill/>
        </p:spPr>
        <p:txBody>
          <a:bodyPr wrap="square" rtlCol="0">
            <a:spAutoFit/>
          </a:body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一个锅一次能同时煎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条鱼，两面各需要煎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2" name="Rectangle 318"/>
          <p:cNvSpPr>
            <a:spLocks noChangeArrowheads="1"/>
          </p:cNvSpPr>
          <p:nvPr/>
        </p:nvSpPr>
        <p:spPr bwMode="auto">
          <a:xfrm>
            <a:off x="3507679" y="2315149"/>
            <a:ext cx="5133340" cy="304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煎熟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条鱼最少需要（     ）分钟；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煎熟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条鱼最少需要（     ）分钟；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煎熟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8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条鱼最少需要（     ）分钟；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煎熟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条鱼最少需要（     ）分钟。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 Box 320"/>
          <p:cNvSpPr txBox="1">
            <a:spLocks noChangeArrowheads="1"/>
          </p:cNvSpPr>
          <p:nvPr/>
        </p:nvSpPr>
        <p:spPr bwMode="auto">
          <a:xfrm>
            <a:off x="6700546" y="2652728"/>
            <a:ext cx="62179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 Box 321"/>
          <p:cNvSpPr txBox="1">
            <a:spLocks noChangeArrowheads="1"/>
          </p:cNvSpPr>
          <p:nvPr/>
        </p:nvSpPr>
        <p:spPr bwMode="auto">
          <a:xfrm>
            <a:off x="6666966" y="3409862"/>
            <a:ext cx="58848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Text Box 322"/>
          <p:cNvSpPr txBox="1">
            <a:spLocks noChangeArrowheads="1"/>
          </p:cNvSpPr>
          <p:nvPr/>
        </p:nvSpPr>
        <p:spPr bwMode="auto">
          <a:xfrm>
            <a:off x="6677317" y="4105077"/>
            <a:ext cx="56754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552713" y="1307260"/>
            <a:ext cx="7902562" cy="460375"/>
          </a:xfrm>
          <a:prstGeom prst="rect">
            <a:avLst/>
          </a:prstGeom>
          <a:noFill/>
        </p:spPr>
        <p:txBody>
          <a:bodyPr wrap="square" rtlCol="0">
            <a:spAutoFit/>
          </a:body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面包店烤一块面包需要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分钟（正、反面各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文本框 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18" name="组合 17"/>
          <p:cNvGrpSpPr/>
          <p:nvPr/>
        </p:nvGrpSpPr>
        <p:grpSpPr>
          <a:xfrm>
            <a:off x="2552700" y="2277745"/>
            <a:ext cx="3750310" cy="768350"/>
            <a:chOff x="3515" y="4775"/>
            <a:chExt cx="5906" cy="1210"/>
          </a:xfrm>
        </p:grpSpPr>
        <p:sp>
          <p:nvSpPr>
            <p:cNvPr id="8" name="圆角矩形标注 7"/>
            <p:cNvSpPr/>
            <p:nvPr/>
          </p:nvSpPr>
          <p:spPr>
            <a:xfrm>
              <a:off x="3515" y="4775"/>
              <a:ext cx="5275" cy="1211"/>
            </a:xfrm>
            <a:prstGeom prst="wedgeRoundRectCallout">
              <a:avLst>
                <a:gd name="adj1" fmla="val -59573"/>
                <a:gd name="adj2" fmla="val -25805"/>
                <a:gd name="adj3" fmla="val 16667"/>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TextBox 1"/>
            <p:cNvSpPr txBox="1"/>
            <p:nvPr/>
          </p:nvSpPr>
          <p:spPr>
            <a:xfrm>
              <a:off x="3559" y="5014"/>
              <a:ext cx="5863" cy="725"/>
            </a:xfrm>
            <a:prstGeom prst="rect">
              <a:avLst/>
            </a:prstGeom>
            <a:noFill/>
          </p:spPr>
          <p:txBody>
            <a:bodyPr wrap="square" rtlCol="0">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小烤箱一次只能烤</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19" name="组合 18"/>
          <p:cNvGrpSpPr/>
          <p:nvPr/>
        </p:nvGrpSpPr>
        <p:grpSpPr>
          <a:xfrm>
            <a:off x="4486275" y="3556635"/>
            <a:ext cx="4929505" cy="768350"/>
            <a:chOff x="6590" y="6720"/>
            <a:chExt cx="7763" cy="1210"/>
          </a:xfrm>
        </p:grpSpPr>
        <p:sp>
          <p:nvSpPr>
            <p:cNvPr id="9" name="圆角矩形标注 8"/>
            <p:cNvSpPr/>
            <p:nvPr/>
          </p:nvSpPr>
          <p:spPr>
            <a:xfrm>
              <a:off x="6590" y="6720"/>
              <a:ext cx="7032" cy="1211"/>
            </a:xfrm>
            <a:prstGeom prst="wedgeRoundRectCallout">
              <a:avLst>
                <a:gd name="adj1" fmla="val 55318"/>
                <a:gd name="adj2" fmla="val -21924"/>
                <a:gd name="adj3" fmla="val 16667"/>
              </a:avLst>
            </a:prstGeom>
            <a:solidFill>
              <a:srgbClr val="92D050">
                <a:alpha val="9400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extBox 1"/>
            <p:cNvSpPr txBox="1"/>
            <p:nvPr/>
          </p:nvSpPr>
          <p:spPr>
            <a:xfrm>
              <a:off x="6755" y="6963"/>
              <a:ext cx="7599" cy="725"/>
            </a:xfrm>
            <a:prstGeom prst="rect">
              <a:avLst/>
            </a:prstGeom>
            <a:noFill/>
          </p:spPr>
          <p:txBody>
            <a:bodyPr wrap="square" rtlCol="0">
              <a:spAutoFit/>
            </a:body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烤</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块面包至少要（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11" name="组合 10"/>
          <p:cNvGrpSpPr/>
          <p:nvPr/>
        </p:nvGrpSpPr>
        <p:grpSpPr>
          <a:xfrm>
            <a:off x="3612515" y="4959350"/>
            <a:ext cx="3608070" cy="768350"/>
            <a:chOff x="5043" y="8665"/>
            <a:chExt cx="5682" cy="1210"/>
          </a:xfrm>
        </p:grpSpPr>
        <p:sp>
          <p:nvSpPr>
            <p:cNvPr id="10" name="圆角矩形标注 9"/>
            <p:cNvSpPr/>
            <p:nvPr/>
          </p:nvSpPr>
          <p:spPr>
            <a:xfrm>
              <a:off x="5043" y="8665"/>
              <a:ext cx="5275" cy="1211"/>
            </a:xfrm>
            <a:prstGeom prst="wedgeRoundRectCallout">
              <a:avLst>
                <a:gd name="adj1" fmla="val -59573"/>
                <a:gd name="adj2" fmla="val -25805"/>
                <a:gd name="adj3" fmla="val 16667"/>
              </a:avLst>
            </a:prstGeom>
            <a:solidFill>
              <a:schemeClr val="accent2">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TextBox 1"/>
            <p:cNvSpPr txBox="1"/>
            <p:nvPr/>
          </p:nvSpPr>
          <p:spPr>
            <a:xfrm>
              <a:off x="5337" y="8912"/>
              <a:ext cx="5388" cy="725"/>
            </a:xfrm>
            <a:prstGeom prst="rect">
              <a:avLst/>
            </a:prstGeom>
            <a:noFill/>
          </p:spPr>
          <p:txBody>
            <a:bodyPr wrap="square" rtlCol="0">
              <a:spAutoFit/>
            </a:body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烤</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块要（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pic>
        <p:nvPicPr>
          <p:cNvPr id="15" name="图片 14" descr="学生1"/>
          <p:cNvPicPr>
            <a:picLocks noChangeAspect="1"/>
          </p:cNvPicPr>
          <p:nvPr/>
        </p:nvPicPr>
        <p:blipFill>
          <a:blip r:embed="rId2"/>
          <a:stretch>
            <a:fillRect/>
          </a:stretch>
        </p:blipFill>
        <p:spPr>
          <a:xfrm>
            <a:off x="1635760" y="4170045"/>
            <a:ext cx="1877060" cy="2346960"/>
          </a:xfrm>
          <a:prstGeom prst="rect">
            <a:avLst/>
          </a:prstGeom>
        </p:spPr>
      </p:pic>
      <p:pic>
        <p:nvPicPr>
          <p:cNvPr id="16" name="图片 15" descr="学生2"/>
          <p:cNvPicPr>
            <a:picLocks noChangeAspect="1"/>
          </p:cNvPicPr>
          <p:nvPr/>
        </p:nvPicPr>
        <p:blipFill>
          <a:blip r:embed="rId3"/>
          <a:stretch>
            <a:fillRect/>
          </a:stretch>
        </p:blipFill>
        <p:spPr>
          <a:xfrm>
            <a:off x="8990965" y="2889885"/>
            <a:ext cx="2086610" cy="2086610"/>
          </a:xfrm>
          <a:prstGeom prst="rect">
            <a:avLst/>
          </a:prstGeom>
        </p:spPr>
      </p:pic>
      <p:pic>
        <p:nvPicPr>
          <p:cNvPr id="17" name="图片 16" descr="学生"/>
          <p:cNvPicPr>
            <a:picLocks noChangeAspect="1"/>
          </p:cNvPicPr>
          <p:nvPr/>
        </p:nvPicPr>
        <p:blipFill>
          <a:blip r:embed="rId4"/>
          <a:stretch>
            <a:fillRect/>
          </a:stretch>
        </p:blipFill>
        <p:spPr>
          <a:xfrm>
            <a:off x="173355" y="1901825"/>
            <a:ext cx="2086610" cy="2086610"/>
          </a:xfrm>
          <a:prstGeom prst="rect">
            <a:avLst/>
          </a:prstGeom>
        </p:spPr>
      </p:pic>
      <p:sp>
        <p:nvSpPr>
          <p:cNvPr id="20" name="文本框 19"/>
          <p:cNvSpPr txBox="1"/>
          <p:nvPr/>
        </p:nvSpPr>
        <p:spPr>
          <a:xfrm>
            <a:off x="7262495" y="370967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18</a:t>
            </a:r>
            <a:endParaRPr lang="en-US" altLang="zh-CN" sz="2400">
              <a:latin typeface="微软雅黑" panose="020B0503020204020204" pitchFamily="34" charset="-122"/>
              <a:ea typeface="微软雅黑" panose="020B0503020204020204" pitchFamily="34" charset="-122"/>
            </a:endParaRPr>
          </a:p>
        </p:txBody>
      </p:sp>
      <p:sp>
        <p:nvSpPr>
          <p:cNvPr id="21" name="文本框 20"/>
          <p:cNvSpPr txBox="1"/>
          <p:nvPr/>
        </p:nvSpPr>
        <p:spPr>
          <a:xfrm>
            <a:off x="5240020" y="511619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15</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xEl>
                                              <p:pRg st="0" end="0"/>
                                            </p:txEl>
                                          </p:spTgt>
                                        </p:tgtEl>
                                        <p:attrNameLst>
                                          <p:attrName>style.visibility</p:attrName>
                                        </p:attrNameLst>
                                      </p:cBhvr>
                                      <p:to>
                                        <p:strVal val="visible"/>
                                      </p:to>
                                    </p:set>
                                    <p:anim calcmode="lin" valueType="num">
                                      <p:cBhvr additive="base">
                                        <p:cTn id="1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pic>
        <p:nvPicPr>
          <p:cNvPr id="4" name="图片 3" descr="图片312"/>
          <p:cNvPicPr>
            <a:picLocks noChangeAspect="1"/>
          </p:cNvPicPr>
          <p:nvPr/>
        </p:nvPicPr>
        <p:blipFill>
          <a:blip r:embed="rId2"/>
          <a:stretch>
            <a:fillRect/>
          </a:stretch>
        </p:blipFill>
        <p:spPr>
          <a:xfrm>
            <a:off x="1134110" y="923290"/>
            <a:ext cx="9543415" cy="6019165"/>
          </a:xfrm>
          <a:prstGeom prst="rect">
            <a:avLst/>
          </a:prstGeom>
        </p:spPr>
      </p:pic>
      <p:sp>
        <p:nvSpPr>
          <p:cNvPr id="20" name="TextBox 11"/>
          <p:cNvSpPr txBox="1">
            <a:spLocks noChangeArrowheads="1"/>
          </p:cNvSpPr>
          <p:nvPr/>
        </p:nvSpPr>
        <p:spPr bwMode="auto">
          <a:xfrm>
            <a:off x="2176194" y="2234679"/>
            <a:ext cx="7777641"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900"/>
              </a:lnSpc>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对于锅中能同时烙</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张饼的情况，无论烙多少张饼，只要保证每次都在锅里放两张饼，这样最节省时间。</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11"/>
          <p:cNvSpPr txBox="1">
            <a:spLocks noChangeArrowheads="1"/>
          </p:cNvSpPr>
          <p:nvPr/>
        </p:nvSpPr>
        <p:spPr bwMode="auto">
          <a:xfrm>
            <a:off x="2169412" y="3730715"/>
            <a:ext cx="772345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如果要烙饼的张数是双数，</a:t>
            </a:r>
            <a:r>
              <a:rPr lang="en-US" altLang="zh-CN" sz="2400" dirty="0">
                <a:solidFill>
                  <a:schemeClr val="bg1"/>
                </a:solidFill>
                <a:latin typeface="微软雅黑" panose="020B0503020204020204" pitchFamily="34" charset="-122"/>
                <a:ea typeface="微软雅黑" panose="020B0503020204020204" pitchFamily="34" charset="-122"/>
              </a:rPr>
              <a:t>2 </a:t>
            </a:r>
            <a:r>
              <a:rPr lang="zh-CN" altLang="en-US" sz="2400" dirty="0">
                <a:solidFill>
                  <a:schemeClr val="bg1"/>
                </a:solidFill>
                <a:latin typeface="微软雅黑" panose="020B0503020204020204" pitchFamily="34" charset="-122"/>
                <a:ea typeface="微软雅黑" panose="020B0503020204020204" pitchFamily="34" charset="-122"/>
              </a:rPr>
              <a:t>张</a:t>
            </a:r>
            <a:r>
              <a:rPr lang="en-US" altLang="zh-CN" sz="2400" dirty="0">
                <a:solidFill>
                  <a:schemeClr val="bg1"/>
                </a:solidFill>
                <a:latin typeface="微软雅黑" panose="020B0503020204020204" pitchFamily="34" charset="-122"/>
                <a:ea typeface="微软雅黑" panose="020B0503020204020204" pitchFamily="34" charset="-122"/>
              </a:rPr>
              <a:t> 2 </a:t>
            </a:r>
            <a:r>
              <a:rPr lang="zh-CN" altLang="en-US" sz="2400" dirty="0">
                <a:solidFill>
                  <a:schemeClr val="bg1"/>
                </a:solidFill>
                <a:latin typeface="微软雅黑" panose="020B0503020204020204" pitchFamily="34" charset="-122"/>
                <a:ea typeface="微软雅黑" panose="020B0503020204020204" pitchFamily="34" charset="-122"/>
              </a:rPr>
              <a:t>张地烙就可以了；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2182965" y="4480844"/>
            <a:ext cx="7825053"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900"/>
              </a:lnSpc>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如果要烙饼的张数是单数，可以先</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2 </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张</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2 </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张地烙，最后</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张按“烙</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张饼”的最佳方法去烙，最节省时间。</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131310" y="1604645"/>
            <a:ext cx="3243580" cy="460375"/>
          </a:xfrm>
          <a:prstGeom prst="rect">
            <a:avLst/>
          </a:prstGeom>
          <a:noFill/>
        </p:spPr>
        <p:txBody>
          <a:bodyPr wrap="none" rtlCol="0" anchor="t">
            <a:spAutoFit/>
          </a:bodyPr>
          <a:p>
            <a:pPr eaLnBrk="1" hangingPunct="1">
              <a:spcBef>
                <a:spcPct val="50000"/>
              </a:spcBef>
            </a:pPr>
            <a:r>
              <a:rPr lang="zh-CN" altLang="en-US" sz="2400" b="1" dirty="0">
                <a:solidFill>
                  <a:schemeClr val="bg1"/>
                </a:solidFill>
                <a:latin typeface="黑体" panose="02010609060101010101" pitchFamily="49" charset="-122"/>
                <a:ea typeface="黑体" panose="02010609060101010101" pitchFamily="49" charset="-122"/>
                <a:sym typeface="+mn-ea"/>
              </a:rPr>
              <a:t>烙饼最节省时间的方法</a:t>
            </a:r>
            <a:endParaRPr lang="zh-CN" altLang="en-US" sz="2400" b="1" dirty="0">
              <a:solidFill>
                <a:schemeClr val="bg1"/>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Text Box 3"/>
          <p:cNvSpPr txBox="1">
            <a:spLocks noChangeArrowheads="1"/>
          </p:cNvSpPr>
          <p:nvPr/>
        </p:nvSpPr>
        <p:spPr bwMode="auto">
          <a:xfrm>
            <a:off x="1882140" y="1557655"/>
            <a:ext cx="84277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latinLnBrk="1" hangingPunct="1">
              <a:lnSpc>
                <a:spcPct val="100000"/>
              </a:lnSpc>
              <a:buFont typeface="Arial" panose="020B0604020202020204" pitchFamily="34" charset="0"/>
              <a:buNone/>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煮熟一个鸡蛋要用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煮熟</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个鸡蛋最快要用多长时间？</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1630045" y="2762250"/>
            <a:ext cx="1807210" cy="1807210"/>
            <a:chOff x="2567" y="4350"/>
            <a:chExt cx="2846" cy="2846"/>
          </a:xfrm>
        </p:grpSpPr>
        <p:pic>
          <p:nvPicPr>
            <p:cNvPr id="16" name="图片 15" descr="51miz-E1213908-D01424D0"/>
            <p:cNvPicPr>
              <a:picLocks noChangeAspect="1"/>
            </p:cNvPicPr>
            <p:nvPr/>
          </p:nvPicPr>
          <p:blipFill>
            <a:blip r:embed="rId2"/>
            <a:stretch>
              <a:fillRect/>
            </a:stretch>
          </p:blipFill>
          <p:spPr>
            <a:xfrm>
              <a:off x="2567" y="4350"/>
              <a:ext cx="2847" cy="2847"/>
            </a:xfrm>
            <a:prstGeom prst="rect">
              <a:avLst/>
            </a:prstGeom>
          </p:spPr>
        </p:pic>
        <p:sp>
          <p:nvSpPr>
            <p:cNvPr id="17" name="文本框 16"/>
            <p:cNvSpPr txBox="1"/>
            <p:nvPr/>
          </p:nvSpPr>
          <p:spPr>
            <a:xfrm>
              <a:off x="3226" y="5436"/>
              <a:ext cx="1529" cy="72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0" name="组合 19"/>
          <p:cNvGrpSpPr/>
          <p:nvPr/>
        </p:nvGrpSpPr>
        <p:grpSpPr>
          <a:xfrm>
            <a:off x="4229735" y="2558415"/>
            <a:ext cx="7559675" cy="2801620"/>
            <a:chOff x="6661" y="4029"/>
            <a:chExt cx="11905" cy="4412"/>
          </a:xfrm>
        </p:grpSpPr>
        <p:grpSp>
          <p:nvGrpSpPr>
            <p:cNvPr id="15" name="组合 14"/>
            <p:cNvGrpSpPr/>
            <p:nvPr/>
          </p:nvGrpSpPr>
          <p:grpSpPr>
            <a:xfrm>
              <a:off x="6661" y="5095"/>
              <a:ext cx="7123" cy="2280"/>
              <a:chOff x="6053" y="4791"/>
              <a:chExt cx="7123" cy="2280"/>
            </a:xfrm>
          </p:grpSpPr>
          <p:sp>
            <p:nvSpPr>
              <p:cNvPr id="14" name="圆角矩形标注 13"/>
              <p:cNvSpPr/>
              <p:nvPr/>
            </p:nvSpPr>
            <p:spPr>
              <a:xfrm>
                <a:off x="6053" y="4791"/>
                <a:ext cx="7123" cy="2280"/>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6368" y="5132"/>
                <a:ext cx="6809" cy="1598"/>
              </a:xfrm>
              <a:prstGeom prst="rect">
                <a:avLst/>
              </a:prstGeom>
              <a:noFill/>
            </p:spPr>
            <p:txBody>
              <a:bodyPr wrap="none" rtlCol="0">
                <a:spAutoFit/>
              </a:bodyPr>
              <a:p>
                <a:pPr algn="l">
                  <a:lnSpc>
                    <a:spcPts val="36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个鸡蛋同时煮，既节约时间，</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ts val="36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又节约能源！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9" name="图片 18" descr="51miz-E1127885-08B255A1"/>
            <p:cNvPicPr>
              <a:picLocks noChangeAspect="1"/>
            </p:cNvPicPr>
            <p:nvPr/>
          </p:nvPicPr>
          <p:blipFill>
            <a:blip r:embed="rId3"/>
            <a:stretch>
              <a:fillRect/>
            </a:stretch>
          </p:blipFill>
          <p:spPr>
            <a:xfrm>
              <a:off x="14154" y="4029"/>
              <a:ext cx="4413" cy="441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3" name="组合 22"/>
          <p:cNvGrpSpPr/>
          <p:nvPr/>
        </p:nvGrpSpPr>
        <p:grpSpPr>
          <a:xfrm>
            <a:off x="635635" y="3844290"/>
            <a:ext cx="4238740" cy="863600"/>
            <a:chOff x="11732" y="6237"/>
            <a:chExt cx="6010" cy="1360"/>
          </a:xfrm>
        </p:grpSpPr>
        <p:grpSp>
          <p:nvGrpSpPr>
            <p:cNvPr id="5" name="组合 4"/>
            <p:cNvGrpSpPr/>
            <p:nvPr/>
          </p:nvGrpSpPr>
          <p:grpSpPr>
            <a:xfrm>
              <a:off x="11732" y="6237"/>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3298"/>
                  <a:gd name="adj2" fmla="val -5988"/>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11893" y="6539"/>
              <a:ext cx="5849"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爸爸、妈妈和我每人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张。</a:t>
              </a:r>
              <a:endParaRPr lang="zh-CN" altLang="en-US" sz="2400"/>
            </a:p>
          </p:txBody>
        </p:sp>
      </p:grpSp>
      <p:grpSp>
        <p:nvGrpSpPr>
          <p:cNvPr id="65" name="组合 64"/>
          <p:cNvGrpSpPr/>
          <p:nvPr/>
        </p:nvGrpSpPr>
        <p:grpSpPr>
          <a:xfrm>
            <a:off x="7804150" y="1927225"/>
            <a:ext cx="3857625" cy="1456690"/>
            <a:chOff x="10185" y="4084"/>
            <a:chExt cx="6809"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61998"/>
                  <a:gd name="adj2" fmla="val 49040"/>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每次最多只能烙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张饼，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两面都要烙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7" name="图片 6" descr="51miz-E1093291-E2BA68AE"/>
          <p:cNvPicPr>
            <a:picLocks noChangeAspect="1"/>
          </p:cNvPicPr>
          <p:nvPr/>
        </p:nvPicPr>
        <p:blipFill>
          <a:blip r:embed="rId2"/>
          <a:stretch>
            <a:fillRect/>
          </a:stretch>
        </p:blipFill>
        <p:spPr>
          <a:xfrm>
            <a:off x="4662805" y="2953385"/>
            <a:ext cx="3044825" cy="3044825"/>
          </a:xfrm>
          <a:prstGeom prst="rect">
            <a:avLst/>
          </a:prstGeom>
        </p:spPr>
      </p:pic>
      <p:grpSp>
        <p:nvGrpSpPr>
          <p:cNvPr id="13" name="组合 12"/>
          <p:cNvGrpSpPr/>
          <p:nvPr/>
        </p:nvGrpSpPr>
        <p:grpSpPr>
          <a:xfrm>
            <a:off x="3084195" y="1687195"/>
            <a:ext cx="3529330" cy="942340"/>
            <a:chOff x="7035" y="377"/>
            <a:chExt cx="5558" cy="1484"/>
          </a:xfrm>
        </p:grpSpPr>
        <p:grpSp>
          <p:nvGrpSpPr>
            <p:cNvPr id="9" name="组合 8"/>
            <p:cNvGrpSpPr/>
            <p:nvPr/>
          </p:nvGrpSpPr>
          <p:grpSpPr>
            <a:xfrm rot="0">
              <a:off x="7035" y="377"/>
              <a:ext cx="5559" cy="1485"/>
              <a:chOff x="10439" y="4084"/>
              <a:chExt cx="6281" cy="3054"/>
            </a:xfrm>
          </p:grpSpPr>
          <p:sp>
            <p:nvSpPr>
              <p:cNvPr id="10" name="圆角矩形标注 9"/>
              <p:cNvSpPr/>
              <p:nvPr/>
            </p:nvSpPr>
            <p:spPr>
              <a:xfrm>
                <a:off x="10439" y="4084"/>
                <a:ext cx="6281" cy="3054"/>
              </a:xfrm>
              <a:prstGeom prst="wedgeRoundRectCallout">
                <a:avLst>
                  <a:gd name="adj1" fmla="val 33684"/>
                  <a:gd name="adj2" fmla="val 83198"/>
                  <a:gd name="adj3" fmla="val 16667"/>
                </a:avLst>
              </a:prstGeom>
              <a:noFill/>
              <a:ln>
                <a:solidFill>
                  <a:schemeClr val="accent4">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1" name="圆角矩形 10"/>
              <p:cNvSpPr/>
              <p:nvPr/>
            </p:nvSpPr>
            <p:spPr>
              <a:xfrm>
                <a:off x="10619" y="4384"/>
                <a:ext cx="5921" cy="2448"/>
              </a:xfrm>
              <a:prstGeom prst="roundRect">
                <a:avLst/>
              </a:prstGeom>
              <a:solidFill>
                <a:srgbClr val="FFFF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7349" y="755"/>
              <a:ext cx="5088" cy="725"/>
            </a:xfrm>
            <a:prstGeom prst="rect">
              <a:avLst/>
            </a:prstGeom>
            <a:noFill/>
          </p:spPr>
          <p:txBody>
            <a:bodyPr wrap="none" rtlCol="0" anchor="t">
              <a:spAutoFit/>
            </a:bodyPr>
            <a:p>
              <a:pPr algn="l" eaLnBrk="1" hangingPunct="1">
                <a:spcBef>
                  <a:spcPct val="50000"/>
                </a:spcBef>
                <a:buFontTx/>
                <a:buNone/>
                <a:defRPr/>
              </a:pPr>
              <a:r>
                <a:rPr lang="zh-CN" altLang="en-US" sz="2400" dirty="0">
                  <a:latin typeface="微软雅黑" panose="020B0503020204020204" pitchFamily="34" charset="-122"/>
                  <a:ea typeface="微软雅黑" panose="020B0503020204020204" pitchFamily="34" charset="-122"/>
                  <a:sym typeface="+mn-ea"/>
                </a:rPr>
                <a:t>怎样才能尽快吃上饼？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righ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椭圆 16"/>
          <p:cNvSpPr/>
          <p:nvPr/>
        </p:nvSpPr>
        <p:spPr bwMode="auto">
          <a:xfrm>
            <a:off x="990600" y="2185670"/>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5" name="组合 4"/>
          <p:cNvGrpSpPr/>
          <p:nvPr/>
        </p:nvGrpSpPr>
        <p:grpSpPr>
          <a:xfrm>
            <a:off x="2702560" y="513715"/>
            <a:ext cx="1781810" cy="698500"/>
            <a:chOff x="1531" y="2101"/>
            <a:chExt cx="2806" cy="1100"/>
          </a:xfrm>
        </p:grpSpPr>
        <p:sp>
          <p:nvSpPr>
            <p:cNvPr id="3" name="矩形 2"/>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070" y="2288"/>
              <a:ext cx="1728" cy="725"/>
            </a:xfrm>
            <a:prstGeom prst="rect">
              <a:avLst/>
            </a:prstGeom>
            <a:noFill/>
          </p:spPr>
          <p:txBody>
            <a:bodyPr wrap="none" rtlCol="0">
              <a:spAutoFit/>
            </a:bodyPr>
            <a:p>
              <a:r>
                <a:rPr lang="zh-CN" altLang="en-US" sz="2400" b="1"/>
                <a:t>方案一</a:t>
              </a:r>
              <a:endParaRPr lang="zh-CN" altLang="en-US" sz="2400" b="1"/>
            </a:p>
          </p:txBody>
        </p:sp>
      </p:grpSp>
      <p:grpSp>
        <p:nvGrpSpPr>
          <p:cNvPr id="10" name="组合 9"/>
          <p:cNvGrpSpPr/>
          <p:nvPr/>
        </p:nvGrpSpPr>
        <p:grpSpPr>
          <a:xfrm>
            <a:off x="5099685" y="479425"/>
            <a:ext cx="2319020" cy="699770"/>
            <a:chOff x="5332" y="2101"/>
            <a:chExt cx="3652" cy="1102"/>
          </a:xfrm>
        </p:grpSpPr>
        <p:sp>
          <p:nvSpPr>
            <p:cNvPr id="7" name="圆角矩形 6"/>
            <p:cNvSpPr/>
            <p:nvPr/>
          </p:nvSpPr>
          <p:spPr>
            <a:xfrm>
              <a:off x="5332" y="2101"/>
              <a:ext cx="36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504" y="2289"/>
              <a:ext cx="3168" cy="725"/>
            </a:xfrm>
            <a:prstGeom prst="rect">
              <a:avLst/>
            </a:prstGeom>
            <a:noFill/>
          </p:spPr>
          <p:txBody>
            <a:bodyPr wrap="none" rtlCol="0" anchor="t">
              <a:spAutoFit/>
            </a:bodyPr>
            <a:p>
              <a:pPr fontAlgn="base">
                <a:lnSpc>
                  <a:spcPct val="10000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一张一张的烙</a:t>
              </a:r>
              <a:endParaRPr lang="zh-CN" altLang="en-US" sz="2400">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530350" y="2748280"/>
            <a:ext cx="899160" cy="899160"/>
            <a:chOff x="14248" y="1197"/>
            <a:chExt cx="1416" cy="1416"/>
          </a:xfrm>
        </p:grpSpPr>
        <p:sp>
          <p:nvSpPr>
            <p:cNvPr id="15"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3" name="椭圆 12"/>
          <p:cNvSpPr/>
          <p:nvPr/>
        </p:nvSpPr>
        <p:spPr bwMode="auto">
          <a:xfrm>
            <a:off x="989965" y="429196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80" name="组合 79"/>
          <p:cNvGrpSpPr/>
          <p:nvPr/>
        </p:nvGrpSpPr>
        <p:grpSpPr>
          <a:xfrm>
            <a:off x="1529715" y="4839335"/>
            <a:ext cx="899160" cy="899160"/>
            <a:chOff x="15819" y="2712"/>
            <a:chExt cx="1416" cy="1416"/>
          </a:xfrm>
        </p:grpSpPr>
        <p:sp>
          <p:nvSpPr>
            <p:cNvPr id="78"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9" name="Text Box 56"/>
          <p:cNvSpPr txBox="1">
            <a:spLocks noChangeArrowheads="1"/>
          </p:cNvSpPr>
          <p:nvPr/>
        </p:nvSpPr>
        <p:spPr bwMode="auto">
          <a:xfrm>
            <a:off x="2924810" y="2945130"/>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 Box 56"/>
          <p:cNvSpPr txBox="1">
            <a:spLocks noChangeArrowheads="1"/>
          </p:cNvSpPr>
          <p:nvPr/>
        </p:nvSpPr>
        <p:spPr bwMode="auto">
          <a:xfrm>
            <a:off x="2924810" y="5073650"/>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1189990" y="1367790"/>
            <a:ext cx="1522730" cy="561340"/>
            <a:chOff x="3307" y="9181"/>
            <a:chExt cx="2398" cy="884"/>
          </a:xfrm>
        </p:grpSpPr>
        <p:grpSp>
          <p:nvGrpSpPr>
            <p:cNvPr id="21" name="组合 20"/>
            <p:cNvGrpSpPr/>
            <p:nvPr/>
          </p:nvGrpSpPr>
          <p:grpSpPr>
            <a:xfrm rot="0">
              <a:off x="3307" y="9181"/>
              <a:ext cx="2398" cy="885"/>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圆角矩形 17"/>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553" y="9292"/>
              <a:ext cx="1995" cy="725"/>
            </a:xfrm>
            <a:prstGeom prst="rect">
              <a:avLst/>
            </a:prstGeom>
            <a:noFill/>
          </p:spPr>
          <p:txBody>
            <a:bodyPr wrap="none" rtlCol="0">
              <a:spAutoFit/>
            </a:bodyPr>
            <a:p>
              <a:r>
                <a:rPr lang="zh-CN" altLang="en-US" sz="2400"/>
                <a:t>第</a:t>
              </a:r>
              <a:r>
                <a:rPr lang="en-US" altLang="zh-CN" sz="2400"/>
                <a:t>1</a:t>
              </a:r>
              <a:r>
                <a:rPr lang="zh-CN" altLang="en-US" sz="2400"/>
                <a:t>张饼</a:t>
              </a:r>
              <a:endParaRPr lang="zh-CN" altLang="en-US" sz="2400"/>
            </a:p>
          </p:txBody>
        </p:sp>
      </p:grpSp>
      <p:sp>
        <p:nvSpPr>
          <p:cNvPr id="48" name="椭圆 47"/>
          <p:cNvSpPr/>
          <p:nvPr/>
        </p:nvSpPr>
        <p:spPr bwMode="auto">
          <a:xfrm>
            <a:off x="4361180" y="217106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49" name="组合 48"/>
          <p:cNvGrpSpPr/>
          <p:nvPr/>
        </p:nvGrpSpPr>
        <p:grpSpPr>
          <a:xfrm>
            <a:off x="4900930" y="2733675"/>
            <a:ext cx="899795" cy="899795"/>
            <a:chOff x="14248" y="1197"/>
            <a:chExt cx="1417" cy="1417"/>
          </a:xfrm>
        </p:grpSpPr>
        <p:sp>
          <p:nvSpPr>
            <p:cNvPr id="50"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2" name="椭圆 51"/>
          <p:cNvSpPr/>
          <p:nvPr/>
        </p:nvSpPr>
        <p:spPr bwMode="auto">
          <a:xfrm>
            <a:off x="4360545" y="4277360"/>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53" name="组合 52"/>
          <p:cNvGrpSpPr/>
          <p:nvPr/>
        </p:nvGrpSpPr>
        <p:grpSpPr>
          <a:xfrm>
            <a:off x="4900295" y="4824730"/>
            <a:ext cx="899795" cy="899795"/>
            <a:chOff x="15819" y="2712"/>
            <a:chExt cx="1417" cy="1417"/>
          </a:xfrm>
        </p:grpSpPr>
        <p:sp>
          <p:nvSpPr>
            <p:cNvPr id="54"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5"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6" name="Text Box 56"/>
          <p:cNvSpPr txBox="1">
            <a:spLocks noChangeArrowheads="1"/>
          </p:cNvSpPr>
          <p:nvPr/>
        </p:nvSpPr>
        <p:spPr bwMode="auto">
          <a:xfrm>
            <a:off x="6477000" y="293052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7" name="Text Box 56"/>
          <p:cNvSpPr txBox="1">
            <a:spLocks noChangeArrowheads="1"/>
          </p:cNvSpPr>
          <p:nvPr/>
        </p:nvSpPr>
        <p:spPr bwMode="auto">
          <a:xfrm>
            <a:off x="6477000" y="505904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8" name="组合 57"/>
          <p:cNvGrpSpPr/>
          <p:nvPr/>
        </p:nvGrpSpPr>
        <p:grpSpPr>
          <a:xfrm>
            <a:off x="4560570" y="1330960"/>
            <a:ext cx="1522730" cy="561975"/>
            <a:chOff x="3307" y="9181"/>
            <a:chExt cx="2398" cy="885"/>
          </a:xfrm>
        </p:grpSpPr>
        <p:grpSp>
          <p:nvGrpSpPr>
            <p:cNvPr id="59" name="组合 58"/>
            <p:cNvGrpSpPr/>
            <p:nvPr/>
          </p:nvGrpSpPr>
          <p:grpSpPr>
            <a:xfrm rot="0">
              <a:off x="3307" y="9181"/>
              <a:ext cx="2398" cy="885"/>
              <a:chOff x="5488" y="1621"/>
              <a:chExt cx="12197" cy="3351"/>
            </a:xfrm>
          </p:grpSpPr>
          <p:grpSp>
            <p:nvGrpSpPr>
              <p:cNvPr id="60" name="组合 59"/>
              <p:cNvGrpSpPr/>
              <p:nvPr/>
            </p:nvGrpSpPr>
            <p:grpSpPr>
              <a:xfrm>
                <a:off x="5488" y="1621"/>
                <a:ext cx="12197" cy="3351"/>
                <a:chOff x="5488" y="1621"/>
                <a:chExt cx="12197" cy="3351"/>
              </a:xfrm>
            </p:grpSpPr>
            <p:sp>
              <p:nvSpPr>
                <p:cNvPr id="61" name="圆角矩形 6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4" name="文本框 63"/>
            <p:cNvSpPr txBox="1"/>
            <p:nvPr/>
          </p:nvSpPr>
          <p:spPr>
            <a:xfrm>
              <a:off x="3553" y="9292"/>
              <a:ext cx="1995" cy="725"/>
            </a:xfrm>
            <a:prstGeom prst="rect">
              <a:avLst/>
            </a:prstGeom>
            <a:noFill/>
          </p:spPr>
          <p:txBody>
            <a:bodyPr wrap="none" rtlCol="0">
              <a:spAutoFit/>
            </a:bodyPr>
            <a:p>
              <a:r>
                <a:rPr lang="zh-CN" altLang="en-US" sz="2400"/>
                <a:t>第</a:t>
              </a:r>
              <a:r>
                <a:rPr lang="en-US" altLang="zh-CN" sz="2400"/>
                <a:t>2</a:t>
              </a:r>
              <a:r>
                <a:rPr lang="zh-CN" altLang="en-US" sz="2400"/>
                <a:t>张饼</a:t>
              </a:r>
              <a:endParaRPr lang="zh-CN" altLang="en-US" sz="2400"/>
            </a:p>
          </p:txBody>
        </p:sp>
      </p:grpSp>
      <p:sp>
        <p:nvSpPr>
          <p:cNvPr id="65" name="椭圆 64"/>
          <p:cNvSpPr/>
          <p:nvPr/>
        </p:nvSpPr>
        <p:spPr bwMode="auto">
          <a:xfrm>
            <a:off x="7764145" y="220789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66" name="组合 65"/>
          <p:cNvGrpSpPr/>
          <p:nvPr/>
        </p:nvGrpSpPr>
        <p:grpSpPr>
          <a:xfrm>
            <a:off x="8303895" y="2770505"/>
            <a:ext cx="899795" cy="899795"/>
            <a:chOff x="14248" y="1197"/>
            <a:chExt cx="1417" cy="1417"/>
          </a:xfrm>
        </p:grpSpPr>
        <p:sp>
          <p:nvSpPr>
            <p:cNvPr id="67"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9" name="椭圆 68"/>
          <p:cNvSpPr/>
          <p:nvPr/>
        </p:nvSpPr>
        <p:spPr bwMode="auto">
          <a:xfrm>
            <a:off x="7763510" y="4314190"/>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70" name="组合 69"/>
          <p:cNvGrpSpPr/>
          <p:nvPr/>
        </p:nvGrpSpPr>
        <p:grpSpPr>
          <a:xfrm>
            <a:off x="8303260" y="4861560"/>
            <a:ext cx="899795" cy="899795"/>
            <a:chOff x="15819" y="2712"/>
            <a:chExt cx="1417" cy="1417"/>
          </a:xfrm>
        </p:grpSpPr>
        <p:sp>
          <p:nvSpPr>
            <p:cNvPr id="71"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2"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3" name="Text Box 56"/>
          <p:cNvSpPr txBox="1">
            <a:spLocks noChangeArrowheads="1"/>
          </p:cNvSpPr>
          <p:nvPr/>
        </p:nvSpPr>
        <p:spPr bwMode="auto">
          <a:xfrm>
            <a:off x="9879965" y="296735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Text Box 56"/>
          <p:cNvSpPr txBox="1">
            <a:spLocks noChangeArrowheads="1"/>
          </p:cNvSpPr>
          <p:nvPr/>
        </p:nvSpPr>
        <p:spPr bwMode="auto">
          <a:xfrm>
            <a:off x="9879965" y="509587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5" name="组合 74"/>
          <p:cNvGrpSpPr/>
          <p:nvPr/>
        </p:nvGrpSpPr>
        <p:grpSpPr>
          <a:xfrm>
            <a:off x="7963535" y="1367790"/>
            <a:ext cx="1522730" cy="561975"/>
            <a:chOff x="3307" y="9181"/>
            <a:chExt cx="2398" cy="885"/>
          </a:xfrm>
        </p:grpSpPr>
        <p:grpSp>
          <p:nvGrpSpPr>
            <p:cNvPr id="77" name="组合 76"/>
            <p:cNvGrpSpPr/>
            <p:nvPr/>
          </p:nvGrpSpPr>
          <p:grpSpPr>
            <a:xfrm rot="0">
              <a:off x="3307" y="9181"/>
              <a:ext cx="2398" cy="885"/>
              <a:chOff x="5488" y="1621"/>
              <a:chExt cx="12197" cy="3351"/>
            </a:xfrm>
          </p:grpSpPr>
          <p:grpSp>
            <p:nvGrpSpPr>
              <p:cNvPr id="79" name="组合 78"/>
              <p:cNvGrpSpPr/>
              <p:nvPr/>
            </p:nvGrpSpPr>
            <p:grpSpPr>
              <a:xfrm>
                <a:off x="5488" y="1621"/>
                <a:ext cx="12197" cy="3351"/>
                <a:chOff x="5488" y="1621"/>
                <a:chExt cx="12197" cy="3351"/>
              </a:xfrm>
            </p:grpSpPr>
            <p:sp>
              <p:nvSpPr>
                <p:cNvPr id="81" name="圆角矩形 8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圆角矩形 8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3" name="圆角矩形 82"/>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4" name="文本框 83"/>
            <p:cNvSpPr txBox="1"/>
            <p:nvPr/>
          </p:nvSpPr>
          <p:spPr>
            <a:xfrm>
              <a:off x="3553" y="9292"/>
              <a:ext cx="1995" cy="725"/>
            </a:xfrm>
            <a:prstGeom prst="rect">
              <a:avLst/>
            </a:prstGeom>
            <a:noFill/>
          </p:spPr>
          <p:txBody>
            <a:bodyPr wrap="none" rtlCol="0">
              <a:spAutoFit/>
            </a:bodyPr>
            <a:p>
              <a:r>
                <a:rPr lang="zh-CN" altLang="en-US" sz="2400"/>
                <a:t>第</a:t>
              </a:r>
              <a:r>
                <a:rPr lang="en-US" altLang="zh-CN" sz="2400"/>
                <a:t>3</a:t>
              </a:r>
              <a:r>
                <a:rPr lang="zh-CN" altLang="en-US" sz="2400"/>
                <a:t>张饼</a:t>
              </a:r>
              <a:endParaRPr lang="zh-CN" altLang="en-US" sz="2400"/>
            </a:p>
          </p:txBody>
        </p:sp>
      </p:grpSp>
      <p:sp>
        <p:nvSpPr>
          <p:cNvPr id="85" name="文本框 84"/>
          <p:cNvSpPr txBox="1"/>
          <p:nvPr/>
        </p:nvSpPr>
        <p:spPr>
          <a:xfrm>
            <a:off x="7763510" y="629285"/>
            <a:ext cx="2251710"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×6=18</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6" name="文本框 8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linds(horizontal)">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linds(horizont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p:tgtEl>
                                          <p:spTgt spid="58"/>
                                        </p:tgtEl>
                                        <p:attrNameLst>
                                          <p:attrName>ppt_y</p:attrName>
                                        </p:attrNameLst>
                                      </p:cBhvr>
                                      <p:tavLst>
                                        <p:tav tm="0">
                                          <p:val>
                                            <p:strVal val="#ppt_y+#ppt_h*1.125000"/>
                                          </p:val>
                                        </p:tav>
                                        <p:tav tm="100000">
                                          <p:val>
                                            <p:strVal val="#ppt_y"/>
                                          </p:val>
                                        </p:tav>
                                      </p:tavLst>
                                    </p:anim>
                                    <p:animEffect transition="in" filter="wipe(up)">
                                      <p:cBhvr>
                                        <p:cTn id="54" dur="500"/>
                                        <p:tgtEl>
                                          <p:spTgt spid="58"/>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blinds(horizontal)">
                                      <p:cBhvr>
                                        <p:cTn id="69" dur="500"/>
                                        <p:tgtEl>
                                          <p:spTgt spid="5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52"/>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3" presetClass="entr" presetSubtype="16" fill="hold" nodeType="click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p:cTn id="78" dur="500" fill="hold"/>
                                        <p:tgtEl>
                                          <p:spTgt spid="53"/>
                                        </p:tgtEl>
                                        <p:attrNameLst>
                                          <p:attrName>ppt_w</p:attrName>
                                        </p:attrNameLst>
                                      </p:cBhvr>
                                      <p:tavLst>
                                        <p:tav tm="0">
                                          <p:val>
                                            <p:fltVal val="0"/>
                                          </p:val>
                                        </p:tav>
                                        <p:tav tm="100000">
                                          <p:val>
                                            <p:strVal val="#ppt_w"/>
                                          </p:val>
                                        </p:tav>
                                      </p:tavLst>
                                    </p:anim>
                                    <p:anim calcmode="lin" valueType="num">
                                      <p:cBhvr>
                                        <p:cTn id="79" dur="500" fill="hold"/>
                                        <p:tgtEl>
                                          <p:spTgt spid="53"/>
                                        </p:tgtEl>
                                        <p:attrNameLst>
                                          <p:attrName>ppt_h</p:attrName>
                                        </p:attrNameLst>
                                      </p:cBhvr>
                                      <p:tavLst>
                                        <p:tav tm="0">
                                          <p:val>
                                            <p:fltVal val="0"/>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blinds(horizontal)">
                                      <p:cBhvr>
                                        <p:cTn id="84" dur="500"/>
                                        <p:tgtEl>
                                          <p:spTgt spid="57"/>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nodeType="click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500"/>
                                        <p:tgtEl>
                                          <p:spTgt spid="75"/>
                                        </p:tgtEl>
                                        <p:attrNameLst>
                                          <p:attrName>ppt_y</p:attrName>
                                        </p:attrNameLst>
                                      </p:cBhvr>
                                      <p:tavLst>
                                        <p:tav tm="0">
                                          <p:val>
                                            <p:strVal val="#ppt_y+#ppt_h*1.125000"/>
                                          </p:val>
                                        </p:tav>
                                        <p:tav tm="100000">
                                          <p:val>
                                            <p:strVal val="#ppt_y"/>
                                          </p:val>
                                        </p:tav>
                                      </p:tavLst>
                                    </p:anim>
                                    <p:animEffect transition="in" filter="wipe(up)">
                                      <p:cBhvr>
                                        <p:cTn id="90" dur="500"/>
                                        <p:tgtEl>
                                          <p:spTgt spid="75"/>
                                        </p:tgtEl>
                                      </p:cBhvr>
                                    </p:animEffec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6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23" presetClass="entr" presetSubtype="16" fill="hold" nodeType="clickEffect">
                                  <p:stCondLst>
                                    <p:cond delay="0"/>
                                  </p:stCondLst>
                                  <p:childTnLst>
                                    <p:set>
                                      <p:cBhvr>
                                        <p:cTn id="98" dur="1" fill="hold">
                                          <p:stCondLst>
                                            <p:cond delay="0"/>
                                          </p:stCondLst>
                                        </p:cTn>
                                        <p:tgtEl>
                                          <p:spTgt spid="66"/>
                                        </p:tgtEl>
                                        <p:attrNameLst>
                                          <p:attrName>style.visibility</p:attrName>
                                        </p:attrNameLst>
                                      </p:cBhvr>
                                      <p:to>
                                        <p:strVal val="visible"/>
                                      </p:to>
                                    </p:set>
                                    <p:anim calcmode="lin" valueType="num">
                                      <p:cBhvr>
                                        <p:cTn id="99" dur="500" fill="hold"/>
                                        <p:tgtEl>
                                          <p:spTgt spid="66"/>
                                        </p:tgtEl>
                                        <p:attrNameLst>
                                          <p:attrName>ppt_w</p:attrName>
                                        </p:attrNameLst>
                                      </p:cBhvr>
                                      <p:tavLst>
                                        <p:tav tm="0">
                                          <p:val>
                                            <p:fltVal val="0"/>
                                          </p:val>
                                        </p:tav>
                                        <p:tav tm="100000">
                                          <p:val>
                                            <p:strVal val="#ppt_w"/>
                                          </p:val>
                                        </p:tav>
                                      </p:tavLst>
                                    </p:anim>
                                    <p:anim calcmode="lin" valueType="num">
                                      <p:cBhvr>
                                        <p:cTn id="100"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0" nodeType="click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blinds(horizontal)">
                                      <p:cBhvr>
                                        <p:cTn id="105" dur="500"/>
                                        <p:tgtEl>
                                          <p:spTgt spid="73"/>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69"/>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23" presetClass="entr" presetSubtype="16" fill="hold" nodeType="clickEffect">
                                  <p:stCondLst>
                                    <p:cond delay="0"/>
                                  </p:stCondLst>
                                  <p:childTnLst>
                                    <p:set>
                                      <p:cBhvr>
                                        <p:cTn id="113" dur="1" fill="hold">
                                          <p:stCondLst>
                                            <p:cond delay="0"/>
                                          </p:stCondLst>
                                        </p:cTn>
                                        <p:tgtEl>
                                          <p:spTgt spid="70"/>
                                        </p:tgtEl>
                                        <p:attrNameLst>
                                          <p:attrName>style.visibility</p:attrName>
                                        </p:attrNameLst>
                                      </p:cBhvr>
                                      <p:to>
                                        <p:strVal val="visible"/>
                                      </p:to>
                                    </p:set>
                                    <p:anim calcmode="lin" valueType="num">
                                      <p:cBhvr>
                                        <p:cTn id="114" dur="500" fill="hold"/>
                                        <p:tgtEl>
                                          <p:spTgt spid="70"/>
                                        </p:tgtEl>
                                        <p:attrNameLst>
                                          <p:attrName>ppt_w</p:attrName>
                                        </p:attrNameLst>
                                      </p:cBhvr>
                                      <p:tavLst>
                                        <p:tav tm="0">
                                          <p:val>
                                            <p:fltVal val="0"/>
                                          </p:val>
                                        </p:tav>
                                        <p:tav tm="100000">
                                          <p:val>
                                            <p:strVal val="#ppt_w"/>
                                          </p:val>
                                        </p:tav>
                                      </p:tavLst>
                                    </p:anim>
                                    <p:anim calcmode="lin" valueType="num">
                                      <p:cBhvr>
                                        <p:cTn id="115" dur="500" fill="hold"/>
                                        <p:tgtEl>
                                          <p:spTgt spid="70"/>
                                        </p:tgtEl>
                                        <p:attrNameLst>
                                          <p:attrName>ppt_h</p:attrName>
                                        </p:attrNameLst>
                                      </p:cBhvr>
                                      <p:tavLst>
                                        <p:tav tm="0">
                                          <p:val>
                                            <p:fltVal val="0"/>
                                          </p:val>
                                        </p:tav>
                                        <p:tav tm="100000">
                                          <p:val>
                                            <p:strVal val="#ppt_h"/>
                                          </p:val>
                                        </p:tav>
                                      </p:tavLst>
                                    </p:anim>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74"/>
                                        </p:tgtEl>
                                        <p:attrNameLst>
                                          <p:attrName>style.visibility</p:attrName>
                                        </p:attrNameLst>
                                      </p:cBhvr>
                                      <p:to>
                                        <p:strVal val="visible"/>
                                      </p:to>
                                    </p:set>
                                    <p:animEffect transition="in" filter="blinds(horizontal)">
                                      <p:cBhvr>
                                        <p:cTn id="120" dur="500"/>
                                        <p:tgtEl>
                                          <p:spTgt spid="74"/>
                                        </p:tgtEl>
                                      </p:cBhvr>
                                    </p:animEffect>
                                  </p:childTnLst>
                                </p:cTn>
                              </p:par>
                            </p:childTnLst>
                          </p:cTn>
                        </p:par>
                      </p:childTnLst>
                    </p:cTn>
                  </p:par>
                  <p:par>
                    <p:cTn id="121" fill="hold">
                      <p:stCondLst>
                        <p:cond delay="indefinite"/>
                      </p:stCondLst>
                      <p:childTnLst>
                        <p:par>
                          <p:cTn id="122" fill="hold">
                            <p:stCondLst>
                              <p:cond delay="0"/>
                            </p:stCondLst>
                            <p:childTnLst>
                              <p:par>
                                <p:cTn id="123" presetID="12" presetClass="entr" presetSubtype="4" fill="hold" grpId="0" nodeType="clickEffect">
                                  <p:stCondLst>
                                    <p:cond delay="0"/>
                                  </p:stCondLst>
                                  <p:childTnLst>
                                    <p:set>
                                      <p:cBhvr>
                                        <p:cTn id="124" dur="1" fill="hold">
                                          <p:stCondLst>
                                            <p:cond delay="0"/>
                                          </p:stCondLst>
                                        </p:cTn>
                                        <p:tgtEl>
                                          <p:spTgt spid="85"/>
                                        </p:tgtEl>
                                        <p:attrNameLst>
                                          <p:attrName>style.visibility</p:attrName>
                                        </p:attrNameLst>
                                      </p:cBhvr>
                                      <p:to>
                                        <p:strVal val="visible"/>
                                      </p:to>
                                    </p:set>
                                    <p:anim calcmode="lin" valueType="num">
                                      <p:cBhvr additive="base">
                                        <p:cTn id="125" dur="500"/>
                                        <p:tgtEl>
                                          <p:spTgt spid="85"/>
                                        </p:tgtEl>
                                        <p:attrNameLst>
                                          <p:attrName>ppt_y</p:attrName>
                                        </p:attrNameLst>
                                      </p:cBhvr>
                                      <p:tavLst>
                                        <p:tav tm="0">
                                          <p:val>
                                            <p:strVal val="#ppt_y+#ppt_h*1.125000"/>
                                          </p:val>
                                        </p:tav>
                                        <p:tav tm="100000">
                                          <p:val>
                                            <p:strVal val="#ppt_y"/>
                                          </p:val>
                                        </p:tav>
                                      </p:tavLst>
                                    </p:anim>
                                    <p:animEffect transition="in" filter="wipe(up)">
                                      <p:cBhvr>
                                        <p:cTn id="12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14" grpId="0" bldLvl="0" animBg="1"/>
      <p:bldP spid="17" grpId="0" bldLvl="0" animBg="1"/>
      <p:bldP spid="13" grpId="0" bldLvl="0" animBg="1"/>
      <p:bldP spid="56" grpId="0" bldLvl="0" animBg="1"/>
      <p:bldP spid="57" grpId="0" bldLvl="0" animBg="1"/>
      <p:bldP spid="48" grpId="0" bldLvl="0" animBg="1"/>
      <p:bldP spid="52" grpId="0" bldLvl="0" animBg="1"/>
      <p:bldP spid="73" grpId="0" bldLvl="0" animBg="1"/>
      <p:bldP spid="74" grpId="0" bldLvl="0" animBg="1"/>
      <p:bldP spid="65" grpId="0" bldLvl="0" animBg="1"/>
      <p:bldP spid="69" grpId="0" bldLvl="0" animBg="1"/>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椭圆 16"/>
          <p:cNvSpPr/>
          <p:nvPr/>
        </p:nvSpPr>
        <p:spPr bwMode="auto">
          <a:xfrm>
            <a:off x="2344420" y="2185670"/>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5" name="组合 4"/>
          <p:cNvGrpSpPr/>
          <p:nvPr/>
        </p:nvGrpSpPr>
        <p:grpSpPr>
          <a:xfrm>
            <a:off x="2702560" y="513715"/>
            <a:ext cx="1781810" cy="698500"/>
            <a:chOff x="1531" y="2101"/>
            <a:chExt cx="2806" cy="1100"/>
          </a:xfrm>
        </p:grpSpPr>
        <p:sp>
          <p:nvSpPr>
            <p:cNvPr id="3" name="矩形 2"/>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070" y="2288"/>
              <a:ext cx="1728" cy="725"/>
            </a:xfrm>
            <a:prstGeom prst="rect">
              <a:avLst/>
            </a:prstGeom>
            <a:noFill/>
          </p:spPr>
          <p:txBody>
            <a:bodyPr wrap="none" rtlCol="0">
              <a:spAutoFit/>
            </a:bodyPr>
            <a:p>
              <a:r>
                <a:rPr lang="zh-CN" altLang="en-US" sz="2400" b="1"/>
                <a:t>方案二</a:t>
              </a:r>
              <a:endParaRPr lang="zh-CN" altLang="en-US" sz="2400" b="1"/>
            </a:p>
          </p:txBody>
        </p:sp>
      </p:grpSp>
      <p:grpSp>
        <p:nvGrpSpPr>
          <p:cNvPr id="10" name="组合 9"/>
          <p:cNvGrpSpPr/>
          <p:nvPr/>
        </p:nvGrpSpPr>
        <p:grpSpPr>
          <a:xfrm>
            <a:off x="5099685" y="479425"/>
            <a:ext cx="4801235" cy="699770"/>
            <a:chOff x="5332" y="2101"/>
            <a:chExt cx="7561" cy="1102"/>
          </a:xfrm>
        </p:grpSpPr>
        <p:sp>
          <p:nvSpPr>
            <p:cNvPr id="7" name="圆角矩形 6"/>
            <p:cNvSpPr/>
            <p:nvPr/>
          </p:nvSpPr>
          <p:spPr>
            <a:xfrm>
              <a:off x="5332" y="2101"/>
              <a:ext cx="7561"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504" y="2289"/>
              <a:ext cx="7090" cy="725"/>
            </a:xfrm>
            <a:prstGeom prst="rect">
              <a:avLst/>
            </a:prstGeom>
            <a:noFill/>
          </p:spPr>
          <p:txBody>
            <a:bodyPr wrap="none" rtlCol="0" anchor="t">
              <a:spAutoFit/>
            </a:bodyPr>
            <a:p>
              <a:pPr algn="l" fontAlgn="base">
                <a:lnSpc>
                  <a:spcPct val="1000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先烙第</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张和第</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张，再烙第三张</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76" name="组合 75"/>
          <p:cNvGrpSpPr/>
          <p:nvPr/>
        </p:nvGrpSpPr>
        <p:grpSpPr>
          <a:xfrm>
            <a:off x="2388870" y="2748280"/>
            <a:ext cx="899160" cy="899160"/>
            <a:chOff x="14248" y="1197"/>
            <a:chExt cx="1416" cy="1416"/>
          </a:xfrm>
        </p:grpSpPr>
        <p:sp>
          <p:nvSpPr>
            <p:cNvPr id="15"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3" name="椭圆 12"/>
          <p:cNvSpPr/>
          <p:nvPr/>
        </p:nvSpPr>
        <p:spPr bwMode="auto">
          <a:xfrm>
            <a:off x="2343785" y="429196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80" name="组合 79"/>
          <p:cNvGrpSpPr/>
          <p:nvPr/>
        </p:nvGrpSpPr>
        <p:grpSpPr>
          <a:xfrm>
            <a:off x="2422525" y="4839335"/>
            <a:ext cx="899160" cy="899160"/>
            <a:chOff x="15819" y="2712"/>
            <a:chExt cx="1416" cy="1416"/>
          </a:xfrm>
        </p:grpSpPr>
        <p:sp>
          <p:nvSpPr>
            <p:cNvPr id="78"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9" name="Text Box 56"/>
          <p:cNvSpPr txBox="1">
            <a:spLocks noChangeArrowheads="1"/>
          </p:cNvSpPr>
          <p:nvPr/>
        </p:nvSpPr>
        <p:spPr bwMode="auto">
          <a:xfrm>
            <a:off x="4559300" y="2945130"/>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 Box 56"/>
          <p:cNvSpPr txBox="1">
            <a:spLocks noChangeArrowheads="1"/>
          </p:cNvSpPr>
          <p:nvPr/>
        </p:nvSpPr>
        <p:spPr bwMode="auto">
          <a:xfrm>
            <a:off x="4559300" y="5073650"/>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nvGrpSpPr>
        <p:grpSpPr>
          <a:xfrm>
            <a:off x="3365500" y="2765425"/>
            <a:ext cx="899795" cy="899795"/>
            <a:chOff x="14248" y="1197"/>
            <a:chExt cx="1417" cy="1417"/>
          </a:xfrm>
        </p:grpSpPr>
        <p:sp>
          <p:nvSpPr>
            <p:cNvPr id="50"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3" name="组合 52"/>
          <p:cNvGrpSpPr/>
          <p:nvPr/>
        </p:nvGrpSpPr>
        <p:grpSpPr>
          <a:xfrm>
            <a:off x="3381375" y="4872355"/>
            <a:ext cx="899795" cy="899795"/>
            <a:chOff x="15819" y="2712"/>
            <a:chExt cx="1417" cy="1417"/>
          </a:xfrm>
        </p:grpSpPr>
        <p:sp>
          <p:nvSpPr>
            <p:cNvPr id="54"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5"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5" name="椭圆 64"/>
          <p:cNvSpPr/>
          <p:nvPr/>
        </p:nvSpPr>
        <p:spPr bwMode="auto">
          <a:xfrm>
            <a:off x="6393815" y="220789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66" name="组合 65"/>
          <p:cNvGrpSpPr/>
          <p:nvPr/>
        </p:nvGrpSpPr>
        <p:grpSpPr>
          <a:xfrm>
            <a:off x="6933565" y="2770505"/>
            <a:ext cx="899795" cy="899795"/>
            <a:chOff x="14248" y="1197"/>
            <a:chExt cx="1417" cy="1417"/>
          </a:xfrm>
        </p:grpSpPr>
        <p:sp>
          <p:nvSpPr>
            <p:cNvPr id="67"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9" name="椭圆 68"/>
          <p:cNvSpPr/>
          <p:nvPr/>
        </p:nvSpPr>
        <p:spPr bwMode="auto">
          <a:xfrm>
            <a:off x="6393180" y="4314190"/>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70" name="组合 69"/>
          <p:cNvGrpSpPr/>
          <p:nvPr/>
        </p:nvGrpSpPr>
        <p:grpSpPr>
          <a:xfrm>
            <a:off x="6932930" y="4861560"/>
            <a:ext cx="899795" cy="899795"/>
            <a:chOff x="15819" y="2712"/>
            <a:chExt cx="1417" cy="1417"/>
          </a:xfrm>
        </p:grpSpPr>
        <p:sp>
          <p:nvSpPr>
            <p:cNvPr id="71"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2"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3" name="Text Box 56"/>
          <p:cNvSpPr txBox="1">
            <a:spLocks noChangeArrowheads="1"/>
          </p:cNvSpPr>
          <p:nvPr/>
        </p:nvSpPr>
        <p:spPr bwMode="auto">
          <a:xfrm>
            <a:off x="8509635" y="296735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Text Box 56"/>
          <p:cNvSpPr txBox="1">
            <a:spLocks noChangeArrowheads="1"/>
          </p:cNvSpPr>
          <p:nvPr/>
        </p:nvSpPr>
        <p:spPr bwMode="auto">
          <a:xfrm>
            <a:off x="8509635" y="509587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文本框 84"/>
          <p:cNvSpPr txBox="1"/>
          <p:nvPr/>
        </p:nvSpPr>
        <p:spPr>
          <a:xfrm>
            <a:off x="4484370" y="6052185"/>
            <a:ext cx="2251710"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×4=12</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
          <p:cNvGrpSpPr/>
          <p:nvPr/>
        </p:nvGrpSpPr>
        <p:grpSpPr>
          <a:xfrm>
            <a:off x="2513330" y="1417955"/>
            <a:ext cx="2163826" cy="561975"/>
            <a:chOff x="3307" y="9181"/>
            <a:chExt cx="2398" cy="885"/>
          </a:xfrm>
        </p:grpSpPr>
        <p:grpSp>
          <p:nvGrpSpPr>
            <p:cNvPr id="8" name="组合 7"/>
            <p:cNvGrpSpPr/>
            <p:nvPr/>
          </p:nvGrpSpPr>
          <p:grpSpPr>
            <a:xfrm rot="0">
              <a:off x="3307" y="9181"/>
              <a:ext cx="2398" cy="885"/>
              <a:chOff x="5488" y="1621"/>
              <a:chExt cx="12197" cy="3351"/>
            </a:xfrm>
          </p:grpSpPr>
          <p:grpSp>
            <p:nvGrpSpPr>
              <p:cNvPr id="9" name="组合 8"/>
              <p:cNvGrpSpPr/>
              <p:nvPr/>
            </p:nvGrpSpPr>
            <p:grpSpPr>
              <a:xfrm>
                <a:off x="5488" y="1621"/>
                <a:ext cx="12197" cy="3351"/>
                <a:chOff x="5488" y="1621"/>
                <a:chExt cx="12197" cy="3351"/>
              </a:xfrm>
            </p:grpSpPr>
            <p:sp>
              <p:nvSpPr>
                <p:cNvPr id="11" name="圆角矩形 1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圆角矩形 21"/>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文本框 26"/>
            <p:cNvSpPr txBox="1"/>
            <p:nvPr/>
          </p:nvSpPr>
          <p:spPr>
            <a:xfrm>
              <a:off x="3553" y="9292"/>
              <a:ext cx="2151" cy="725"/>
            </a:xfrm>
            <a:prstGeom prst="rect">
              <a:avLst/>
            </a:prstGeom>
            <a:noFill/>
          </p:spPr>
          <p:txBody>
            <a:bodyPr wrap="square" rtlCol="0">
              <a:spAutoFit/>
            </a:bodyPr>
            <a:p>
              <a:r>
                <a:rPr lang="zh-CN" altLang="en-US" sz="2400"/>
                <a:t>第</a:t>
              </a:r>
              <a:r>
                <a:rPr lang="en-US" altLang="zh-CN" sz="2400"/>
                <a:t>1</a:t>
              </a:r>
              <a:r>
                <a:rPr lang="zh-CN" altLang="en-US" sz="2400"/>
                <a:t>、</a:t>
              </a:r>
              <a:r>
                <a:rPr lang="en-US" altLang="zh-CN" sz="2400"/>
                <a:t>2</a:t>
              </a:r>
              <a:r>
                <a:rPr lang="zh-CN" altLang="en-US" sz="2400"/>
                <a:t>张饼</a:t>
              </a:r>
              <a:endParaRPr lang="zh-CN" altLang="en-US" sz="2400"/>
            </a:p>
          </p:txBody>
        </p:sp>
      </p:grpSp>
      <p:grpSp>
        <p:nvGrpSpPr>
          <p:cNvPr id="31" name="组合 30"/>
          <p:cNvGrpSpPr/>
          <p:nvPr/>
        </p:nvGrpSpPr>
        <p:grpSpPr>
          <a:xfrm>
            <a:off x="6758305" y="1399540"/>
            <a:ext cx="1522730" cy="561975"/>
            <a:chOff x="3307" y="9181"/>
            <a:chExt cx="2398" cy="885"/>
          </a:xfrm>
        </p:grpSpPr>
        <p:grpSp>
          <p:nvGrpSpPr>
            <p:cNvPr id="32" name="组合 31"/>
            <p:cNvGrpSpPr/>
            <p:nvPr/>
          </p:nvGrpSpPr>
          <p:grpSpPr>
            <a:xfrm rot="0">
              <a:off x="3307" y="9181"/>
              <a:ext cx="2398" cy="885"/>
              <a:chOff x="5488" y="1621"/>
              <a:chExt cx="12197" cy="3351"/>
            </a:xfrm>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圆角矩形 3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文本框 36"/>
            <p:cNvSpPr txBox="1"/>
            <p:nvPr/>
          </p:nvSpPr>
          <p:spPr>
            <a:xfrm>
              <a:off x="3553" y="9292"/>
              <a:ext cx="1995" cy="725"/>
            </a:xfrm>
            <a:prstGeom prst="rect">
              <a:avLst/>
            </a:prstGeom>
            <a:noFill/>
          </p:spPr>
          <p:txBody>
            <a:bodyPr wrap="none" rtlCol="0">
              <a:spAutoFit/>
            </a:bodyPr>
            <a:p>
              <a:r>
                <a:rPr lang="zh-CN" altLang="en-US" sz="2400"/>
                <a:t>第</a:t>
              </a:r>
              <a:r>
                <a:rPr lang="en-US" altLang="zh-CN" sz="2400"/>
                <a:t>3</a:t>
              </a:r>
              <a:r>
                <a:rPr lang="zh-CN" altLang="en-US" sz="2400"/>
                <a:t>张饼</a:t>
              </a:r>
              <a:endParaRPr lang="zh-CN" altLang="en-US" sz="2400"/>
            </a:p>
          </p:txBody>
        </p:sp>
      </p:grpSp>
      <p:sp>
        <p:nvSpPr>
          <p:cNvPr id="86" name="文本框 8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linds(horizontal)">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nodeType="click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p:cTn id="54" dur="500" fill="hold"/>
                                        <p:tgtEl>
                                          <p:spTgt spid="53"/>
                                        </p:tgtEl>
                                        <p:attrNameLst>
                                          <p:attrName>ppt_w</p:attrName>
                                        </p:attrNameLst>
                                      </p:cBhvr>
                                      <p:tavLst>
                                        <p:tav tm="0">
                                          <p:val>
                                            <p:fltVal val="0"/>
                                          </p:val>
                                        </p:tav>
                                        <p:tav tm="100000">
                                          <p:val>
                                            <p:strVal val="#ppt_w"/>
                                          </p:val>
                                        </p:tav>
                                      </p:tavLst>
                                    </p:anim>
                                    <p:anim calcmode="lin" valueType="num">
                                      <p:cBhvr>
                                        <p:cTn id="55" dur="500" fill="hold"/>
                                        <p:tgtEl>
                                          <p:spTgt spid="53"/>
                                        </p:tgtEl>
                                        <p:attrNameLst>
                                          <p:attrName>ppt_h</p:attrName>
                                        </p:attrNameLst>
                                      </p:cBhvr>
                                      <p:tavLst>
                                        <p:tav tm="0">
                                          <p:val>
                                            <p:fltVal val="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p:tgtEl>
                                          <p:spTgt spid="31"/>
                                        </p:tgtEl>
                                        <p:attrNameLst>
                                          <p:attrName>ppt_y</p:attrName>
                                        </p:attrNameLst>
                                      </p:cBhvr>
                                      <p:tavLst>
                                        <p:tav tm="0">
                                          <p:val>
                                            <p:strVal val="#ppt_y+#ppt_h*1.125000"/>
                                          </p:val>
                                        </p:tav>
                                        <p:tav tm="100000">
                                          <p:val>
                                            <p:strVal val="#ppt_y"/>
                                          </p:val>
                                        </p:tav>
                                      </p:tavLst>
                                    </p:anim>
                                    <p:animEffect transition="in" filter="wipe(up)">
                                      <p:cBhvr>
                                        <p:cTn id="66" dur="500"/>
                                        <p:tgtEl>
                                          <p:spTgt spid="31"/>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6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nodeType="clickEffect">
                                  <p:stCondLst>
                                    <p:cond delay="0"/>
                                  </p:stCondLst>
                                  <p:childTnLst>
                                    <p:set>
                                      <p:cBhvr>
                                        <p:cTn id="74" dur="1" fill="hold">
                                          <p:stCondLst>
                                            <p:cond delay="0"/>
                                          </p:stCondLst>
                                        </p:cTn>
                                        <p:tgtEl>
                                          <p:spTgt spid="66"/>
                                        </p:tgtEl>
                                        <p:attrNameLst>
                                          <p:attrName>style.visibility</p:attrName>
                                        </p:attrNameLst>
                                      </p:cBhvr>
                                      <p:to>
                                        <p:strVal val="visible"/>
                                      </p:to>
                                    </p:set>
                                    <p:anim calcmode="lin" valueType="num">
                                      <p:cBhvr>
                                        <p:cTn id="75" dur="500" fill="hold"/>
                                        <p:tgtEl>
                                          <p:spTgt spid="66"/>
                                        </p:tgtEl>
                                        <p:attrNameLst>
                                          <p:attrName>ppt_w</p:attrName>
                                        </p:attrNameLst>
                                      </p:cBhvr>
                                      <p:tavLst>
                                        <p:tav tm="0">
                                          <p:val>
                                            <p:fltVal val="0"/>
                                          </p:val>
                                        </p:tav>
                                        <p:tav tm="100000">
                                          <p:val>
                                            <p:strVal val="#ppt_w"/>
                                          </p:val>
                                        </p:tav>
                                      </p:tavLst>
                                    </p:anim>
                                    <p:anim calcmode="lin" valueType="num">
                                      <p:cBhvr>
                                        <p:cTn id="76"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blinds(horizontal)">
                                      <p:cBhvr>
                                        <p:cTn id="81" dur="500"/>
                                        <p:tgtEl>
                                          <p:spTgt spid="73"/>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69"/>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nodeType="clickEffect">
                                  <p:stCondLst>
                                    <p:cond delay="0"/>
                                  </p:stCondLst>
                                  <p:childTnLst>
                                    <p:set>
                                      <p:cBhvr>
                                        <p:cTn id="89" dur="1" fill="hold">
                                          <p:stCondLst>
                                            <p:cond delay="0"/>
                                          </p:stCondLst>
                                        </p:cTn>
                                        <p:tgtEl>
                                          <p:spTgt spid="70"/>
                                        </p:tgtEl>
                                        <p:attrNameLst>
                                          <p:attrName>style.visibility</p:attrName>
                                        </p:attrNameLst>
                                      </p:cBhvr>
                                      <p:to>
                                        <p:strVal val="visible"/>
                                      </p:to>
                                    </p:set>
                                    <p:anim calcmode="lin" valueType="num">
                                      <p:cBhvr>
                                        <p:cTn id="90" dur="500" fill="hold"/>
                                        <p:tgtEl>
                                          <p:spTgt spid="70"/>
                                        </p:tgtEl>
                                        <p:attrNameLst>
                                          <p:attrName>ppt_w</p:attrName>
                                        </p:attrNameLst>
                                      </p:cBhvr>
                                      <p:tavLst>
                                        <p:tav tm="0">
                                          <p:val>
                                            <p:fltVal val="0"/>
                                          </p:val>
                                        </p:tav>
                                        <p:tav tm="100000">
                                          <p:val>
                                            <p:strVal val="#ppt_w"/>
                                          </p:val>
                                        </p:tav>
                                      </p:tavLst>
                                    </p:anim>
                                    <p:anim calcmode="lin" valueType="num">
                                      <p:cBhvr>
                                        <p:cTn id="91" dur="500" fill="hold"/>
                                        <p:tgtEl>
                                          <p:spTgt spid="70"/>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blinds(horizontal)">
                                      <p:cBhvr>
                                        <p:cTn id="96" dur="500"/>
                                        <p:tgtEl>
                                          <p:spTgt spid="74"/>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85"/>
                                        </p:tgtEl>
                                        <p:attrNameLst>
                                          <p:attrName>style.visibility</p:attrName>
                                        </p:attrNameLst>
                                      </p:cBhvr>
                                      <p:to>
                                        <p:strVal val="visible"/>
                                      </p:to>
                                    </p:set>
                                    <p:anim calcmode="lin" valueType="num">
                                      <p:cBhvr additive="base">
                                        <p:cTn id="101" dur="500"/>
                                        <p:tgtEl>
                                          <p:spTgt spid="85"/>
                                        </p:tgtEl>
                                        <p:attrNameLst>
                                          <p:attrName>ppt_y</p:attrName>
                                        </p:attrNameLst>
                                      </p:cBhvr>
                                      <p:tavLst>
                                        <p:tav tm="0">
                                          <p:val>
                                            <p:strVal val="#ppt_y+#ppt_h*1.125000"/>
                                          </p:val>
                                        </p:tav>
                                        <p:tav tm="100000">
                                          <p:val>
                                            <p:strVal val="#ppt_y"/>
                                          </p:val>
                                        </p:tav>
                                      </p:tavLst>
                                    </p:anim>
                                    <p:animEffect transition="in" filter="wipe(up)">
                                      <p:cBhvr>
                                        <p:cTn id="10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14" grpId="0" bldLvl="0" animBg="1"/>
      <p:bldP spid="17" grpId="0" bldLvl="0" animBg="1"/>
      <p:bldP spid="13" grpId="0" bldLvl="0" animBg="1"/>
      <p:bldP spid="73" grpId="0" bldLvl="0" animBg="1"/>
      <p:bldP spid="74" grpId="0" bldLvl="0" animBg="1"/>
      <p:bldP spid="65" grpId="0" bldLvl="0" animBg="1"/>
      <p:bldP spid="69" grpId="0" bldLvl="0" animBg="1"/>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7" name="椭圆 16"/>
          <p:cNvSpPr/>
          <p:nvPr/>
        </p:nvSpPr>
        <p:spPr bwMode="auto">
          <a:xfrm>
            <a:off x="1342390" y="263588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5" name="组合 4"/>
          <p:cNvGrpSpPr/>
          <p:nvPr/>
        </p:nvGrpSpPr>
        <p:grpSpPr>
          <a:xfrm>
            <a:off x="2683510" y="819785"/>
            <a:ext cx="1781810" cy="698500"/>
            <a:chOff x="1531" y="2101"/>
            <a:chExt cx="2806" cy="1100"/>
          </a:xfrm>
        </p:grpSpPr>
        <p:sp>
          <p:nvSpPr>
            <p:cNvPr id="3" name="矩形 2"/>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070" y="2288"/>
              <a:ext cx="1728" cy="725"/>
            </a:xfrm>
            <a:prstGeom prst="rect">
              <a:avLst/>
            </a:prstGeom>
            <a:noFill/>
          </p:spPr>
          <p:txBody>
            <a:bodyPr wrap="none" rtlCol="0">
              <a:spAutoFit/>
            </a:bodyPr>
            <a:p>
              <a:r>
                <a:rPr lang="zh-CN" altLang="en-US" sz="2400" b="1"/>
                <a:t>方案三</a:t>
              </a:r>
              <a:endParaRPr lang="zh-CN" altLang="en-US" sz="2400" b="1"/>
            </a:p>
          </p:txBody>
        </p:sp>
      </p:grpSp>
      <p:grpSp>
        <p:nvGrpSpPr>
          <p:cNvPr id="10" name="组合 9"/>
          <p:cNvGrpSpPr/>
          <p:nvPr/>
        </p:nvGrpSpPr>
        <p:grpSpPr>
          <a:xfrm>
            <a:off x="5099685" y="479425"/>
            <a:ext cx="5677535" cy="1706245"/>
            <a:chOff x="5332" y="2101"/>
            <a:chExt cx="8941" cy="2687"/>
          </a:xfrm>
        </p:grpSpPr>
        <p:sp>
          <p:nvSpPr>
            <p:cNvPr id="7" name="圆角矩形 6"/>
            <p:cNvSpPr/>
            <p:nvPr/>
          </p:nvSpPr>
          <p:spPr>
            <a:xfrm>
              <a:off x="5332" y="2101"/>
              <a:ext cx="8941" cy="2687"/>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504" y="2289"/>
              <a:ext cx="8530" cy="2237"/>
            </a:xfrm>
            <a:prstGeom prst="rect">
              <a:avLst/>
            </a:prstGeom>
            <a:noFill/>
          </p:spPr>
          <p:txBody>
            <a:bodyPr wrap="none" rtlCol="0" anchor="t">
              <a:spAutoFit/>
            </a:bodyPr>
            <a:p>
              <a:pPr algn="l" fontAlgn="base">
                <a:lnSpc>
                  <a:spcPct val="120000"/>
                </a:lnSpc>
                <a:spcBef>
                  <a:spcPct val="0"/>
                </a:spcBef>
                <a:spcAft>
                  <a:spcPct val="0"/>
                </a:spcAft>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先烙第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张饼的正面，</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fontAlgn="base">
                <a:lnSpc>
                  <a:spcPct val="120000"/>
                </a:lnSpc>
                <a:spcBef>
                  <a:spcPct val="0"/>
                </a:spcBef>
                <a:spcAft>
                  <a:spcPct val="0"/>
                </a:spcAft>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再烙第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张饼的反面和第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3</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张饼的正面，</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fontAlgn="base">
                <a:lnSpc>
                  <a:spcPct val="120000"/>
                </a:lnSpc>
                <a:spcBef>
                  <a:spcPct val="0"/>
                </a:spcBef>
                <a:spcAft>
                  <a:spcPct val="0"/>
                </a:spcAft>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最后烙第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张、第</a:t>
              </a:r>
              <a:r>
                <a:rPr lang="en-US" altLang="zh-CN"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3</a:t>
              </a: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张饼的反面。</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76" name="组合 75"/>
          <p:cNvGrpSpPr/>
          <p:nvPr/>
        </p:nvGrpSpPr>
        <p:grpSpPr>
          <a:xfrm>
            <a:off x="1386840" y="3198495"/>
            <a:ext cx="899160" cy="899160"/>
            <a:chOff x="14248" y="1197"/>
            <a:chExt cx="1416" cy="1416"/>
          </a:xfrm>
        </p:grpSpPr>
        <p:sp>
          <p:nvSpPr>
            <p:cNvPr id="15"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3" name="椭圆 12"/>
          <p:cNvSpPr/>
          <p:nvPr/>
        </p:nvSpPr>
        <p:spPr bwMode="auto">
          <a:xfrm>
            <a:off x="4465320" y="263969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80" name="组合 79"/>
          <p:cNvGrpSpPr/>
          <p:nvPr/>
        </p:nvGrpSpPr>
        <p:grpSpPr>
          <a:xfrm>
            <a:off x="4544060" y="3187065"/>
            <a:ext cx="899160" cy="899160"/>
            <a:chOff x="15819" y="2712"/>
            <a:chExt cx="1416" cy="1416"/>
          </a:xfrm>
        </p:grpSpPr>
        <p:sp>
          <p:nvSpPr>
            <p:cNvPr id="78"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9" name="Text Box 56"/>
          <p:cNvSpPr txBox="1">
            <a:spLocks noChangeArrowheads="1"/>
          </p:cNvSpPr>
          <p:nvPr/>
        </p:nvSpPr>
        <p:spPr bwMode="auto">
          <a:xfrm>
            <a:off x="1850390" y="483171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 Box 56"/>
          <p:cNvSpPr txBox="1">
            <a:spLocks noChangeArrowheads="1"/>
          </p:cNvSpPr>
          <p:nvPr/>
        </p:nvSpPr>
        <p:spPr bwMode="auto">
          <a:xfrm>
            <a:off x="5061585" y="483933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9" name="组合 48"/>
          <p:cNvGrpSpPr/>
          <p:nvPr/>
        </p:nvGrpSpPr>
        <p:grpSpPr>
          <a:xfrm>
            <a:off x="2363470" y="3215640"/>
            <a:ext cx="899795" cy="899795"/>
            <a:chOff x="14248" y="1197"/>
            <a:chExt cx="1417" cy="1417"/>
          </a:xfrm>
        </p:grpSpPr>
        <p:sp>
          <p:nvSpPr>
            <p:cNvPr id="50"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5487035" y="3179445"/>
            <a:ext cx="899795" cy="899795"/>
            <a:chOff x="14248" y="1197"/>
            <a:chExt cx="1417" cy="1417"/>
          </a:xfrm>
        </p:grpSpPr>
        <p:sp>
          <p:nvSpPr>
            <p:cNvPr id="67" name="椭圆 33"/>
            <p:cNvSpPr>
              <a:spLocks noChangeArrowheads="1"/>
            </p:cNvSpPr>
            <p:nvPr/>
          </p:nvSpPr>
          <p:spPr bwMode="auto">
            <a:xfrm>
              <a:off x="14248" y="1197"/>
              <a:ext cx="1417" cy="1417"/>
            </a:xfrm>
            <a:prstGeom prst="ellipse">
              <a:avLst/>
            </a:prstGeom>
            <a:solidFill>
              <a:schemeClr val="bg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 name="TextBox 37"/>
            <p:cNvSpPr txBox="1"/>
            <p:nvPr/>
          </p:nvSpPr>
          <p:spPr>
            <a:xfrm>
              <a:off x="14444" y="1432"/>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正</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9" name="椭圆 68"/>
          <p:cNvSpPr/>
          <p:nvPr/>
        </p:nvSpPr>
        <p:spPr bwMode="auto">
          <a:xfrm>
            <a:off x="7647305" y="2651125"/>
            <a:ext cx="1980000" cy="1980000"/>
          </a:xfrm>
          <a:prstGeom prst="ellipse">
            <a:avLst/>
          </a:prstGeom>
          <a:solidFill>
            <a:srgbClr val="AD78D7">
              <a:alpha val="87000"/>
            </a:srgbClr>
          </a:solidFill>
          <a:ln w="28575" cap="flat" cmpd="sng" algn="ctr">
            <a:solidFill>
              <a:schemeClr val="bg1">
                <a:lumMod val="50000"/>
              </a:schemeClr>
            </a:solidFill>
            <a:prstDash val="solid"/>
            <a:round/>
            <a:headEnd type="none" w="med" len="med"/>
            <a:tailEnd type="none" w="med" len="med"/>
          </a:ln>
          <a:effectLst/>
        </p:spPr>
        <p:txBody>
          <a:bodyPr anchor="ctr"/>
          <a:p>
            <a:pPr eaLnBrk="1" hangingPunct="1">
              <a:lnSpc>
                <a:spcPct val="120000"/>
              </a:lnSpc>
              <a:defRPr/>
            </a:pPr>
            <a:endParaRPr lang="zh-CN" altLang="en-US" sz="1350">
              <a:latin typeface="楷体" panose="02010609060101010101" pitchFamily="49" charset="-122"/>
              <a:ea typeface="楷体" panose="02010609060101010101" pitchFamily="49" charset="-122"/>
            </a:endParaRPr>
          </a:p>
        </p:txBody>
      </p:sp>
      <p:grpSp>
        <p:nvGrpSpPr>
          <p:cNvPr id="70" name="组合 69"/>
          <p:cNvGrpSpPr/>
          <p:nvPr/>
        </p:nvGrpSpPr>
        <p:grpSpPr>
          <a:xfrm>
            <a:off x="8665845" y="3198495"/>
            <a:ext cx="899795" cy="899795"/>
            <a:chOff x="15819" y="2712"/>
            <a:chExt cx="1417" cy="1417"/>
          </a:xfrm>
        </p:grpSpPr>
        <p:sp>
          <p:nvSpPr>
            <p:cNvPr id="71"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2"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4" name="Text Box 56"/>
          <p:cNvSpPr txBox="1">
            <a:spLocks noChangeArrowheads="1"/>
          </p:cNvSpPr>
          <p:nvPr/>
        </p:nvSpPr>
        <p:spPr bwMode="auto">
          <a:xfrm>
            <a:off x="8263890" y="4839335"/>
            <a:ext cx="13919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文本框 84"/>
          <p:cNvSpPr txBox="1"/>
          <p:nvPr/>
        </p:nvSpPr>
        <p:spPr>
          <a:xfrm>
            <a:off x="4970145" y="5741035"/>
            <a:ext cx="2073275"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3" name="组合 52"/>
          <p:cNvGrpSpPr/>
          <p:nvPr/>
        </p:nvGrpSpPr>
        <p:grpSpPr>
          <a:xfrm>
            <a:off x="7713980" y="3213100"/>
            <a:ext cx="899795" cy="899795"/>
            <a:chOff x="15819" y="2712"/>
            <a:chExt cx="1417" cy="1417"/>
          </a:xfrm>
        </p:grpSpPr>
        <p:sp>
          <p:nvSpPr>
            <p:cNvPr id="54" name="椭圆 33"/>
            <p:cNvSpPr>
              <a:spLocks noChangeArrowheads="1"/>
            </p:cNvSpPr>
            <p:nvPr/>
          </p:nvSpPr>
          <p:spPr bwMode="auto">
            <a:xfrm>
              <a:off x="15819" y="2712"/>
              <a:ext cx="1417" cy="1417"/>
            </a:xfrm>
            <a:prstGeom prst="ellipse">
              <a:avLst/>
            </a:prstGeom>
            <a:solidFill>
              <a:srgbClr val="FFFD51"/>
            </a:solidFill>
            <a:ln w="28575" algn="ctr">
              <a:solidFill>
                <a:schemeClr val="tx1"/>
              </a:solidFill>
              <a:rou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5" name="TextBox 37"/>
            <p:cNvSpPr txBox="1"/>
            <p:nvPr/>
          </p:nvSpPr>
          <p:spPr>
            <a:xfrm>
              <a:off x="16017" y="2965"/>
              <a:ext cx="1126" cy="841"/>
            </a:xfrm>
            <a:prstGeom prst="rect">
              <a:avLst/>
            </a:prstGeom>
            <a:noFill/>
          </p:spPr>
          <p:txBody>
            <a:bodyPr>
              <a:spAutoFit/>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反</a:t>
              </a:r>
              <a:r>
                <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i="0" u="none" strike="noStrike" kern="0" cap="none" spc="0" normalizeH="0" baseline="-2500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6" name="文本框 8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linds(horizontal)">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p:cTn id="48" dur="500" fill="hold"/>
                                        <p:tgtEl>
                                          <p:spTgt spid="66"/>
                                        </p:tgtEl>
                                        <p:attrNameLst>
                                          <p:attrName>ppt_w</p:attrName>
                                        </p:attrNameLst>
                                      </p:cBhvr>
                                      <p:tavLst>
                                        <p:tav tm="0">
                                          <p:val>
                                            <p:fltVal val="0"/>
                                          </p:val>
                                        </p:tav>
                                        <p:tav tm="100000">
                                          <p:val>
                                            <p:strVal val="#ppt_w"/>
                                          </p:val>
                                        </p:tav>
                                      </p:tavLst>
                                    </p:anim>
                                    <p:anim calcmode="lin" valueType="num">
                                      <p:cBhvr>
                                        <p:cTn id="49"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linds(horizontal)">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nodeType="click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23" presetClass="entr" presetSubtype="16" fill="hold" nodeType="click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blinds(horizontal)">
                                      <p:cBhvr>
                                        <p:cTn id="75" dur="500"/>
                                        <p:tgtEl>
                                          <p:spTgt spid="74"/>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85"/>
                                        </p:tgtEl>
                                        <p:attrNameLst>
                                          <p:attrName>style.visibility</p:attrName>
                                        </p:attrNameLst>
                                      </p:cBhvr>
                                      <p:to>
                                        <p:strVal val="visible"/>
                                      </p:to>
                                    </p:set>
                                    <p:anim calcmode="lin" valueType="num">
                                      <p:cBhvr additive="base">
                                        <p:cTn id="80" dur="500"/>
                                        <p:tgtEl>
                                          <p:spTgt spid="85"/>
                                        </p:tgtEl>
                                        <p:attrNameLst>
                                          <p:attrName>ppt_y</p:attrName>
                                        </p:attrNameLst>
                                      </p:cBhvr>
                                      <p:tavLst>
                                        <p:tav tm="0">
                                          <p:val>
                                            <p:strVal val="#ppt_y+#ppt_h*1.125000"/>
                                          </p:val>
                                        </p:tav>
                                        <p:tav tm="100000">
                                          <p:val>
                                            <p:strVal val="#ppt_y"/>
                                          </p:val>
                                        </p:tav>
                                      </p:tavLst>
                                    </p:anim>
                                    <p:animEffect transition="in" filter="wipe(up)">
                                      <p:cBhvr>
                                        <p:cTn id="8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14" grpId="0" bldLvl="0" animBg="1"/>
      <p:bldP spid="17" grpId="0" bldLvl="0" animBg="1"/>
      <p:bldP spid="13" grpId="0" bldLvl="0" animBg="1"/>
      <p:bldP spid="74" grpId="0" bldLvl="0" animBg="1"/>
      <p:bldP spid="69" grpId="0" bldLvl="0" animBg="1"/>
      <p:bldP spid="8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1646555" y="1534160"/>
            <a:ext cx="1781810" cy="698500"/>
            <a:chOff x="1531" y="2101"/>
            <a:chExt cx="2806" cy="1100"/>
          </a:xfrm>
        </p:grpSpPr>
        <p:sp>
          <p:nvSpPr>
            <p:cNvPr id="4" name="矩形 3"/>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070" y="2288"/>
              <a:ext cx="1728" cy="725"/>
            </a:xfrm>
            <a:prstGeom prst="rect">
              <a:avLst/>
            </a:prstGeom>
            <a:noFill/>
          </p:spPr>
          <p:txBody>
            <a:bodyPr wrap="none" rtlCol="0">
              <a:spAutoFit/>
            </a:bodyPr>
            <a:p>
              <a:r>
                <a:rPr lang="zh-CN" altLang="en-US" sz="2400" b="1"/>
                <a:t>方案一</a:t>
              </a:r>
              <a:endParaRPr lang="zh-CN" altLang="en-US" sz="2400" b="1"/>
            </a:p>
          </p:txBody>
        </p:sp>
      </p:grpSp>
      <p:grpSp>
        <p:nvGrpSpPr>
          <p:cNvPr id="7" name="组合 6"/>
          <p:cNvGrpSpPr/>
          <p:nvPr/>
        </p:nvGrpSpPr>
        <p:grpSpPr>
          <a:xfrm>
            <a:off x="1646555" y="2835910"/>
            <a:ext cx="1781810" cy="698500"/>
            <a:chOff x="1531" y="2101"/>
            <a:chExt cx="2806" cy="1100"/>
          </a:xfrm>
        </p:grpSpPr>
        <p:sp>
          <p:nvSpPr>
            <p:cNvPr id="8" name="矩形 7"/>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2070" y="2288"/>
              <a:ext cx="1728" cy="725"/>
            </a:xfrm>
            <a:prstGeom prst="rect">
              <a:avLst/>
            </a:prstGeom>
            <a:noFill/>
          </p:spPr>
          <p:txBody>
            <a:bodyPr wrap="none" rtlCol="0">
              <a:spAutoFit/>
            </a:bodyPr>
            <a:p>
              <a:r>
                <a:rPr lang="zh-CN" altLang="en-US" sz="2400" b="1"/>
                <a:t>方案二</a:t>
              </a:r>
              <a:endParaRPr lang="zh-CN" altLang="en-US" sz="2400" b="1"/>
            </a:p>
          </p:txBody>
        </p:sp>
      </p:grpSp>
      <p:grpSp>
        <p:nvGrpSpPr>
          <p:cNvPr id="10" name="组合 9"/>
          <p:cNvGrpSpPr/>
          <p:nvPr/>
        </p:nvGrpSpPr>
        <p:grpSpPr>
          <a:xfrm>
            <a:off x="1646555" y="4076065"/>
            <a:ext cx="1781810" cy="698500"/>
            <a:chOff x="1531" y="2101"/>
            <a:chExt cx="2806" cy="1100"/>
          </a:xfrm>
        </p:grpSpPr>
        <p:sp>
          <p:nvSpPr>
            <p:cNvPr id="11" name="矩形 10"/>
            <p:cNvSpPr/>
            <p:nvPr/>
          </p:nvSpPr>
          <p:spPr>
            <a:xfrm>
              <a:off x="1531" y="2101"/>
              <a:ext cx="2806" cy="11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070" y="2288"/>
              <a:ext cx="1728" cy="725"/>
            </a:xfrm>
            <a:prstGeom prst="rect">
              <a:avLst/>
            </a:prstGeom>
            <a:noFill/>
          </p:spPr>
          <p:txBody>
            <a:bodyPr wrap="none" rtlCol="0">
              <a:spAutoFit/>
            </a:bodyPr>
            <a:p>
              <a:r>
                <a:rPr lang="zh-CN" altLang="en-US" sz="2400" b="1"/>
                <a:t>方案三</a:t>
              </a:r>
              <a:endParaRPr lang="zh-CN" altLang="en-US" sz="2400" b="1"/>
            </a:p>
          </p:txBody>
        </p:sp>
      </p:grpSp>
      <p:grpSp>
        <p:nvGrpSpPr>
          <p:cNvPr id="22" name="组合 21"/>
          <p:cNvGrpSpPr/>
          <p:nvPr/>
        </p:nvGrpSpPr>
        <p:grpSpPr>
          <a:xfrm>
            <a:off x="6814185" y="1841500"/>
            <a:ext cx="3481070" cy="2490470"/>
            <a:chOff x="12513" y="5307"/>
            <a:chExt cx="5482" cy="3922"/>
          </a:xfrm>
        </p:grpSpPr>
        <p:grpSp>
          <p:nvGrpSpPr>
            <p:cNvPr id="21" name="组合 20"/>
            <p:cNvGrpSpPr/>
            <p:nvPr/>
          </p:nvGrpSpPr>
          <p:grpSpPr>
            <a:xfrm>
              <a:off x="12513" y="5307"/>
              <a:ext cx="5482" cy="3923"/>
              <a:chOff x="12079" y="7853"/>
              <a:chExt cx="5482" cy="3923"/>
            </a:xfrm>
          </p:grpSpPr>
          <p:sp>
            <p:nvSpPr>
              <p:cNvPr id="19" name="圆角矩形 18"/>
              <p:cNvSpPr/>
              <p:nvPr/>
            </p:nvSpPr>
            <p:spPr>
              <a:xfrm>
                <a:off x="12097" y="7884"/>
                <a:ext cx="5438" cy="3892"/>
              </a:xfrm>
              <a:prstGeom prst="round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图片1"/>
              <p:cNvPicPr>
                <a:picLocks noChangeAspect="1"/>
              </p:cNvPicPr>
              <p:nvPr/>
            </p:nvPicPr>
            <p:blipFill>
              <a:blip r:embed="rId2"/>
              <a:srcRect b="65015"/>
              <a:stretch>
                <a:fillRect/>
              </a:stretch>
            </p:blipFill>
            <p:spPr>
              <a:xfrm>
                <a:off x="12079" y="7853"/>
                <a:ext cx="5482" cy="1377"/>
              </a:xfrm>
              <a:prstGeom prst="rect">
                <a:avLst/>
              </a:prstGeom>
            </p:spPr>
          </p:pic>
        </p:grpSp>
        <p:sp>
          <p:nvSpPr>
            <p:cNvPr id="16" name="文本框 15"/>
            <p:cNvSpPr txBox="1"/>
            <p:nvPr/>
          </p:nvSpPr>
          <p:spPr>
            <a:xfrm>
              <a:off x="13121" y="5698"/>
              <a:ext cx="460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哪种方法比较合理？</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pSp>
      <p:sp>
        <p:nvSpPr>
          <p:cNvPr id="17" name="文本框 16"/>
          <p:cNvSpPr txBox="1"/>
          <p:nvPr/>
        </p:nvSpPr>
        <p:spPr>
          <a:xfrm>
            <a:off x="7047865" y="2877185"/>
            <a:ext cx="3230880" cy="1198880"/>
          </a:xfrm>
          <a:prstGeom prst="rect">
            <a:avLst/>
          </a:prstGeom>
          <a:noFill/>
        </p:spPr>
        <p:txBody>
          <a:bodyPr wrap="none" rtlCol="0" anchor="t">
            <a:spAutoFit/>
          </a:bodyPr>
          <a:p>
            <a:pPr marL="0" marR="0" lvl="0" indent="0" defTabSz="457200" eaLnBrk="1" fontAlgn="base" latinLnBrk="0" hangingPunct="1">
              <a:lnSpc>
                <a:spcPct val="150000"/>
              </a:lnSpc>
              <a:spcBef>
                <a:spcPct val="0"/>
              </a:spcBef>
              <a:spcAft>
                <a:spcPct val="0"/>
              </a:spcAft>
              <a:buClrTx/>
              <a:buSzTx/>
              <a:buFontTx/>
              <a:buNone/>
              <a:defRPr/>
            </a:pP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第三种方案比较合理，</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defTabSz="457200" eaLnBrk="1" fontAlgn="base" latinLnBrk="0" hangingPunct="1">
              <a:lnSpc>
                <a:spcPct val="150000"/>
              </a:lnSpc>
              <a:spcBef>
                <a:spcPct val="0"/>
              </a:spcBef>
              <a:spcAft>
                <a:spcPct val="0"/>
              </a:spcAft>
              <a:buClrTx/>
              <a:buSzTx/>
              <a:buFontTx/>
              <a:buNone/>
              <a:defRPr/>
            </a:pP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也最节省时间。</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4050665" y="1653540"/>
            <a:ext cx="2251710"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×6=18</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4050665" y="2955290"/>
            <a:ext cx="2251710"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×4=12</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文本框 17"/>
          <p:cNvSpPr txBox="1"/>
          <p:nvPr/>
        </p:nvSpPr>
        <p:spPr>
          <a:xfrm>
            <a:off x="4050665" y="4171315"/>
            <a:ext cx="2073275" cy="460375"/>
          </a:xfrm>
          <a:prstGeom prst="rect">
            <a:avLst/>
          </a:prstGeom>
          <a:noFill/>
        </p:spPr>
        <p:txBody>
          <a:bodyPr wrap="none" rtlCol="0" anchor="t">
            <a:spAutoFit/>
          </a:bodyPr>
          <a:p>
            <a:pPr lvl="0" eaLnBrk="1" fontAlgn="base" hangingPunct="1">
              <a:spcBef>
                <a:spcPct val="0"/>
              </a:spcBef>
              <a:spcAft>
                <a:spcPct val="0"/>
              </a:spcAft>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5" grpId="0"/>
      <p:bldP spid="14"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3432175" y="5242560"/>
            <a:ext cx="5803265" cy="775970"/>
            <a:chOff x="5405" y="8256"/>
            <a:chExt cx="9139" cy="1222"/>
          </a:xfrm>
        </p:grpSpPr>
        <p:grpSp>
          <p:nvGrpSpPr>
            <p:cNvPr id="16" name="组合 15"/>
            <p:cNvGrpSpPr/>
            <p:nvPr/>
          </p:nvGrpSpPr>
          <p:grpSpPr>
            <a:xfrm rot="0">
              <a:off x="5405" y="8256"/>
              <a:ext cx="7213" cy="1222"/>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Text Box 4"/>
            <p:cNvSpPr txBox="1">
              <a:spLocks noChangeArrowheads="1"/>
            </p:cNvSpPr>
            <p:nvPr/>
          </p:nvSpPr>
          <p:spPr bwMode="auto">
            <a:xfrm>
              <a:off x="5698" y="8482"/>
              <a:ext cx="8846"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这是</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“烙三张饼的最佳方法”。</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4502785" y="2503805"/>
            <a:ext cx="6715125" cy="2411730"/>
            <a:chOff x="7091" y="3943"/>
            <a:chExt cx="10575" cy="3798"/>
          </a:xfrm>
        </p:grpSpPr>
        <p:grpSp>
          <p:nvGrpSpPr>
            <p:cNvPr id="9" name="组合 8"/>
            <p:cNvGrpSpPr/>
            <p:nvPr/>
          </p:nvGrpSpPr>
          <p:grpSpPr>
            <a:xfrm>
              <a:off x="7091" y="4807"/>
              <a:ext cx="7214" cy="2070"/>
              <a:chOff x="9760" y="3844"/>
              <a:chExt cx="7214" cy="2070"/>
            </a:xfrm>
          </p:grpSpPr>
          <p:sp>
            <p:nvSpPr>
              <p:cNvPr id="7" name="圆角矩形标注 6"/>
              <p:cNvSpPr/>
              <p:nvPr/>
            </p:nvSpPr>
            <p:spPr>
              <a:xfrm>
                <a:off x="9760" y="3844"/>
                <a:ext cx="6650" cy="2070"/>
              </a:xfrm>
              <a:prstGeom prst="wedgeRoundRectCallout">
                <a:avLst>
                  <a:gd name="adj1" fmla="val 61815"/>
                  <a:gd name="adj2" fmla="val -12222"/>
                  <a:gd name="adj3" fmla="val 16667"/>
                </a:avLst>
              </a:prstGeom>
              <a:solidFill>
                <a:schemeClr val="accent3">
                  <a:lumMod val="40000"/>
                  <a:lumOff val="60000"/>
                </a:schemeClr>
              </a:solidFill>
              <a:ln w="25400" cap="flat" cmpd="sng">
                <a:solidFill>
                  <a:schemeClr val="tx1"/>
                </a:solidFill>
                <a:prstDash val="solid"/>
                <a:miter/>
                <a:headEnd type="none" w="med" len="med"/>
                <a:tailEnd type="none" w="med" len="med"/>
              </a:ln>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10" name="Text Box 4"/>
              <p:cNvSpPr txBox="1">
                <a:spLocks noChangeArrowheads="1"/>
              </p:cNvSpPr>
              <p:nvPr/>
            </p:nvSpPr>
            <p:spPr bwMode="auto">
              <a:xfrm>
                <a:off x="9962" y="3935"/>
                <a:ext cx="7013" cy="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锅里每次都</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烙</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两张饼</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别让锅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有空余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这样</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最节省时间。</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3" name="图片 12" descr="图片10"/>
            <p:cNvPicPr>
              <a:picLocks noChangeAspect="1"/>
            </p:cNvPicPr>
            <p:nvPr/>
          </p:nvPicPr>
          <p:blipFill>
            <a:blip r:embed="rId2"/>
            <a:stretch>
              <a:fillRect/>
            </a:stretch>
          </p:blipFill>
          <p:spPr>
            <a:xfrm>
              <a:off x="15040" y="3943"/>
              <a:ext cx="2627" cy="3798"/>
            </a:xfrm>
            <a:prstGeom prst="rect">
              <a:avLst/>
            </a:prstGeom>
          </p:spPr>
        </p:pic>
      </p:grpSp>
      <p:grpSp>
        <p:nvGrpSpPr>
          <p:cNvPr id="15" name="组合 14"/>
          <p:cNvGrpSpPr/>
          <p:nvPr/>
        </p:nvGrpSpPr>
        <p:grpSpPr>
          <a:xfrm>
            <a:off x="334010" y="903605"/>
            <a:ext cx="6195060" cy="2412365"/>
            <a:chOff x="1194" y="1473"/>
            <a:chExt cx="9756" cy="3799"/>
          </a:xfrm>
        </p:grpSpPr>
        <p:grpSp>
          <p:nvGrpSpPr>
            <p:cNvPr id="5" name="组合 4"/>
            <p:cNvGrpSpPr/>
            <p:nvPr/>
          </p:nvGrpSpPr>
          <p:grpSpPr>
            <a:xfrm>
              <a:off x="4730" y="2078"/>
              <a:ext cx="6220" cy="1834"/>
              <a:chOff x="3134" y="2281"/>
              <a:chExt cx="6220" cy="1834"/>
            </a:xfrm>
          </p:grpSpPr>
          <p:sp>
            <p:nvSpPr>
              <p:cNvPr id="14349" name="圆角矩形标注 14348"/>
              <p:cNvSpPr/>
              <p:nvPr/>
            </p:nvSpPr>
            <p:spPr>
              <a:xfrm>
                <a:off x="3134" y="2281"/>
                <a:ext cx="6220" cy="1173"/>
              </a:xfrm>
              <a:prstGeom prst="wedgeRoundRectCallout">
                <a:avLst>
                  <a:gd name="adj1" fmla="val -63288"/>
                  <a:gd name="adj2" fmla="val -7294"/>
                  <a:gd name="adj3" fmla="val 16667"/>
                </a:avLst>
              </a:prstGeom>
              <a:solidFill>
                <a:schemeClr val="accent5">
                  <a:lumMod val="40000"/>
                  <a:lumOff val="60000"/>
                </a:schemeClr>
              </a:solidFill>
              <a:ln w="25400" cap="flat" cmpd="sng">
                <a:solidFill>
                  <a:schemeClr val="tx1"/>
                </a:solidFill>
                <a:prstDash val="solid"/>
                <a:miter/>
                <a:headEnd type="none" w="med" len="med"/>
                <a:tailEnd type="none" w="med" len="med"/>
              </a:ln>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4" name="Text Box 3"/>
              <p:cNvSpPr txBox="1">
                <a:spLocks noChangeArrowheads="1"/>
              </p:cNvSpPr>
              <p:nvPr/>
            </p:nvSpPr>
            <p:spPr bwMode="auto">
              <a:xfrm>
                <a:off x="3259" y="2517"/>
                <a:ext cx="6094"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方</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案三</a:t>
                </a:r>
                <a:r>
                  <a:rPr lang="zh-CN"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为什么最节省时间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9"/>
            <p:cNvPicPr>
              <a:picLocks noChangeAspect="1"/>
            </p:cNvPicPr>
            <p:nvPr>
              <p:custDataLst>
                <p:tags r:id="rId3"/>
              </p:custDataLst>
            </p:nvPr>
          </p:nvPicPr>
          <p:blipFill>
            <a:blip r:embed="rId4"/>
            <a:stretch>
              <a:fillRect/>
            </a:stretch>
          </p:blipFill>
          <p:spPr>
            <a:xfrm>
              <a:off x="1194" y="1473"/>
              <a:ext cx="3009" cy="3799"/>
            </a:xfrm>
            <a:prstGeom prst="rect">
              <a:avLst/>
            </a:prstGeom>
          </p:spPr>
        </p:pic>
      </p:grpSp>
      <p:graphicFrame>
        <p:nvGraphicFramePr>
          <p:cNvPr id="3" name="表格 2"/>
          <p:cNvGraphicFramePr/>
          <p:nvPr>
            <p:custDataLst>
              <p:tags r:id="rId5"/>
            </p:custDataLst>
          </p:nvPr>
        </p:nvGraphicFramePr>
        <p:xfrm>
          <a:off x="7117715" y="1002665"/>
          <a:ext cx="4578350" cy="1584960"/>
        </p:xfrm>
        <a:graphic>
          <a:graphicData uri="http://schemas.openxmlformats.org/drawingml/2006/table">
            <a:tbl>
              <a:tblPr firstRow="1" bandRow="1">
                <a:tableStyleId>{5C22544A-7EE6-4342-B048-85BDC9FD1C3A}</a:tableStyleId>
              </a:tblPr>
              <a:tblGrid>
                <a:gridCol w="915670"/>
                <a:gridCol w="915670"/>
                <a:gridCol w="915670"/>
                <a:gridCol w="915670"/>
              </a:tblGrid>
              <a:tr h="396240">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rgbClr val="FFC000"/>
                    </a:solidFill>
                  </a:tcPr>
                </a:tc>
                <a:tc>
                  <a:txBody>
                    <a:bodyPr/>
                    <a:p>
                      <a:pPr algn="ctr">
                        <a:buNone/>
                      </a:pP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rgbClr val="FFC000"/>
                    </a:solidFill>
                  </a:tcPr>
                </a:tc>
                <a:tc>
                  <a:txBody>
                    <a:bodyPr/>
                    <a:p>
                      <a:pPr algn="ctr">
                        <a:buNone/>
                      </a:pP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rgbClr val="FFC000"/>
                    </a:solidFill>
                  </a:tcPr>
                </a:tc>
                <a:tc>
                  <a:txBody>
                    <a:bodyPr/>
                    <a:p>
                      <a:pPr algn="ctr">
                        <a:buNone/>
                      </a:pP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rgbClr val="FFC000"/>
                    </a:solidFill>
                  </a:tcPr>
                </a:tc>
              </a:tr>
              <a:tr h="377190">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rgbClr val="92D050"/>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正</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rgbClr val="92D050"/>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反</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rgbClr val="92D050"/>
                    </a:solidFill>
                  </a:tcPr>
                </a:tc>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rgbClr val="92D050"/>
                    </a:solidFill>
                  </a:tcPr>
                </a:tc>
              </a:tr>
              <a:tr h="377190">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chemeClr val="accent2">
                        <a:lumMod val="60000"/>
                        <a:lumOff val="40000"/>
                      </a:schemeClr>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正</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2">
                        <a:lumMod val="60000"/>
                        <a:lumOff val="40000"/>
                      </a:schemeClr>
                    </a:solidFill>
                  </a:tcPr>
                </a:tc>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2">
                        <a:lumMod val="60000"/>
                        <a:lumOff val="40000"/>
                      </a:schemeClr>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反</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2">
                        <a:lumMod val="60000"/>
                        <a:lumOff val="40000"/>
                      </a:schemeClr>
                    </a:solidFill>
                  </a:tcPr>
                </a:tc>
              </a:tr>
              <a:tr h="396240">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solidFill>
                      <a:schemeClr val="accent6">
                        <a:lumMod val="60000"/>
                        <a:lumOff val="40000"/>
                      </a:schemeClr>
                    </a:solidFill>
                  </a:tcPr>
                </a:tc>
                <a:tc>
                  <a:txBody>
                    <a:bodyPr/>
                    <a:p>
                      <a:pPr algn="ctr">
                        <a:buNone/>
                      </a:pP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6">
                        <a:lumMod val="60000"/>
                        <a:lumOff val="40000"/>
                      </a:schemeClr>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正</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6">
                        <a:lumMod val="60000"/>
                        <a:lumOff val="40000"/>
                      </a:schemeClr>
                    </a:solidFill>
                  </a:tcPr>
                </a:tc>
                <a:tc>
                  <a:txBody>
                    <a:bodyPr/>
                    <a:p>
                      <a:pPr algn="ctr">
                        <a:buNone/>
                      </a:pPr>
                      <a:r>
                        <a:rPr lang="zh-CN" altLang="en-US" sz="2000" b="0">
                          <a:solidFill>
                            <a:schemeClr val="tx1"/>
                          </a:solidFill>
                          <a:latin typeface="微软雅黑" panose="020B0503020204020204" pitchFamily="34" charset="-122"/>
                          <a:ea typeface="微软雅黑" panose="020B0503020204020204" pitchFamily="34" charset="-122"/>
                        </a:rPr>
                        <a:t>反</a:t>
                      </a:r>
                      <a:endParaRPr lang="zh-CN" altLang="en-US" sz="2000" b="0">
                        <a:solidFill>
                          <a:schemeClr val="tx1"/>
                        </a:solidFill>
                        <a:latin typeface="微软雅黑" panose="020B0503020204020204" pitchFamily="34" charset="-122"/>
                        <a:ea typeface="微软雅黑" panose="020B0503020204020204" pitchFamily="34" charset="-122"/>
                      </a:endParaRPr>
                    </a:p>
                  </a:txBody>
                  <a:tcPr>
                    <a:solidFill>
                      <a:schemeClr val="accent6">
                        <a:lumMod val="60000"/>
                        <a:lumOff val="4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319020" y="843280"/>
            <a:ext cx="795147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如果要烙</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张饼、</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张饼、</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张饼</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怎样烙最省时？</a:t>
            </a: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2" name="表格 31"/>
          <p:cNvGraphicFramePr>
            <a:graphicFrameLocks noGrp="1"/>
          </p:cNvGraphicFramePr>
          <p:nvPr>
            <p:custDataLst>
              <p:tags r:id="rId2"/>
            </p:custDataLst>
          </p:nvPr>
        </p:nvGraphicFramePr>
        <p:xfrm>
          <a:off x="1894205" y="1673860"/>
          <a:ext cx="8528685" cy="4226560"/>
        </p:xfrm>
        <a:graphic>
          <a:graphicData uri="http://schemas.openxmlformats.org/drawingml/2006/table">
            <a:tbl>
              <a:tblPr firstRow="1" bandRow="1">
                <a:tableStyleId>{5940675A-B579-460E-94D1-54222C63F5DA}</a:tableStyleId>
              </a:tblPr>
              <a:tblGrid>
                <a:gridCol w="1210945"/>
                <a:gridCol w="5040630"/>
                <a:gridCol w="2277110"/>
              </a:tblGrid>
              <a:tr h="528320">
                <a:tc>
                  <a:txBody>
                    <a:bodyPr/>
                    <a:lstStyle/>
                    <a:p>
                      <a:pPr algn="ctr"/>
                      <a:r>
                        <a:rPr lang="zh-CN" altLang="en-US" sz="2400" b="0" dirty="0">
                          <a:latin typeface="微软雅黑" panose="020B0503020204020204" pitchFamily="34" charset="-122"/>
                          <a:ea typeface="微软雅黑" panose="020B0503020204020204" pitchFamily="34" charset="-122"/>
                        </a:rPr>
                        <a:t>饼数</a:t>
                      </a: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b="0" dirty="0">
                          <a:latin typeface="微软雅黑" panose="020B0503020204020204" pitchFamily="34" charset="-122"/>
                          <a:ea typeface="微软雅黑" panose="020B0503020204020204" pitchFamily="34" charset="-122"/>
                        </a:rPr>
                        <a:t>烙饼的最佳方法</a:t>
                      </a: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b="0" dirty="0">
                          <a:latin typeface="微软雅黑" panose="020B0503020204020204" pitchFamily="34" charset="-122"/>
                          <a:ea typeface="微软雅黑" panose="020B0503020204020204" pitchFamily="34" charset="-122"/>
                        </a:rPr>
                        <a:t>所需最少时间</a:t>
                      </a: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28320">
                <a:tc>
                  <a:txBody>
                    <a:bodyPr/>
                    <a:lstStyle/>
                    <a:p>
                      <a:pPr algn="ct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bl>
          </a:graphicData>
        </a:graphic>
      </p:graphicFrame>
      <p:sp>
        <p:nvSpPr>
          <p:cNvPr id="33" name="Text Box 470"/>
          <p:cNvSpPr txBox="1">
            <a:spLocks noChangeArrowheads="1"/>
          </p:cNvSpPr>
          <p:nvPr/>
        </p:nvSpPr>
        <p:spPr bwMode="auto">
          <a:xfrm>
            <a:off x="3247799" y="2267554"/>
            <a:ext cx="20798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两张两张烙</a:t>
            </a:r>
            <a:endParaRPr lang="zh-CN" altLang="en-US" sz="2400" dirty="0">
              <a:latin typeface="微软雅黑" panose="020B0503020204020204" pitchFamily="34" charset="-122"/>
              <a:ea typeface="微软雅黑" panose="020B0503020204020204" pitchFamily="34" charset="-122"/>
            </a:endParaRPr>
          </a:p>
        </p:txBody>
      </p:sp>
      <p:sp>
        <p:nvSpPr>
          <p:cNvPr id="34" name="Text Box 471"/>
          <p:cNvSpPr txBox="1">
            <a:spLocks noChangeArrowheads="1"/>
          </p:cNvSpPr>
          <p:nvPr/>
        </p:nvSpPr>
        <p:spPr bwMode="auto">
          <a:xfrm>
            <a:off x="8617902" y="2224103"/>
            <a:ext cx="1240221"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 Box 59"/>
          <p:cNvSpPr txBox="1">
            <a:spLocks noChangeArrowheads="1"/>
          </p:cNvSpPr>
          <p:nvPr/>
        </p:nvSpPr>
        <p:spPr bwMode="auto">
          <a:xfrm>
            <a:off x="3239549" y="2778163"/>
            <a:ext cx="3276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400" dirty="0">
                <a:solidFill>
                  <a:srgbClr val="FF0000"/>
                </a:solidFill>
                <a:latin typeface="微软雅黑" panose="020B0503020204020204" pitchFamily="34" charset="-122"/>
                <a:ea typeface="微软雅黑" panose="020B0503020204020204" pitchFamily="34" charset="-122"/>
              </a:rPr>
              <a:t>先烙两张，再烙三张</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36" name="Text Box 60"/>
          <p:cNvSpPr txBox="1">
            <a:spLocks noChangeArrowheads="1"/>
          </p:cNvSpPr>
          <p:nvPr/>
        </p:nvSpPr>
        <p:spPr bwMode="auto">
          <a:xfrm>
            <a:off x="8456060" y="2761749"/>
            <a:ext cx="142748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 Box 470"/>
          <p:cNvSpPr txBox="1">
            <a:spLocks noChangeArrowheads="1"/>
          </p:cNvSpPr>
          <p:nvPr/>
        </p:nvSpPr>
        <p:spPr bwMode="auto">
          <a:xfrm>
            <a:off x="3244420" y="3332622"/>
            <a:ext cx="17987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两张两张烙</a:t>
            </a:r>
            <a:endParaRPr lang="zh-CN" altLang="en-US" sz="2400" dirty="0">
              <a:latin typeface="微软雅黑" panose="020B0503020204020204" pitchFamily="34" charset="-122"/>
              <a:ea typeface="微软雅黑" panose="020B0503020204020204" pitchFamily="34" charset="-122"/>
            </a:endParaRPr>
          </a:p>
        </p:txBody>
      </p:sp>
      <p:sp>
        <p:nvSpPr>
          <p:cNvPr id="38" name="Text Box 471"/>
          <p:cNvSpPr txBox="1">
            <a:spLocks noChangeArrowheads="1"/>
          </p:cNvSpPr>
          <p:nvPr/>
        </p:nvSpPr>
        <p:spPr bwMode="auto">
          <a:xfrm>
            <a:off x="8614523" y="3330023"/>
            <a:ext cx="1240221"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 Box 59"/>
          <p:cNvSpPr txBox="1">
            <a:spLocks noChangeArrowheads="1"/>
          </p:cNvSpPr>
          <p:nvPr/>
        </p:nvSpPr>
        <p:spPr bwMode="auto">
          <a:xfrm>
            <a:off x="3242943" y="3856777"/>
            <a:ext cx="3276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400" dirty="0">
                <a:solidFill>
                  <a:srgbClr val="FF0000"/>
                </a:solidFill>
                <a:latin typeface="微软雅黑" panose="020B0503020204020204" pitchFamily="34" charset="-122"/>
                <a:ea typeface="微软雅黑" panose="020B0503020204020204" pitchFamily="34" charset="-122"/>
              </a:rPr>
              <a:t>先烙两张，再烙三张</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40" name="Text Box 60"/>
          <p:cNvSpPr txBox="1">
            <a:spLocks noChangeArrowheads="1"/>
          </p:cNvSpPr>
          <p:nvPr/>
        </p:nvSpPr>
        <p:spPr bwMode="auto">
          <a:xfrm>
            <a:off x="8459454" y="3847136"/>
            <a:ext cx="142748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Text Box 470"/>
          <p:cNvSpPr txBox="1">
            <a:spLocks noChangeArrowheads="1"/>
          </p:cNvSpPr>
          <p:nvPr/>
        </p:nvSpPr>
        <p:spPr bwMode="auto">
          <a:xfrm>
            <a:off x="3247814" y="4365940"/>
            <a:ext cx="20798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两张两张烙</a:t>
            </a:r>
            <a:endParaRPr lang="zh-CN" altLang="en-US" sz="2400" dirty="0">
              <a:latin typeface="微软雅黑" panose="020B0503020204020204" pitchFamily="34" charset="-122"/>
              <a:ea typeface="微软雅黑" panose="020B0503020204020204" pitchFamily="34" charset="-122"/>
            </a:endParaRPr>
          </a:p>
        </p:txBody>
      </p:sp>
      <p:sp>
        <p:nvSpPr>
          <p:cNvPr id="42" name="Text Box 471"/>
          <p:cNvSpPr txBox="1">
            <a:spLocks noChangeArrowheads="1"/>
          </p:cNvSpPr>
          <p:nvPr/>
        </p:nvSpPr>
        <p:spPr bwMode="auto">
          <a:xfrm>
            <a:off x="8617917" y="4354239"/>
            <a:ext cx="1240221"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Text Box 59"/>
          <p:cNvSpPr txBox="1">
            <a:spLocks noChangeArrowheads="1"/>
          </p:cNvSpPr>
          <p:nvPr/>
        </p:nvSpPr>
        <p:spPr bwMode="auto">
          <a:xfrm>
            <a:off x="3192153" y="4921845"/>
            <a:ext cx="2839926"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先烙两张</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再烙三张</a:t>
            </a:r>
            <a:endPar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 Box 60"/>
          <p:cNvSpPr txBox="1">
            <a:spLocks noChangeArrowheads="1"/>
          </p:cNvSpPr>
          <p:nvPr/>
        </p:nvSpPr>
        <p:spPr bwMode="auto">
          <a:xfrm>
            <a:off x="8456075" y="4896329"/>
            <a:ext cx="142748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ext Box 470"/>
          <p:cNvSpPr txBox="1">
            <a:spLocks noChangeArrowheads="1"/>
          </p:cNvSpPr>
          <p:nvPr/>
        </p:nvSpPr>
        <p:spPr bwMode="auto">
          <a:xfrm>
            <a:off x="4792473" y="3300872"/>
            <a:ext cx="20798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solidFill>
                  <a:srgbClr val="0000FF"/>
                </a:solidFill>
                <a:latin typeface="微软雅黑" panose="020B0503020204020204" pitchFamily="34" charset="-122"/>
                <a:ea typeface="微软雅黑" panose="020B0503020204020204" pitchFamily="34" charset="-122"/>
              </a:rPr>
              <a:t>或三张三张烙</a:t>
            </a:r>
            <a:endParaRPr lang="zh-CN" altLang="en-US" sz="2400" dirty="0">
              <a:solidFill>
                <a:srgbClr val="0000FF"/>
              </a:solidFill>
              <a:latin typeface="微软雅黑" panose="020B0503020204020204" pitchFamily="34" charset="-122"/>
              <a:ea typeface="微软雅黑" panose="020B0503020204020204" pitchFamily="34" charset="-122"/>
            </a:endParaRPr>
          </a:p>
        </p:txBody>
      </p:sp>
      <p:sp>
        <p:nvSpPr>
          <p:cNvPr id="46" name="Text Box 470"/>
          <p:cNvSpPr txBox="1">
            <a:spLocks noChangeArrowheads="1"/>
          </p:cNvSpPr>
          <p:nvPr/>
        </p:nvSpPr>
        <p:spPr bwMode="auto">
          <a:xfrm>
            <a:off x="5838098" y="4919489"/>
            <a:ext cx="20798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solidFill>
                  <a:srgbClr val="0000FF"/>
                </a:solidFill>
                <a:latin typeface="微软雅黑" panose="020B0503020204020204" pitchFamily="34" charset="-122"/>
                <a:ea typeface="微软雅黑" panose="020B0503020204020204" pitchFamily="34" charset="-122"/>
              </a:rPr>
              <a:t>或三张三张烙</a:t>
            </a:r>
            <a:endParaRPr lang="zh-CN" altLang="en-US" sz="2400" dirty="0">
              <a:solidFill>
                <a:srgbClr val="0000FF"/>
              </a:solidFill>
              <a:latin typeface="微软雅黑" panose="020B0503020204020204" pitchFamily="34" charset="-122"/>
              <a:ea typeface="微软雅黑" panose="020B0503020204020204" pitchFamily="34" charset="-122"/>
            </a:endParaRPr>
          </a:p>
        </p:txBody>
      </p:sp>
      <p:sp>
        <p:nvSpPr>
          <p:cNvPr id="47" name="Text Box 470"/>
          <p:cNvSpPr txBox="1">
            <a:spLocks noChangeArrowheads="1"/>
          </p:cNvSpPr>
          <p:nvPr/>
        </p:nvSpPr>
        <p:spPr bwMode="auto">
          <a:xfrm>
            <a:off x="3244435" y="5421906"/>
            <a:ext cx="207984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两张两张烙</a:t>
            </a:r>
            <a:endParaRPr lang="zh-CN" altLang="en-US" sz="2400" dirty="0">
              <a:latin typeface="微软雅黑" panose="020B0503020204020204" pitchFamily="34" charset="-122"/>
              <a:ea typeface="微软雅黑" panose="020B0503020204020204" pitchFamily="34" charset="-122"/>
            </a:endParaRPr>
          </a:p>
        </p:txBody>
      </p:sp>
      <p:sp>
        <p:nvSpPr>
          <p:cNvPr id="48" name="Text Box 471"/>
          <p:cNvSpPr txBox="1">
            <a:spLocks noChangeArrowheads="1"/>
          </p:cNvSpPr>
          <p:nvPr/>
        </p:nvSpPr>
        <p:spPr bwMode="auto">
          <a:xfrm>
            <a:off x="8614538" y="5378455"/>
            <a:ext cx="1240221"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rgbClr val="FF0000"/>
                </a:solidFill>
                <a:latin typeface="Arial" panose="020B0604020202020204" pitchFamily="34" charset="0"/>
                <a:ea typeface="宋体" panose="02010600030101010101" pitchFamily="2" charset="-122"/>
              </a:defRPr>
            </a:lvl1pPr>
            <a:lvl2pPr marL="742950" indent="-285750" eaLnBrk="0" hangingPunct="0">
              <a:defRPr sz="3200">
                <a:solidFill>
                  <a:srgbClr val="FF0000"/>
                </a:solidFill>
                <a:latin typeface="Arial" panose="020B0604020202020204" pitchFamily="34" charset="0"/>
                <a:ea typeface="宋体" panose="02010600030101010101" pitchFamily="2" charset="-122"/>
              </a:defRPr>
            </a:lvl2pPr>
            <a:lvl3pPr marL="1143000" indent="-228600" eaLnBrk="0" hangingPunct="0">
              <a:defRPr sz="3200">
                <a:solidFill>
                  <a:srgbClr val="FF0000"/>
                </a:solidFill>
                <a:latin typeface="Arial" panose="020B0604020202020204" pitchFamily="34" charset="0"/>
                <a:ea typeface="宋体" panose="02010600030101010101" pitchFamily="2" charset="-122"/>
              </a:defRPr>
            </a:lvl3pPr>
            <a:lvl4pPr marL="1600200" indent="-228600" eaLnBrk="0" hangingPunct="0">
              <a:defRPr sz="3200">
                <a:solidFill>
                  <a:srgbClr val="FF0000"/>
                </a:solidFill>
                <a:latin typeface="Arial" panose="020B0604020202020204" pitchFamily="34" charset="0"/>
                <a:ea typeface="宋体" panose="02010600030101010101" pitchFamily="2" charset="-122"/>
              </a:defRPr>
            </a:lvl4pPr>
            <a:lvl5pPr marL="2057400" indent="-228600" eaLnBrk="0" hangingPunct="0">
              <a:defRPr sz="3200">
                <a:solidFill>
                  <a:srgbClr val="FF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rgbClr val="FF0000"/>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500"/>
                                        <p:tgtEl>
                                          <p:spTgt spid="43"/>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500"/>
                                        <p:tgtEl>
                                          <p:spTgt spid="4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left)">
                                      <p:cBhvr>
                                        <p:cTn id="8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Lst>
  </p:timing>
</p:sld>
</file>

<file path=ppt/tags/tag1.xml><?xml version="1.0" encoding="utf-8"?>
<p:tagLst xmlns:p="http://schemas.openxmlformats.org/presentationml/2006/main">
  <p:tag name="KSO_WM_UNIT_PLACING_PICTURE_USER_VIEWPORT" val="{&quot;height&quot;:3799,&quot;width&quot;:3009}"/>
</p:tagLst>
</file>

<file path=ppt/tags/tag2.xml><?xml version="1.0" encoding="utf-8"?>
<p:tagLst xmlns:p="http://schemas.openxmlformats.org/presentationml/2006/main">
  <p:tag name="KSO_WM_UNIT_TABLE_BEAUTIFY" val="smartTable{149e0867-bc89-4327-a595-aa4fc0a50685}"/>
  <p:tag name="TABLE_ENDDRAG_ORIGIN_RECT" val="504*118"/>
  <p:tag name="TABLE_ENDDRAG_RECT" val="144*210*504*118"/>
</p:tagLst>
</file>

<file path=ppt/tags/tag3.xml><?xml version="1.0" encoding="utf-8"?>
<p:tagLst xmlns:p="http://schemas.openxmlformats.org/presentationml/2006/main">
  <p:tag name="KSO_WM_UNIT_TABLE_BEAUTIFY" val="smartTable{e13e2091-9771-4d95-9c90-ad40346ade85}"/>
  <p:tag name="TABLE_ENDDRAG_ORIGIN_RECT" val="671*332"/>
  <p:tag name="TABLE_ENDDRAG_RECT" val="149*131*671*332"/>
</p:tagLst>
</file>

<file path=ppt/tags/tag4.xml><?xml version="1.0" encoding="utf-8"?>
<p:tagLst xmlns:p="http://schemas.openxmlformats.org/presentationml/2006/main">
  <p:tag name="KSO_WM_UNIT_PLACING_PICTURE_USER_VIEWPORT" val="{&quot;height&quot;:9003,&quot;width&quot;:16386}"/>
</p:tagLst>
</file>

<file path=ppt/tags/tag5.xml><?xml version="1.0" encoding="utf-8"?>
<p:tagLst xmlns:p="http://schemas.openxmlformats.org/presentationml/2006/main">
  <p:tag name="KSO_WM_UNIT_TABLE_BEAUTIFY" val="smartTable{48968a35-4bcb-4c6d-87bb-7bf9e8512092}"/>
</p:tagLst>
</file>

<file path=ppt/tags/tag6.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1233</Words>
  <Application>WPS 演示</Application>
  <PresentationFormat>宽屏</PresentationFormat>
  <Paragraphs>314</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16</vt:i4>
      </vt:variant>
    </vt:vector>
  </HeadingPairs>
  <TitlesOfParts>
    <vt:vector size="32" baseType="lpstr">
      <vt:lpstr>Arial</vt:lpstr>
      <vt:lpstr>宋体</vt:lpstr>
      <vt:lpstr>Wingdings</vt:lpstr>
      <vt:lpstr>微软雅黑</vt:lpstr>
      <vt:lpstr>Wingdings</vt:lpstr>
      <vt:lpstr>Times New Roman</vt:lpstr>
      <vt:lpstr>楷体</vt:lpstr>
      <vt:lpstr>黑体</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190</cp:revision>
  <dcterms:created xsi:type="dcterms:W3CDTF">2019-06-19T02:08:00Z</dcterms:created>
  <dcterms:modified xsi:type="dcterms:W3CDTF">2023-09-28T14:07:38Z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5A43A3F5258C4D9BB3A0F54C40AE8B9A</vt:lpwstr>
  </property>
</Properties>
</file>