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8"/>
  </p:notesMasterIdLst>
  <p:sldIdLst>
    <p:sldId id="256" r:id="rId4"/>
    <p:sldId id="257" r:id="rId5"/>
    <p:sldId id="273" r:id="rId6"/>
    <p:sldId id="266" r:id="rId7"/>
    <p:sldId id="274" r:id="rId8"/>
    <p:sldId id="275" r:id="rId9"/>
    <p:sldId id="276" r:id="rId10"/>
    <p:sldId id="277" r:id="rId11"/>
    <p:sldId id="278" r:id="rId12"/>
    <p:sldId id="279" r:id="rId13"/>
    <p:sldId id="295" r:id="rId14"/>
    <p:sldId id="280" r:id="rId15"/>
    <p:sldId id="263" r:id="rId16"/>
    <p:sldId id="300" r:id="rId17"/>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6" userDrawn="1">
          <p15:clr>
            <a:srgbClr val="A4A3A4"/>
          </p15:clr>
        </p15:guide>
        <p15:guide id="2" pos="38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B4FF"/>
    <a:srgbClr val="ECECEC"/>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206"/>
        <p:guide pos="381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2" Type="http://schemas.openxmlformats.org/officeDocument/2006/relationships/tags" Target="tags/tag3.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notesMaster" Target="notesMasters/notesMaster1.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3.png"/><Relationship Id="rId2" Type="http://schemas.openxmlformats.org/officeDocument/2006/relationships/tags" Target="../tags/tag1.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3.png"/><Relationship Id="rId2" Type="http://schemas.openxmlformats.org/officeDocument/2006/relationships/tags" Target="../tags/tag2.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1.jpe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233217" y="2169041"/>
            <a:ext cx="5669280" cy="922020"/>
          </a:xfrm>
          <a:prstGeom prst="rect">
            <a:avLst/>
          </a:prstGeom>
          <a:noFill/>
        </p:spPr>
        <p:txBody>
          <a:bodyPr wrap="none" rtlCol="0">
            <a:spAutoFit/>
          </a:bodyPr>
          <a:lstStyle/>
          <a:p>
            <a:r>
              <a:rPr kumimoji="1" lang="zh-CN" altLang="en-US" sz="5400" b="1" dirty="0">
                <a:solidFill>
                  <a:srgbClr val="00B4FF"/>
                </a:solidFill>
              </a:rPr>
              <a:t>条形统计图、优化</a:t>
            </a:r>
            <a:endParaRPr kumimoji="1" lang="zh-CN" altLang="en-US"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aphicFrame>
        <p:nvGraphicFramePr>
          <p:cNvPr id="3" name="Group 34"/>
          <p:cNvGraphicFramePr>
            <a:graphicFrameLocks noGrp="1"/>
          </p:cNvGraphicFramePr>
          <p:nvPr>
            <p:custDataLst>
              <p:tags r:id="rId2"/>
            </p:custDataLst>
          </p:nvPr>
        </p:nvGraphicFramePr>
        <p:xfrm>
          <a:off x="1001395" y="2181225"/>
          <a:ext cx="4683760" cy="1292860"/>
        </p:xfrm>
        <a:graphic>
          <a:graphicData uri="http://schemas.openxmlformats.org/drawingml/2006/table">
            <a:tbl>
              <a:tblPr/>
              <a:tblGrid>
                <a:gridCol w="1275715"/>
                <a:gridCol w="948055"/>
                <a:gridCol w="840740"/>
                <a:gridCol w="781685"/>
                <a:gridCol w="837565"/>
              </a:tblGrid>
              <a:tr h="671195">
                <a:tc>
                  <a:txBody>
                    <a:bodyPr/>
                    <a:lstStyle>
                      <a:lvl1pPr eaLnBrk="0" hangingPunct="0">
                        <a:spcBef>
                          <a:spcPct val="20000"/>
                        </a:spcBef>
                        <a:defRPr sz="2400">
                          <a:solidFill>
                            <a:srgbClr val="1C1C1C"/>
                          </a:solidFill>
                          <a:latin typeface="Arial" panose="020B0604020202020204" pitchFamily="34" charset="0"/>
                          <a:ea typeface="楷体_GB2312" pitchFamily="49" charset="-122"/>
                        </a:defRPr>
                      </a:lvl1pPr>
                      <a:lvl2pPr marL="742950" indent="-285750" eaLnBrk="0" hangingPunct="0">
                        <a:spcBef>
                          <a:spcPct val="20000"/>
                        </a:spcBef>
                        <a:defRPr sz="2000">
                          <a:solidFill>
                            <a:srgbClr val="1C1C1C"/>
                          </a:solidFill>
                          <a:latin typeface="Arial" panose="020B0604020202020204" pitchFamily="34" charset="0"/>
                          <a:ea typeface="楷体_GB2312" pitchFamily="49" charset="-122"/>
                        </a:defRPr>
                      </a:lvl2pPr>
                      <a:lvl3pPr marL="1143000" indent="-228600" eaLnBrk="0" hangingPunct="0">
                        <a:spcBef>
                          <a:spcPct val="20000"/>
                        </a:spcBef>
                        <a:defRPr>
                          <a:solidFill>
                            <a:srgbClr val="1C1C1C"/>
                          </a:solidFill>
                          <a:latin typeface="Arial" panose="020B0604020202020204" pitchFamily="34" charset="0"/>
                          <a:ea typeface="楷体_GB2312" pitchFamily="49" charset="-122"/>
                        </a:defRPr>
                      </a:lvl3pPr>
                      <a:lvl4pPr marL="1600200" indent="-228600" eaLnBrk="0" hangingPunct="0">
                        <a:spcBef>
                          <a:spcPct val="20000"/>
                        </a:spcBef>
                        <a:defRPr>
                          <a:solidFill>
                            <a:srgbClr val="1C1C1C"/>
                          </a:solidFill>
                          <a:latin typeface="Arial" panose="020B0604020202020204" pitchFamily="34" charset="0"/>
                          <a:ea typeface="楷体_GB2312" pitchFamily="49" charset="-122"/>
                        </a:defRPr>
                      </a:lvl4pPr>
                      <a:lvl5pPr marL="2057400" indent="-228600" eaLnBrk="0" hangingPunct="0">
                        <a:spcBef>
                          <a:spcPct val="20000"/>
                        </a:spcBef>
                        <a:defRPr sz="14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9pPr>
                    </a:lstStyle>
                    <a:p>
                      <a:pPr marL="0" marR="0" lvl="0" indent="0" algn="ctr" defTabSz="914400" rtl="0" eaLnBrk="1" fontAlgn="base" latinLnBrk="0" hangingPunct="1">
                        <a:lnSpc>
                          <a:spcPct val="130000"/>
                        </a:lnSpc>
                        <a:spcBef>
                          <a:spcPct val="0"/>
                        </a:spcBef>
                        <a:spcAft>
                          <a:spcPct val="0"/>
                        </a:spcAft>
                        <a:buClrTx/>
                        <a:buSzTx/>
                        <a:buFontTx/>
                        <a:buNone/>
                      </a:pPr>
                      <a:r>
                        <a:rPr kumimoji="0" lang="zh-CN" altLang="en-US" sz="20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类别</a:t>
                      </a:r>
                      <a:endParaRPr kumimoji="0" lang="zh-CN" altLang="en-US" sz="20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16" marR="91416" marT="45612" marB="45612" anchor="ctr" anchorCtr="1" horzOverflow="overflow">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lnTlToBr>
                      <a:noFill/>
                    </a:lnTlToBr>
                    <a:lnBlToTr>
                      <a:noFill/>
                    </a:lnBlToTr>
                    <a:solidFill>
                      <a:srgbClr val="FFCCFF"/>
                    </a:solidFill>
                  </a:tcPr>
                </a:tc>
                <a:tc>
                  <a:txBody>
                    <a:bodyPr/>
                    <a:lstStyle>
                      <a:lvl1pPr eaLnBrk="0" hangingPunct="0">
                        <a:spcBef>
                          <a:spcPct val="20000"/>
                        </a:spcBef>
                        <a:defRPr sz="2400">
                          <a:solidFill>
                            <a:srgbClr val="1C1C1C"/>
                          </a:solidFill>
                          <a:latin typeface="Arial" panose="020B0604020202020204" pitchFamily="34" charset="0"/>
                          <a:ea typeface="楷体_GB2312" pitchFamily="49" charset="-122"/>
                        </a:defRPr>
                      </a:lvl1pPr>
                      <a:lvl2pPr marL="742950" indent="-285750" eaLnBrk="0" hangingPunct="0">
                        <a:spcBef>
                          <a:spcPct val="20000"/>
                        </a:spcBef>
                        <a:defRPr sz="2000">
                          <a:solidFill>
                            <a:srgbClr val="1C1C1C"/>
                          </a:solidFill>
                          <a:latin typeface="Arial" panose="020B0604020202020204" pitchFamily="34" charset="0"/>
                          <a:ea typeface="楷体_GB2312" pitchFamily="49" charset="-122"/>
                        </a:defRPr>
                      </a:lvl2pPr>
                      <a:lvl3pPr marL="1143000" indent="-228600" eaLnBrk="0" hangingPunct="0">
                        <a:spcBef>
                          <a:spcPct val="20000"/>
                        </a:spcBef>
                        <a:defRPr>
                          <a:solidFill>
                            <a:srgbClr val="1C1C1C"/>
                          </a:solidFill>
                          <a:latin typeface="Arial" panose="020B0604020202020204" pitchFamily="34" charset="0"/>
                          <a:ea typeface="楷体_GB2312" pitchFamily="49" charset="-122"/>
                        </a:defRPr>
                      </a:lvl3pPr>
                      <a:lvl4pPr marL="1600200" indent="-228600" eaLnBrk="0" hangingPunct="0">
                        <a:spcBef>
                          <a:spcPct val="20000"/>
                        </a:spcBef>
                        <a:defRPr>
                          <a:solidFill>
                            <a:srgbClr val="1C1C1C"/>
                          </a:solidFill>
                          <a:latin typeface="Arial" panose="020B0604020202020204" pitchFamily="34" charset="0"/>
                          <a:ea typeface="楷体_GB2312" pitchFamily="49" charset="-122"/>
                        </a:defRPr>
                      </a:lvl4pPr>
                      <a:lvl5pPr marL="2057400" indent="-228600" eaLnBrk="0" hangingPunct="0">
                        <a:spcBef>
                          <a:spcPct val="20000"/>
                        </a:spcBef>
                        <a:defRPr sz="14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9pPr>
                    </a:lstStyle>
                    <a:p>
                      <a:pPr marL="0" marR="0" lvl="0" indent="0" algn="ctr" defTabSz="914400" rtl="0" eaLnBrk="1" fontAlgn="base" latinLnBrk="0" hangingPunct="1">
                        <a:lnSpc>
                          <a:spcPct val="130000"/>
                        </a:lnSpc>
                        <a:spcBef>
                          <a:spcPct val="0"/>
                        </a:spcBef>
                        <a:spcAft>
                          <a:spcPct val="0"/>
                        </a:spcAft>
                        <a:buClrTx/>
                        <a:buSzTx/>
                        <a:buFontTx/>
                        <a:buNone/>
                      </a:pPr>
                      <a:r>
                        <a:rPr kumimoji="0" lang="zh-CN" altLang="en-US" sz="20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国家级</a:t>
                      </a:r>
                      <a:endParaRPr kumimoji="0" lang="zh-CN" altLang="en-US" sz="20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16" marR="91416" marT="45612" marB="45612" anchor="ctr" anchorCtr="1" horzOverflow="overflow">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lnTlToBr>
                      <a:noFill/>
                    </a:lnTlToBr>
                    <a:lnBlToTr>
                      <a:noFill/>
                    </a:lnBlToTr>
                    <a:solidFill>
                      <a:srgbClr val="FFCCFF"/>
                    </a:solidFill>
                  </a:tcPr>
                </a:tc>
                <a:tc>
                  <a:txBody>
                    <a:bodyPr/>
                    <a:lstStyle>
                      <a:lvl1pPr eaLnBrk="0" hangingPunct="0">
                        <a:spcBef>
                          <a:spcPct val="20000"/>
                        </a:spcBef>
                        <a:defRPr sz="2400">
                          <a:solidFill>
                            <a:srgbClr val="1C1C1C"/>
                          </a:solidFill>
                          <a:latin typeface="Arial" panose="020B0604020202020204" pitchFamily="34" charset="0"/>
                          <a:ea typeface="楷体_GB2312" pitchFamily="49" charset="-122"/>
                        </a:defRPr>
                      </a:lvl1pPr>
                      <a:lvl2pPr marL="742950" indent="-285750" eaLnBrk="0" hangingPunct="0">
                        <a:spcBef>
                          <a:spcPct val="20000"/>
                        </a:spcBef>
                        <a:defRPr sz="2000">
                          <a:solidFill>
                            <a:srgbClr val="1C1C1C"/>
                          </a:solidFill>
                          <a:latin typeface="Arial" panose="020B0604020202020204" pitchFamily="34" charset="0"/>
                          <a:ea typeface="楷体_GB2312" pitchFamily="49" charset="-122"/>
                        </a:defRPr>
                      </a:lvl2pPr>
                      <a:lvl3pPr marL="1143000" indent="-228600" eaLnBrk="0" hangingPunct="0">
                        <a:spcBef>
                          <a:spcPct val="20000"/>
                        </a:spcBef>
                        <a:defRPr>
                          <a:solidFill>
                            <a:srgbClr val="1C1C1C"/>
                          </a:solidFill>
                          <a:latin typeface="Arial" panose="020B0604020202020204" pitchFamily="34" charset="0"/>
                          <a:ea typeface="楷体_GB2312" pitchFamily="49" charset="-122"/>
                        </a:defRPr>
                      </a:lvl3pPr>
                      <a:lvl4pPr marL="1600200" indent="-228600" eaLnBrk="0" hangingPunct="0">
                        <a:spcBef>
                          <a:spcPct val="20000"/>
                        </a:spcBef>
                        <a:defRPr>
                          <a:solidFill>
                            <a:srgbClr val="1C1C1C"/>
                          </a:solidFill>
                          <a:latin typeface="Arial" panose="020B0604020202020204" pitchFamily="34" charset="0"/>
                          <a:ea typeface="楷体_GB2312" pitchFamily="49" charset="-122"/>
                        </a:defRPr>
                      </a:lvl4pPr>
                      <a:lvl5pPr marL="2057400" indent="-228600" eaLnBrk="0" hangingPunct="0">
                        <a:spcBef>
                          <a:spcPct val="20000"/>
                        </a:spcBef>
                        <a:defRPr sz="14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9pPr>
                    </a:lstStyle>
                    <a:p>
                      <a:pPr marL="0" marR="0" lvl="0" indent="0" algn="ctr" defTabSz="914400" rtl="0" eaLnBrk="1" fontAlgn="base" latinLnBrk="0" hangingPunct="1">
                        <a:lnSpc>
                          <a:spcPct val="130000"/>
                        </a:lnSpc>
                        <a:spcBef>
                          <a:spcPct val="0"/>
                        </a:spcBef>
                        <a:spcAft>
                          <a:spcPct val="0"/>
                        </a:spcAft>
                        <a:buClrTx/>
                        <a:buSzTx/>
                        <a:buFontTx/>
                        <a:buNone/>
                      </a:pPr>
                      <a:r>
                        <a:rPr kumimoji="0" lang="zh-CN" altLang="en-US" sz="20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省级</a:t>
                      </a:r>
                      <a:endParaRPr kumimoji="0" lang="zh-CN" altLang="en-US" sz="20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16" marR="91416" marT="45612" marB="45612" anchor="ctr" anchorCtr="1" horzOverflow="overflow">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lnTlToBr>
                      <a:noFill/>
                    </a:lnTlToBr>
                    <a:lnBlToTr>
                      <a:noFill/>
                    </a:lnBlToTr>
                    <a:solidFill>
                      <a:srgbClr val="FFCCFF"/>
                    </a:solidFill>
                  </a:tcPr>
                </a:tc>
                <a:tc>
                  <a:txBody>
                    <a:bodyPr/>
                    <a:lstStyle>
                      <a:lvl1pPr eaLnBrk="0" hangingPunct="0">
                        <a:spcBef>
                          <a:spcPct val="20000"/>
                        </a:spcBef>
                        <a:defRPr sz="2400">
                          <a:solidFill>
                            <a:srgbClr val="1C1C1C"/>
                          </a:solidFill>
                          <a:latin typeface="Arial" panose="020B0604020202020204" pitchFamily="34" charset="0"/>
                          <a:ea typeface="楷体_GB2312" pitchFamily="49" charset="-122"/>
                        </a:defRPr>
                      </a:lvl1pPr>
                      <a:lvl2pPr marL="742950" indent="-285750" eaLnBrk="0" hangingPunct="0">
                        <a:spcBef>
                          <a:spcPct val="20000"/>
                        </a:spcBef>
                        <a:defRPr sz="2000">
                          <a:solidFill>
                            <a:srgbClr val="1C1C1C"/>
                          </a:solidFill>
                          <a:latin typeface="Arial" panose="020B0604020202020204" pitchFamily="34" charset="0"/>
                          <a:ea typeface="楷体_GB2312" pitchFamily="49" charset="-122"/>
                        </a:defRPr>
                      </a:lvl2pPr>
                      <a:lvl3pPr marL="1143000" indent="-228600" eaLnBrk="0" hangingPunct="0">
                        <a:spcBef>
                          <a:spcPct val="20000"/>
                        </a:spcBef>
                        <a:defRPr>
                          <a:solidFill>
                            <a:srgbClr val="1C1C1C"/>
                          </a:solidFill>
                          <a:latin typeface="Arial" panose="020B0604020202020204" pitchFamily="34" charset="0"/>
                          <a:ea typeface="楷体_GB2312" pitchFamily="49" charset="-122"/>
                        </a:defRPr>
                      </a:lvl3pPr>
                      <a:lvl4pPr marL="1600200" indent="-228600" eaLnBrk="0" hangingPunct="0">
                        <a:spcBef>
                          <a:spcPct val="20000"/>
                        </a:spcBef>
                        <a:defRPr>
                          <a:solidFill>
                            <a:srgbClr val="1C1C1C"/>
                          </a:solidFill>
                          <a:latin typeface="Arial" panose="020B0604020202020204" pitchFamily="34" charset="0"/>
                          <a:ea typeface="楷体_GB2312" pitchFamily="49" charset="-122"/>
                        </a:defRPr>
                      </a:lvl4pPr>
                      <a:lvl5pPr marL="2057400" indent="-228600" eaLnBrk="0" hangingPunct="0">
                        <a:spcBef>
                          <a:spcPct val="20000"/>
                        </a:spcBef>
                        <a:defRPr sz="14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9pPr>
                    </a:lstStyle>
                    <a:p>
                      <a:pPr marL="0" marR="0" lvl="0" indent="0" algn="ctr" defTabSz="914400" rtl="0" eaLnBrk="1" fontAlgn="base" latinLnBrk="0" hangingPunct="1">
                        <a:lnSpc>
                          <a:spcPct val="130000"/>
                        </a:lnSpc>
                        <a:spcBef>
                          <a:spcPct val="0"/>
                        </a:spcBef>
                        <a:spcAft>
                          <a:spcPct val="0"/>
                        </a:spcAft>
                        <a:buClrTx/>
                        <a:buSzTx/>
                        <a:buFontTx/>
                        <a:buNone/>
                      </a:pPr>
                      <a:r>
                        <a:rPr kumimoji="0" lang="zh-CN" altLang="en-US" sz="20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市级</a:t>
                      </a:r>
                      <a:endParaRPr kumimoji="0" lang="zh-CN" altLang="en-US" sz="20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16" marR="91416" marT="45612" marB="45612" anchor="ctr" anchorCtr="1" horzOverflow="overflow">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lnTlToBr>
                      <a:noFill/>
                    </a:lnTlToBr>
                    <a:lnBlToTr>
                      <a:noFill/>
                    </a:lnBlToTr>
                    <a:solidFill>
                      <a:srgbClr val="FFCCFF"/>
                    </a:solidFill>
                  </a:tcPr>
                </a:tc>
                <a:tc>
                  <a:txBody>
                    <a:bodyPr/>
                    <a:lstStyle>
                      <a:lvl1pPr eaLnBrk="0" hangingPunct="0">
                        <a:spcBef>
                          <a:spcPct val="20000"/>
                        </a:spcBef>
                        <a:defRPr sz="2400">
                          <a:solidFill>
                            <a:srgbClr val="1C1C1C"/>
                          </a:solidFill>
                          <a:latin typeface="Arial" panose="020B0604020202020204" pitchFamily="34" charset="0"/>
                          <a:ea typeface="楷体_GB2312" pitchFamily="49" charset="-122"/>
                        </a:defRPr>
                      </a:lvl1pPr>
                      <a:lvl2pPr marL="742950" indent="-285750" eaLnBrk="0" hangingPunct="0">
                        <a:spcBef>
                          <a:spcPct val="20000"/>
                        </a:spcBef>
                        <a:defRPr sz="2000">
                          <a:solidFill>
                            <a:srgbClr val="1C1C1C"/>
                          </a:solidFill>
                          <a:latin typeface="Arial" panose="020B0604020202020204" pitchFamily="34" charset="0"/>
                          <a:ea typeface="楷体_GB2312" pitchFamily="49" charset="-122"/>
                        </a:defRPr>
                      </a:lvl2pPr>
                      <a:lvl3pPr marL="1143000" indent="-228600" eaLnBrk="0" hangingPunct="0">
                        <a:spcBef>
                          <a:spcPct val="20000"/>
                        </a:spcBef>
                        <a:defRPr>
                          <a:solidFill>
                            <a:srgbClr val="1C1C1C"/>
                          </a:solidFill>
                          <a:latin typeface="Arial" panose="020B0604020202020204" pitchFamily="34" charset="0"/>
                          <a:ea typeface="楷体_GB2312" pitchFamily="49" charset="-122"/>
                        </a:defRPr>
                      </a:lvl3pPr>
                      <a:lvl4pPr marL="1600200" indent="-228600" eaLnBrk="0" hangingPunct="0">
                        <a:spcBef>
                          <a:spcPct val="20000"/>
                        </a:spcBef>
                        <a:defRPr>
                          <a:solidFill>
                            <a:srgbClr val="1C1C1C"/>
                          </a:solidFill>
                          <a:latin typeface="Arial" panose="020B0604020202020204" pitchFamily="34" charset="0"/>
                          <a:ea typeface="楷体_GB2312" pitchFamily="49" charset="-122"/>
                        </a:defRPr>
                      </a:lvl4pPr>
                      <a:lvl5pPr marL="2057400" indent="-228600" eaLnBrk="0" hangingPunct="0">
                        <a:spcBef>
                          <a:spcPct val="20000"/>
                        </a:spcBef>
                        <a:defRPr sz="14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9pPr>
                    </a:lstStyle>
                    <a:p>
                      <a:pPr marL="0" marR="0" lvl="0" indent="0" algn="ctr" defTabSz="914400" rtl="0" eaLnBrk="1" fontAlgn="base" latinLnBrk="0" hangingPunct="1">
                        <a:lnSpc>
                          <a:spcPct val="130000"/>
                        </a:lnSpc>
                        <a:spcBef>
                          <a:spcPct val="0"/>
                        </a:spcBef>
                        <a:spcAft>
                          <a:spcPct val="0"/>
                        </a:spcAft>
                        <a:buClrTx/>
                        <a:buSzTx/>
                        <a:buFontTx/>
                        <a:buNone/>
                      </a:pPr>
                      <a:r>
                        <a:rPr kumimoji="0" lang="zh-CN" altLang="en-US" sz="20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县级</a:t>
                      </a:r>
                      <a:endParaRPr kumimoji="0" lang="zh-CN" altLang="en-US" sz="20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16" marR="91416" marT="45612" marB="45612" anchor="ctr" anchorCtr="1" horzOverflow="overflow">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lnTlToBr>
                      <a:noFill/>
                    </a:lnTlToBr>
                    <a:lnBlToTr>
                      <a:noFill/>
                    </a:lnBlToTr>
                    <a:solidFill>
                      <a:srgbClr val="FFCCFF"/>
                    </a:solidFill>
                  </a:tcPr>
                </a:tc>
              </a:tr>
              <a:tr h="621665">
                <a:tc>
                  <a:txBody>
                    <a:bodyPr/>
                    <a:lstStyle>
                      <a:lvl1pPr eaLnBrk="0" hangingPunct="0">
                        <a:spcBef>
                          <a:spcPct val="20000"/>
                        </a:spcBef>
                        <a:defRPr sz="2400">
                          <a:solidFill>
                            <a:srgbClr val="1C1C1C"/>
                          </a:solidFill>
                          <a:latin typeface="Arial" panose="020B0604020202020204" pitchFamily="34" charset="0"/>
                          <a:ea typeface="楷体_GB2312" pitchFamily="49" charset="-122"/>
                        </a:defRPr>
                      </a:lvl1pPr>
                      <a:lvl2pPr marL="742950" indent="-285750" eaLnBrk="0" hangingPunct="0">
                        <a:spcBef>
                          <a:spcPct val="20000"/>
                        </a:spcBef>
                        <a:defRPr sz="2000">
                          <a:solidFill>
                            <a:srgbClr val="1C1C1C"/>
                          </a:solidFill>
                          <a:latin typeface="Arial" panose="020B0604020202020204" pitchFamily="34" charset="0"/>
                          <a:ea typeface="楷体_GB2312" pitchFamily="49" charset="-122"/>
                        </a:defRPr>
                      </a:lvl2pPr>
                      <a:lvl3pPr marL="1143000" indent="-228600" eaLnBrk="0" hangingPunct="0">
                        <a:spcBef>
                          <a:spcPct val="20000"/>
                        </a:spcBef>
                        <a:defRPr>
                          <a:solidFill>
                            <a:srgbClr val="1C1C1C"/>
                          </a:solidFill>
                          <a:latin typeface="Arial" panose="020B0604020202020204" pitchFamily="34" charset="0"/>
                          <a:ea typeface="楷体_GB2312" pitchFamily="49" charset="-122"/>
                        </a:defRPr>
                      </a:lvl3pPr>
                      <a:lvl4pPr marL="1600200" indent="-228600" eaLnBrk="0" hangingPunct="0">
                        <a:spcBef>
                          <a:spcPct val="20000"/>
                        </a:spcBef>
                        <a:defRPr>
                          <a:solidFill>
                            <a:srgbClr val="1C1C1C"/>
                          </a:solidFill>
                          <a:latin typeface="Arial" panose="020B0604020202020204" pitchFamily="34" charset="0"/>
                          <a:ea typeface="楷体_GB2312" pitchFamily="49" charset="-122"/>
                        </a:defRPr>
                      </a:lvl4pPr>
                      <a:lvl5pPr marL="2057400" indent="-228600" eaLnBrk="0" hangingPunct="0">
                        <a:spcBef>
                          <a:spcPct val="20000"/>
                        </a:spcBef>
                        <a:defRPr sz="14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9pPr>
                    </a:lstStyle>
                    <a:p>
                      <a:pPr marL="0" marR="0" lvl="0" indent="0" algn="ctr" defTabSz="914400" rtl="0" eaLnBrk="1" fontAlgn="base" latinLnBrk="0" hangingPunct="1">
                        <a:lnSpc>
                          <a:spcPct val="145000"/>
                        </a:lnSpc>
                        <a:spcBef>
                          <a:spcPct val="0"/>
                        </a:spcBef>
                        <a:spcAft>
                          <a:spcPct val="0"/>
                        </a:spcAft>
                        <a:buClrTx/>
                        <a:buSzTx/>
                        <a:buFontTx/>
                        <a:buNone/>
                      </a:pPr>
                      <a:r>
                        <a:rPr kumimoji="0" lang="zh-CN" altLang="en-US"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数量</a:t>
                      </a:r>
                      <a:r>
                        <a:rPr kumimoji="0" lang="en-US" altLang="zh-CN"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个</a:t>
                      </a:r>
                      <a:endParaRPr kumimoji="0" lang="zh-CN" altLang="en-US"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91416" marR="91416" marT="45612" marB="45612" anchor="ctr" anchorCtr="1" horzOverflow="overflow">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lnTlToBr>
                      <a:noFill/>
                    </a:lnTlToBr>
                    <a:lnBlToTr>
                      <a:noFill/>
                    </a:lnBlToTr>
                    <a:solidFill>
                      <a:srgbClr val="CCECFF"/>
                    </a:solidFill>
                  </a:tcPr>
                </a:tc>
                <a:tc>
                  <a:txBody>
                    <a:bodyPr/>
                    <a:lstStyle>
                      <a:lvl1pPr eaLnBrk="0" hangingPunct="0">
                        <a:spcBef>
                          <a:spcPct val="20000"/>
                        </a:spcBef>
                        <a:defRPr sz="2400">
                          <a:solidFill>
                            <a:srgbClr val="1C1C1C"/>
                          </a:solidFill>
                          <a:latin typeface="Arial" panose="020B0604020202020204" pitchFamily="34" charset="0"/>
                          <a:ea typeface="楷体_GB2312" pitchFamily="49" charset="-122"/>
                        </a:defRPr>
                      </a:lvl1pPr>
                      <a:lvl2pPr marL="742950" indent="-285750" eaLnBrk="0" hangingPunct="0">
                        <a:spcBef>
                          <a:spcPct val="20000"/>
                        </a:spcBef>
                        <a:defRPr sz="2000">
                          <a:solidFill>
                            <a:srgbClr val="1C1C1C"/>
                          </a:solidFill>
                          <a:latin typeface="Arial" panose="020B0604020202020204" pitchFamily="34" charset="0"/>
                          <a:ea typeface="楷体_GB2312" pitchFamily="49" charset="-122"/>
                        </a:defRPr>
                      </a:lvl2pPr>
                      <a:lvl3pPr marL="1143000" indent="-228600" eaLnBrk="0" hangingPunct="0">
                        <a:spcBef>
                          <a:spcPct val="20000"/>
                        </a:spcBef>
                        <a:defRPr>
                          <a:solidFill>
                            <a:srgbClr val="1C1C1C"/>
                          </a:solidFill>
                          <a:latin typeface="Arial" panose="020B0604020202020204" pitchFamily="34" charset="0"/>
                          <a:ea typeface="楷体_GB2312" pitchFamily="49" charset="-122"/>
                        </a:defRPr>
                      </a:lvl3pPr>
                      <a:lvl4pPr marL="1600200" indent="-228600" eaLnBrk="0" hangingPunct="0">
                        <a:spcBef>
                          <a:spcPct val="20000"/>
                        </a:spcBef>
                        <a:defRPr>
                          <a:solidFill>
                            <a:srgbClr val="1C1C1C"/>
                          </a:solidFill>
                          <a:latin typeface="Arial" panose="020B0604020202020204" pitchFamily="34" charset="0"/>
                          <a:ea typeface="楷体_GB2312" pitchFamily="49" charset="-122"/>
                        </a:defRPr>
                      </a:lvl4pPr>
                      <a:lvl5pPr marL="2057400" indent="-228600" eaLnBrk="0" hangingPunct="0">
                        <a:spcBef>
                          <a:spcPct val="20000"/>
                        </a:spcBef>
                        <a:defRPr sz="14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9pPr>
                    </a:lstStyle>
                    <a:p>
                      <a:pPr marL="0" marR="0" lvl="0" indent="0" algn="ctr" defTabSz="914400" rtl="0" eaLnBrk="1" fontAlgn="base" latinLnBrk="0" hangingPunct="1">
                        <a:lnSpc>
                          <a:spcPct val="140000"/>
                        </a:lnSpc>
                        <a:spcBef>
                          <a:spcPct val="0"/>
                        </a:spcBef>
                        <a:spcAft>
                          <a:spcPct val="0"/>
                        </a:spcAft>
                        <a:buClrTx/>
                        <a:buSzTx/>
                        <a:buFontTx/>
                        <a:buNone/>
                      </a:pPr>
                      <a:r>
                        <a:rPr kumimoji="0" lang="en-US" altLang="zh-CN"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265</a:t>
                      </a:r>
                      <a:endParaRPr kumimoji="0" lang="en-US" altLang="zh-CN"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91416" marR="91416" marT="45612" marB="45612" anchor="ctr" anchorCtr="1" horzOverflow="overflow">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lnTlToBr>
                      <a:noFill/>
                    </a:lnTlToBr>
                    <a:lnBlToTr>
                      <a:noFill/>
                    </a:lnBlToTr>
                    <a:solidFill>
                      <a:srgbClr val="CCECFF"/>
                    </a:solidFill>
                  </a:tcPr>
                </a:tc>
                <a:tc>
                  <a:txBody>
                    <a:bodyPr/>
                    <a:lstStyle>
                      <a:lvl1pPr eaLnBrk="0" hangingPunct="0">
                        <a:spcBef>
                          <a:spcPct val="20000"/>
                        </a:spcBef>
                        <a:defRPr sz="2400">
                          <a:solidFill>
                            <a:srgbClr val="1C1C1C"/>
                          </a:solidFill>
                          <a:latin typeface="Arial" panose="020B0604020202020204" pitchFamily="34" charset="0"/>
                          <a:ea typeface="楷体_GB2312" pitchFamily="49" charset="-122"/>
                        </a:defRPr>
                      </a:lvl1pPr>
                      <a:lvl2pPr marL="742950" indent="-285750" eaLnBrk="0" hangingPunct="0">
                        <a:spcBef>
                          <a:spcPct val="20000"/>
                        </a:spcBef>
                        <a:defRPr sz="2000">
                          <a:solidFill>
                            <a:srgbClr val="1C1C1C"/>
                          </a:solidFill>
                          <a:latin typeface="Arial" panose="020B0604020202020204" pitchFamily="34" charset="0"/>
                          <a:ea typeface="楷体_GB2312" pitchFamily="49" charset="-122"/>
                        </a:defRPr>
                      </a:lvl2pPr>
                      <a:lvl3pPr marL="1143000" indent="-228600" eaLnBrk="0" hangingPunct="0">
                        <a:spcBef>
                          <a:spcPct val="20000"/>
                        </a:spcBef>
                        <a:defRPr>
                          <a:solidFill>
                            <a:srgbClr val="1C1C1C"/>
                          </a:solidFill>
                          <a:latin typeface="Arial" panose="020B0604020202020204" pitchFamily="34" charset="0"/>
                          <a:ea typeface="楷体_GB2312" pitchFamily="49" charset="-122"/>
                        </a:defRPr>
                      </a:lvl3pPr>
                      <a:lvl4pPr marL="1600200" indent="-228600" eaLnBrk="0" hangingPunct="0">
                        <a:spcBef>
                          <a:spcPct val="20000"/>
                        </a:spcBef>
                        <a:defRPr>
                          <a:solidFill>
                            <a:srgbClr val="1C1C1C"/>
                          </a:solidFill>
                          <a:latin typeface="Arial" panose="020B0604020202020204" pitchFamily="34" charset="0"/>
                          <a:ea typeface="楷体_GB2312" pitchFamily="49" charset="-122"/>
                        </a:defRPr>
                      </a:lvl4pPr>
                      <a:lvl5pPr marL="2057400" indent="-228600" eaLnBrk="0" hangingPunct="0">
                        <a:spcBef>
                          <a:spcPct val="20000"/>
                        </a:spcBef>
                        <a:defRPr sz="14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9pPr>
                    </a:lstStyle>
                    <a:p>
                      <a:pPr marL="0" marR="0" lvl="0" indent="0" algn="ctr" defTabSz="914400" rtl="0" eaLnBrk="1" fontAlgn="base" latinLnBrk="0" hangingPunct="1">
                        <a:lnSpc>
                          <a:spcPct val="140000"/>
                        </a:lnSpc>
                        <a:spcBef>
                          <a:spcPct val="0"/>
                        </a:spcBef>
                        <a:spcAft>
                          <a:spcPct val="0"/>
                        </a:spcAft>
                        <a:buClrTx/>
                        <a:buSzTx/>
                        <a:buFontTx/>
                        <a:buNone/>
                      </a:pPr>
                      <a:r>
                        <a:rPr kumimoji="0" lang="en-US" altLang="zh-CN"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793</a:t>
                      </a:r>
                      <a:endParaRPr kumimoji="0" lang="en-US" altLang="zh-CN"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91416" marR="91416" marT="45612" marB="45612" anchor="ctr" anchorCtr="1" horzOverflow="overflow">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lnTlToBr>
                      <a:noFill/>
                    </a:lnTlToBr>
                    <a:lnBlToTr>
                      <a:noFill/>
                    </a:lnBlToTr>
                    <a:solidFill>
                      <a:srgbClr val="CCECFF"/>
                    </a:solidFill>
                  </a:tcPr>
                </a:tc>
                <a:tc>
                  <a:txBody>
                    <a:bodyPr/>
                    <a:lstStyle>
                      <a:lvl1pPr eaLnBrk="0" hangingPunct="0">
                        <a:spcBef>
                          <a:spcPct val="20000"/>
                        </a:spcBef>
                        <a:defRPr sz="2400">
                          <a:solidFill>
                            <a:srgbClr val="1C1C1C"/>
                          </a:solidFill>
                          <a:latin typeface="Arial" panose="020B0604020202020204" pitchFamily="34" charset="0"/>
                          <a:ea typeface="楷体_GB2312" pitchFamily="49" charset="-122"/>
                        </a:defRPr>
                      </a:lvl1pPr>
                      <a:lvl2pPr marL="742950" indent="-285750" eaLnBrk="0" hangingPunct="0">
                        <a:spcBef>
                          <a:spcPct val="20000"/>
                        </a:spcBef>
                        <a:defRPr sz="2000">
                          <a:solidFill>
                            <a:srgbClr val="1C1C1C"/>
                          </a:solidFill>
                          <a:latin typeface="Arial" panose="020B0604020202020204" pitchFamily="34" charset="0"/>
                          <a:ea typeface="楷体_GB2312" pitchFamily="49" charset="-122"/>
                        </a:defRPr>
                      </a:lvl2pPr>
                      <a:lvl3pPr marL="1143000" indent="-228600" eaLnBrk="0" hangingPunct="0">
                        <a:spcBef>
                          <a:spcPct val="20000"/>
                        </a:spcBef>
                        <a:defRPr>
                          <a:solidFill>
                            <a:srgbClr val="1C1C1C"/>
                          </a:solidFill>
                          <a:latin typeface="Arial" panose="020B0604020202020204" pitchFamily="34" charset="0"/>
                          <a:ea typeface="楷体_GB2312" pitchFamily="49" charset="-122"/>
                        </a:defRPr>
                      </a:lvl3pPr>
                      <a:lvl4pPr marL="1600200" indent="-228600" eaLnBrk="0" hangingPunct="0">
                        <a:spcBef>
                          <a:spcPct val="20000"/>
                        </a:spcBef>
                        <a:defRPr>
                          <a:solidFill>
                            <a:srgbClr val="1C1C1C"/>
                          </a:solidFill>
                          <a:latin typeface="Arial" panose="020B0604020202020204" pitchFamily="34" charset="0"/>
                          <a:ea typeface="楷体_GB2312" pitchFamily="49" charset="-122"/>
                        </a:defRPr>
                      </a:lvl4pPr>
                      <a:lvl5pPr marL="2057400" indent="-228600" eaLnBrk="0" hangingPunct="0">
                        <a:spcBef>
                          <a:spcPct val="20000"/>
                        </a:spcBef>
                        <a:defRPr sz="14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9pPr>
                    </a:lstStyle>
                    <a:p>
                      <a:pPr marL="0" marR="0" lvl="0" indent="0" algn="ctr" defTabSz="914400" rtl="0" eaLnBrk="1" fontAlgn="base" latinLnBrk="0" hangingPunct="1">
                        <a:lnSpc>
                          <a:spcPct val="140000"/>
                        </a:lnSpc>
                        <a:spcBef>
                          <a:spcPct val="0"/>
                        </a:spcBef>
                        <a:spcAft>
                          <a:spcPct val="0"/>
                        </a:spcAft>
                        <a:buClrTx/>
                        <a:buSzTx/>
                        <a:buFontTx/>
                        <a:buNone/>
                      </a:pPr>
                      <a:r>
                        <a:rPr kumimoji="0" lang="en-US" altLang="zh-CN"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422</a:t>
                      </a:r>
                      <a:endParaRPr kumimoji="0" lang="en-US" altLang="zh-CN"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91416" marR="91416" marT="45612" marB="45612" anchor="ctr" anchorCtr="1" horzOverflow="overflow">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lnTlToBr>
                      <a:noFill/>
                    </a:lnTlToBr>
                    <a:lnBlToTr>
                      <a:noFill/>
                    </a:lnBlToTr>
                    <a:solidFill>
                      <a:srgbClr val="CCECFF"/>
                    </a:solidFill>
                  </a:tcPr>
                </a:tc>
                <a:tc>
                  <a:txBody>
                    <a:bodyPr/>
                    <a:lstStyle>
                      <a:lvl1pPr eaLnBrk="0" hangingPunct="0">
                        <a:spcBef>
                          <a:spcPct val="20000"/>
                        </a:spcBef>
                        <a:defRPr sz="2400">
                          <a:solidFill>
                            <a:srgbClr val="1C1C1C"/>
                          </a:solidFill>
                          <a:latin typeface="Arial" panose="020B0604020202020204" pitchFamily="34" charset="0"/>
                          <a:ea typeface="楷体_GB2312" pitchFamily="49" charset="-122"/>
                        </a:defRPr>
                      </a:lvl1pPr>
                      <a:lvl2pPr marL="742950" indent="-285750" eaLnBrk="0" hangingPunct="0">
                        <a:spcBef>
                          <a:spcPct val="20000"/>
                        </a:spcBef>
                        <a:defRPr sz="2000">
                          <a:solidFill>
                            <a:srgbClr val="1C1C1C"/>
                          </a:solidFill>
                          <a:latin typeface="Arial" panose="020B0604020202020204" pitchFamily="34" charset="0"/>
                          <a:ea typeface="楷体_GB2312" pitchFamily="49" charset="-122"/>
                        </a:defRPr>
                      </a:lvl2pPr>
                      <a:lvl3pPr marL="1143000" indent="-228600" eaLnBrk="0" hangingPunct="0">
                        <a:spcBef>
                          <a:spcPct val="20000"/>
                        </a:spcBef>
                        <a:defRPr>
                          <a:solidFill>
                            <a:srgbClr val="1C1C1C"/>
                          </a:solidFill>
                          <a:latin typeface="Arial" panose="020B0604020202020204" pitchFamily="34" charset="0"/>
                          <a:ea typeface="楷体_GB2312" pitchFamily="49" charset="-122"/>
                        </a:defRPr>
                      </a:lvl3pPr>
                      <a:lvl4pPr marL="1600200" indent="-228600" eaLnBrk="0" hangingPunct="0">
                        <a:spcBef>
                          <a:spcPct val="20000"/>
                        </a:spcBef>
                        <a:defRPr>
                          <a:solidFill>
                            <a:srgbClr val="1C1C1C"/>
                          </a:solidFill>
                          <a:latin typeface="Arial" panose="020B0604020202020204" pitchFamily="34" charset="0"/>
                          <a:ea typeface="楷体_GB2312" pitchFamily="49" charset="-122"/>
                        </a:defRPr>
                      </a:lvl4pPr>
                      <a:lvl5pPr marL="2057400" indent="-228600" eaLnBrk="0" hangingPunct="0">
                        <a:spcBef>
                          <a:spcPct val="20000"/>
                        </a:spcBef>
                        <a:defRPr sz="14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9pPr>
                    </a:lstStyle>
                    <a:p>
                      <a:pPr marL="0" marR="0" lvl="0" indent="0" algn="ctr" defTabSz="914400" rtl="0" eaLnBrk="1" fontAlgn="base" latinLnBrk="0" hangingPunct="1">
                        <a:lnSpc>
                          <a:spcPct val="140000"/>
                        </a:lnSpc>
                        <a:spcBef>
                          <a:spcPct val="0"/>
                        </a:spcBef>
                        <a:spcAft>
                          <a:spcPct val="0"/>
                        </a:spcAft>
                        <a:buClrTx/>
                        <a:buSzTx/>
                        <a:buFontTx/>
                        <a:buNone/>
                      </a:pPr>
                      <a:r>
                        <a:rPr kumimoji="0" lang="en-US" altLang="zh-CN"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915</a:t>
                      </a:r>
                      <a:endParaRPr kumimoji="0" lang="en-US" altLang="zh-CN"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91416" marR="91416" marT="45612" marB="45612" anchor="ctr" anchorCtr="1" horzOverflow="overflow">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lnTlToBr>
                      <a:noFill/>
                    </a:lnTlToBr>
                    <a:lnBlToTr>
                      <a:noFill/>
                    </a:lnBlToTr>
                    <a:solidFill>
                      <a:srgbClr val="CCECFF"/>
                    </a:solidFill>
                  </a:tcPr>
                </a:tc>
              </a:tr>
            </a:tbl>
          </a:graphicData>
        </a:graphic>
      </p:graphicFrame>
      <p:sp>
        <p:nvSpPr>
          <p:cNvPr id="4" name="Rectangle 13"/>
          <p:cNvSpPr>
            <a:spLocks noChangeArrowheads="1"/>
          </p:cNvSpPr>
          <p:nvPr/>
        </p:nvSpPr>
        <p:spPr bwMode="auto">
          <a:xfrm>
            <a:off x="1152525" y="1616710"/>
            <a:ext cx="5167630" cy="39878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我国</a:t>
            </a:r>
            <a:r>
              <a:rPr kumimoji="0" lang="en-US" altLang="zh-CN"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2006</a:t>
            </a:r>
            <a:r>
              <a:rPr kumimoji="0" lang="zh-CN" altLang="en-US"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年自然保护区的数量如下表。</a:t>
            </a:r>
            <a:endParaRPr kumimoji="0" lang="zh-CN" altLang="en-US"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Rectangle 13"/>
          <p:cNvSpPr>
            <a:spLocks noChangeArrowheads="1"/>
          </p:cNvSpPr>
          <p:nvPr/>
        </p:nvSpPr>
        <p:spPr bwMode="auto">
          <a:xfrm>
            <a:off x="3218180" y="876935"/>
            <a:ext cx="5685790"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请根据以上信息完成右面的条形统计图。</a:t>
            </a:r>
            <a:endParaRPr kumimoji="0" lang="zh-CN" altLang="en-US" sz="2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6" name="Picture 77" descr="111"/>
          <p:cNvPicPr>
            <a:picLocks noChangeAspect="1"/>
          </p:cNvPicPr>
          <p:nvPr/>
        </p:nvPicPr>
        <p:blipFill>
          <a:blip r:embed="rId3"/>
          <a:srcRect l="4132" r="41373"/>
          <a:stretch>
            <a:fillRect/>
          </a:stretch>
        </p:blipFill>
        <p:spPr>
          <a:xfrm>
            <a:off x="6778943" y="2171842"/>
            <a:ext cx="3503594" cy="3534423"/>
          </a:xfrm>
          <a:prstGeom prst="rect">
            <a:avLst/>
          </a:prstGeom>
          <a:noFill/>
          <a:ln w="9525">
            <a:noFill/>
          </a:ln>
        </p:spPr>
      </p:pic>
      <p:sp>
        <p:nvSpPr>
          <p:cNvPr id="7" name="矩形 6"/>
          <p:cNvSpPr/>
          <p:nvPr/>
        </p:nvSpPr>
        <p:spPr>
          <a:xfrm>
            <a:off x="6514371" y="5346787"/>
            <a:ext cx="322263" cy="478155"/>
          </a:xfrm>
          <a:prstGeom prst="rect">
            <a:avLst/>
          </a:prstGeom>
        </p:spPr>
        <p:txBody>
          <a:bodyPr>
            <a:spAutoFit/>
          </a:bodyPr>
          <a:lstStyle/>
          <a:p>
            <a:pPr marL="0" marR="0" lvl="0" indent="0" algn="ctr" defTabSz="914400" rtl="0" eaLnBrk="1" fontAlgn="base" latinLnBrk="0" hangingPunct="1">
              <a:lnSpc>
                <a:spcPct val="140000"/>
              </a:lnSpc>
              <a:spcBef>
                <a:spcPct val="0"/>
              </a:spcBef>
              <a:spcAft>
                <a:spcPct val="0"/>
              </a:spcAft>
              <a:buClrTx/>
              <a:buSzTx/>
              <a:buFontTx/>
              <a:buNone/>
              <a:defRPr/>
            </a:pPr>
            <a:r>
              <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0</a:t>
            </a:r>
            <a:endPar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8" name="矩形 7"/>
          <p:cNvSpPr/>
          <p:nvPr/>
        </p:nvSpPr>
        <p:spPr>
          <a:xfrm>
            <a:off x="6174646" y="5112066"/>
            <a:ext cx="746125" cy="478155"/>
          </a:xfrm>
          <a:prstGeom prst="rect">
            <a:avLst/>
          </a:prstGeom>
        </p:spPr>
        <p:txBody>
          <a:bodyPr>
            <a:spAutoFit/>
          </a:bodyPr>
          <a:lstStyle/>
          <a:p>
            <a:pPr marL="0" marR="0" lvl="0" indent="0" algn="ctr" defTabSz="914400" rtl="0" eaLnBrk="1" fontAlgn="base" latinLnBrk="0" hangingPunct="1">
              <a:lnSpc>
                <a:spcPct val="140000"/>
              </a:lnSpc>
              <a:spcBef>
                <a:spcPct val="0"/>
              </a:spcBef>
              <a:spcAft>
                <a:spcPct val="0"/>
              </a:spcAft>
              <a:buClrTx/>
              <a:buSzTx/>
              <a:buFontTx/>
              <a:buNone/>
              <a:defRPr/>
            </a:pPr>
            <a:r>
              <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100</a:t>
            </a:r>
            <a:endPar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9" name="矩形 8"/>
          <p:cNvSpPr/>
          <p:nvPr/>
        </p:nvSpPr>
        <p:spPr>
          <a:xfrm>
            <a:off x="6174646" y="4844686"/>
            <a:ext cx="746125" cy="478155"/>
          </a:xfrm>
          <a:prstGeom prst="rect">
            <a:avLst/>
          </a:prstGeom>
        </p:spPr>
        <p:txBody>
          <a:bodyPr>
            <a:spAutoFit/>
          </a:bodyPr>
          <a:lstStyle/>
          <a:p>
            <a:pPr marL="0" marR="0" lvl="0" indent="0" algn="ctr" defTabSz="914400" rtl="0" eaLnBrk="1" fontAlgn="base" latinLnBrk="0" hangingPunct="1">
              <a:lnSpc>
                <a:spcPct val="140000"/>
              </a:lnSpc>
              <a:spcBef>
                <a:spcPct val="0"/>
              </a:spcBef>
              <a:spcAft>
                <a:spcPct val="0"/>
              </a:spcAft>
              <a:buClrTx/>
              <a:buSzTx/>
              <a:buFontTx/>
              <a:buNone/>
              <a:defRPr/>
            </a:pPr>
            <a:r>
              <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200</a:t>
            </a:r>
            <a:endPar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0" name="矩形 9"/>
          <p:cNvSpPr/>
          <p:nvPr/>
        </p:nvSpPr>
        <p:spPr>
          <a:xfrm>
            <a:off x="6174646" y="4577307"/>
            <a:ext cx="746125" cy="478155"/>
          </a:xfrm>
          <a:prstGeom prst="rect">
            <a:avLst/>
          </a:prstGeom>
        </p:spPr>
        <p:txBody>
          <a:bodyPr>
            <a:spAutoFit/>
          </a:bodyPr>
          <a:lstStyle/>
          <a:p>
            <a:pPr marL="0" marR="0" lvl="0" indent="0" algn="ctr" defTabSz="914400" rtl="0" eaLnBrk="1" fontAlgn="base" latinLnBrk="0" hangingPunct="1">
              <a:lnSpc>
                <a:spcPct val="140000"/>
              </a:lnSpc>
              <a:spcBef>
                <a:spcPct val="0"/>
              </a:spcBef>
              <a:spcAft>
                <a:spcPct val="0"/>
              </a:spcAft>
              <a:buClrTx/>
              <a:buSzTx/>
              <a:buFontTx/>
              <a:buNone/>
              <a:defRPr/>
            </a:pPr>
            <a:r>
              <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300</a:t>
            </a:r>
            <a:endPar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1" name="矩形 10"/>
          <p:cNvSpPr/>
          <p:nvPr/>
        </p:nvSpPr>
        <p:spPr>
          <a:xfrm>
            <a:off x="6174646" y="4277269"/>
            <a:ext cx="746125" cy="478155"/>
          </a:xfrm>
          <a:prstGeom prst="rect">
            <a:avLst/>
          </a:prstGeom>
        </p:spPr>
        <p:txBody>
          <a:bodyPr>
            <a:spAutoFit/>
          </a:bodyPr>
          <a:lstStyle/>
          <a:p>
            <a:pPr marL="0" marR="0" lvl="0" indent="0" algn="ctr" defTabSz="914400" rtl="0" eaLnBrk="1" fontAlgn="base" latinLnBrk="0" hangingPunct="1">
              <a:lnSpc>
                <a:spcPct val="140000"/>
              </a:lnSpc>
              <a:spcBef>
                <a:spcPct val="0"/>
              </a:spcBef>
              <a:spcAft>
                <a:spcPct val="0"/>
              </a:spcAft>
              <a:buClrTx/>
              <a:buSzTx/>
              <a:buFontTx/>
              <a:buNone/>
              <a:defRPr/>
            </a:pPr>
            <a:r>
              <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400</a:t>
            </a:r>
            <a:endPar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2" name="矩形 11"/>
          <p:cNvSpPr/>
          <p:nvPr/>
        </p:nvSpPr>
        <p:spPr>
          <a:xfrm>
            <a:off x="6174646" y="3999004"/>
            <a:ext cx="746125" cy="478155"/>
          </a:xfrm>
          <a:prstGeom prst="rect">
            <a:avLst/>
          </a:prstGeom>
        </p:spPr>
        <p:txBody>
          <a:bodyPr>
            <a:spAutoFit/>
          </a:bodyPr>
          <a:lstStyle/>
          <a:p>
            <a:pPr marL="0" marR="0" lvl="0" indent="0" algn="ctr" defTabSz="914400" rtl="0" eaLnBrk="1" fontAlgn="base" latinLnBrk="0" hangingPunct="1">
              <a:lnSpc>
                <a:spcPct val="140000"/>
              </a:lnSpc>
              <a:spcBef>
                <a:spcPct val="0"/>
              </a:spcBef>
              <a:spcAft>
                <a:spcPct val="0"/>
              </a:spcAft>
              <a:buClrTx/>
              <a:buSzTx/>
              <a:buFontTx/>
              <a:buNone/>
              <a:defRPr/>
            </a:pPr>
            <a:r>
              <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500</a:t>
            </a:r>
            <a:endPar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3" name="矩形 12"/>
          <p:cNvSpPr/>
          <p:nvPr/>
        </p:nvSpPr>
        <p:spPr>
          <a:xfrm>
            <a:off x="6174646" y="3688080"/>
            <a:ext cx="746125" cy="478155"/>
          </a:xfrm>
          <a:prstGeom prst="rect">
            <a:avLst/>
          </a:prstGeom>
        </p:spPr>
        <p:txBody>
          <a:bodyPr>
            <a:spAutoFit/>
          </a:bodyPr>
          <a:lstStyle/>
          <a:p>
            <a:pPr marL="0" marR="0" lvl="0" indent="0" algn="ctr" defTabSz="914400" rtl="0" eaLnBrk="1" fontAlgn="base" latinLnBrk="0" hangingPunct="1">
              <a:lnSpc>
                <a:spcPct val="140000"/>
              </a:lnSpc>
              <a:spcBef>
                <a:spcPct val="0"/>
              </a:spcBef>
              <a:spcAft>
                <a:spcPct val="0"/>
              </a:spcAft>
              <a:buClrTx/>
              <a:buSzTx/>
              <a:buFontTx/>
              <a:buNone/>
              <a:defRPr/>
            </a:pPr>
            <a:r>
              <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600</a:t>
            </a:r>
            <a:endPar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4" name="矩形 13"/>
          <p:cNvSpPr/>
          <p:nvPr/>
        </p:nvSpPr>
        <p:spPr>
          <a:xfrm>
            <a:off x="6174646" y="3419113"/>
            <a:ext cx="746125" cy="478155"/>
          </a:xfrm>
          <a:prstGeom prst="rect">
            <a:avLst/>
          </a:prstGeom>
        </p:spPr>
        <p:txBody>
          <a:bodyPr>
            <a:spAutoFit/>
          </a:bodyPr>
          <a:lstStyle/>
          <a:p>
            <a:pPr marL="0" marR="0" lvl="0" indent="0" algn="ctr" defTabSz="914400" rtl="0" eaLnBrk="1" fontAlgn="base" latinLnBrk="0" hangingPunct="1">
              <a:lnSpc>
                <a:spcPct val="140000"/>
              </a:lnSpc>
              <a:spcBef>
                <a:spcPct val="0"/>
              </a:spcBef>
              <a:spcAft>
                <a:spcPct val="0"/>
              </a:spcAft>
              <a:buClrTx/>
              <a:buSzTx/>
              <a:buFontTx/>
              <a:buNone/>
              <a:defRPr/>
            </a:pPr>
            <a:r>
              <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700</a:t>
            </a:r>
            <a:endPar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5" name="矩形 14"/>
          <p:cNvSpPr/>
          <p:nvPr/>
        </p:nvSpPr>
        <p:spPr>
          <a:xfrm>
            <a:off x="6174646" y="3129962"/>
            <a:ext cx="746125" cy="478155"/>
          </a:xfrm>
          <a:prstGeom prst="rect">
            <a:avLst/>
          </a:prstGeom>
        </p:spPr>
        <p:txBody>
          <a:bodyPr>
            <a:spAutoFit/>
          </a:bodyPr>
          <a:lstStyle/>
          <a:p>
            <a:pPr marL="0" marR="0" lvl="0" indent="0" algn="ctr" defTabSz="914400" rtl="0" eaLnBrk="1" fontAlgn="base" latinLnBrk="0" hangingPunct="1">
              <a:lnSpc>
                <a:spcPct val="140000"/>
              </a:lnSpc>
              <a:spcBef>
                <a:spcPct val="0"/>
              </a:spcBef>
              <a:spcAft>
                <a:spcPct val="0"/>
              </a:spcAft>
              <a:buClrTx/>
              <a:buSzTx/>
              <a:buFontTx/>
              <a:buNone/>
              <a:defRPr/>
            </a:pPr>
            <a:r>
              <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800</a:t>
            </a:r>
            <a:endPar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6" name="矩形 15"/>
          <p:cNvSpPr/>
          <p:nvPr/>
        </p:nvSpPr>
        <p:spPr>
          <a:xfrm>
            <a:off x="6174646" y="2787288"/>
            <a:ext cx="746125" cy="478155"/>
          </a:xfrm>
          <a:prstGeom prst="rect">
            <a:avLst/>
          </a:prstGeom>
        </p:spPr>
        <p:txBody>
          <a:bodyPr>
            <a:spAutoFit/>
          </a:bodyPr>
          <a:lstStyle/>
          <a:p>
            <a:pPr marL="0" marR="0" lvl="0" indent="0" algn="ctr" defTabSz="914400" rtl="0" eaLnBrk="1" fontAlgn="base" latinLnBrk="0" hangingPunct="1">
              <a:lnSpc>
                <a:spcPct val="140000"/>
              </a:lnSpc>
              <a:spcBef>
                <a:spcPct val="0"/>
              </a:spcBef>
              <a:spcAft>
                <a:spcPct val="0"/>
              </a:spcAft>
              <a:buClrTx/>
              <a:buSzTx/>
              <a:buFontTx/>
              <a:buNone/>
              <a:defRPr/>
            </a:pPr>
            <a:r>
              <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900</a:t>
            </a:r>
            <a:endPar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nvSpPr>
        <p:spPr>
          <a:xfrm>
            <a:off x="6106384" y="2504034"/>
            <a:ext cx="746125" cy="478155"/>
          </a:xfrm>
          <a:prstGeom prst="rect">
            <a:avLst/>
          </a:prstGeom>
        </p:spPr>
        <p:txBody>
          <a:bodyPr>
            <a:spAutoFit/>
          </a:bodyPr>
          <a:lstStyle/>
          <a:p>
            <a:pPr marL="0" marR="0" lvl="0" indent="0" algn="ctr" defTabSz="914400" rtl="0" eaLnBrk="1" fontAlgn="base" latinLnBrk="0" hangingPunct="1">
              <a:lnSpc>
                <a:spcPct val="140000"/>
              </a:lnSpc>
              <a:spcBef>
                <a:spcPct val="0"/>
              </a:spcBef>
              <a:spcAft>
                <a:spcPct val="0"/>
              </a:spcAft>
              <a:buClrTx/>
              <a:buSzTx/>
              <a:buFontTx/>
              <a:buNone/>
              <a:defRPr/>
            </a:pPr>
            <a:r>
              <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1000</a:t>
            </a:r>
            <a:endPar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矩形 28671"/>
          <p:cNvSpPr/>
          <p:nvPr/>
        </p:nvSpPr>
        <p:spPr>
          <a:xfrm>
            <a:off x="7022374" y="5630670"/>
            <a:ext cx="868680" cy="450850"/>
          </a:xfrm>
          <a:prstGeom prst="rect">
            <a:avLst/>
          </a:prstGeom>
          <a:noFill/>
          <a:ln w="9525">
            <a:noFill/>
          </a:ln>
        </p:spPr>
        <p:txBody>
          <a:bodyPr wrap="none">
            <a:spAutoFit/>
          </a:bodyPr>
          <a:lstStyle>
            <a:lvl1pPr marL="342900" indent="-342900" algn="l" rtl="0" eaLnBrk="0" fontAlgn="base" hangingPunct="0">
              <a:spcBef>
                <a:spcPct val="20000"/>
              </a:spcBef>
              <a:spcAft>
                <a:spcPct val="0"/>
              </a:spcAft>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lnSpc>
                <a:spcPct val="130000"/>
              </a:lnSpc>
              <a:spcBef>
                <a:spcPct val="0"/>
              </a:spcBef>
            </a:pPr>
            <a:r>
              <a:rPr lang="zh-CN" altLang="en-US" sz="1800" b="0" dirty="0">
                <a:latin typeface="微软雅黑" panose="020B0503020204020204" pitchFamily="34" charset="-122"/>
                <a:ea typeface="微软雅黑" panose="020B0503020204020204" pitchFamily="34" charset="-122"/>
              </a:rPr>
              <a:t>国家级</a:t>
            </a:r>
            <a:endParaRPr lang="zh-CN" altLang="en-US" sz="1800" b="0" dirty="0">
              <a:latin typeface="微软雅黑" panose="020B0503020204020204" pitchFamily="34" charset="-122"/>
              <a:ea typeface="微软雅黑" panose="020B0503020204020204" pitchFamily="34" charset="-122"/>
            </a:endParaRPr>
          </a:p>
        </p:txBody>
      </p:sp>
      <p:sp>
        <p:nvSpPr>
          <p:cNvPr id="19" name="矩形 43"/>
          <p:cNvSpPr/>
          <p:nvPr/>
        </p:nvSpPr>
        <p:spPr>
          <a:xfrm>
            <a:off x="7889137" y="5638031"/>
            <a:ext cx="640080" cy="450850"/>
          </a:xfrm>
          <a:prstGeom prst="rect">
            <a:avLst/>
          </a:prstGeom>
          <a:noFill/>
          <a:ln w="9525">
            <a:noFill/>
          </a:ln>
        </p:spPr>
        <p:txBody>
          <a:bodyPr wrap="none">
            <a:spAutoFit/>
          </a:bodyPr>
          <a:lstStyle>
            <a:lvl1pPr marL="342900" indent="-342900" algn="l" rtl="0" eaLnBrk="0" fontAlgn="base" hangingPunct="0">
              <a:spcBef>
                <a:spcPct val="20000"/>
              </a:spcBef>
              <a:spcAft>
                <a:spcPct val="0"/>
              </a:spcAft>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lnSpc>
                <a:spcPct val="130000"/>
              </a:lnSpc>
              <a:spcBef>
                <a:spcPct val="0"/>
              </a:spcBef>
            </a:pPr>
            <a:r>
              <a:rPr lang="zh-CN" altLang="en-US" sz="1800" b="0" dirty="0">
                <a:latin typeface="微软雅黑" panose="020B0503020204020204" pitchFamily="34" charset="-122"/>
                <a:ea typeface="微软雅黑" panose="020B0503020204020204" pitchFamily="34" charset="-122"/>
              </a:rPr>
              <a:t>省级</a:t>
            </a:r>
            <a:endParaRPr lang="zh-CN" altLang="en-US" sz="1800" b="0" dirty="0">
              <a:latin typeface="微软雅黑" panose="020B0503020204020204" pitchFamily="34" charset="-122"/>
              <a:ea typeface="微软雅黑" panose="020B0503020204020204" pitchFamily="34" charset="-122"/>
            </a:endParaRPr>
          </a:p>
        </p:txBody>
      </p:sp>
      <p:sp>
        <p:nvSpPr>
          <p:cNvPr id="20" name="矩形 44"/>
          <p:cNvSpPr/>
          <p:nvPr/>
        </p:nvSpPr>
        <p:spPr>
          <a:xfrm>
            <a:off x="8616458" y="5645392"/>
            <a:ext cx="640080" cy="450850"/>
          </a:xfrm>
          <a:prstGeom prst="rect">
            <a:avLst/>
          </a:prstGeom>
          <a:noFill/>
          <a:ln w="9525">
            <a:noFill/>
          </a:ln>
        </p:spPr>
        <p:txBody>
          <a:bodyPr wrap="none">
            <a:spAutoFit/>
          </a:bodyPr>
          <a:lstStyle>
            <a:lvl1pPr marL="342900" indent="-342900" algn="l" rtl="0" eaLnBrk="0" fontAlgn="base" hangingPunct="0">
              <a:spcBef>
                <a:spcPct val="20000"/>
              </a:spcBef>
              <a:spcAft>
                <a:spcPct val="0"/>
              </a:spcAft>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lnSpc>
                <a:spcPct val="130000"/>
              </a:lnSpc>
              <a:spcBef>
                <a:spcPct val="0"/>
              </a:spcBef>
            </a:pPr>
            <a:r>
              <a:rPr lang="zh-CN" altLang="en-US" sz="1800" b="0" dirty="0">
                <a:latin typeface="微软雅黑" panose="020B0503020204020204" pitchFamily="34" charset="-122"/>
                <a:ea typeface="微软雅黑" panose="020B0503020204020204" pitchFamily="34" charset="-122"/>
              </a:rPr>
              <a:t>市级</a:t>
            </a:r>
            <a:endParaRPr lang="zh-CN" altLang="en-US" sz="1800" b="0" dirty="0">
              <a:latin typeface="微软雅黑" panose="020B0503020204020204" pitchFamily="34" charset="-122"/>
              <a:ea typeface="微软雅黑" panose="020B0503020204020204" pitchFamily="34" charset="-122"/>
            </a:endParaRPr>
          </a:p>
        </p:txBody>
      </p:sp>
      <p:sp>
        <p:nvSpPr>
          <p:cNvPr id="21" name="矩形 45"/>
          <p:cNvSpPr/>
          <p:nvPr/>
        </p:nvSpPr>
        <p:spPr>
          <a:xfrm>
            <a:off x="9386599" y="5662942"/>
            <a:ext cx="646331" cy="4508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lnSpc>
                <a:spcPct val="130000"/>
              </a:lnSpc>
              <a:spcBef>
                <a:spcPct val="0"/>
              </a:spcBef>
            </a:pPr>
            <a:r>
              <a:rPr lang="zh-CN" altLang="en-US" sz="1800" b="0" dirty="0">
                <a:latin typeface="微软雅黑" panose="020B0503020204020204" pitchFamily="34" charset="-122"/>
                <a:ea typeface="微软雅黑" panose="020B0503020204020204" pitchFamily="34" charset="-122"/>
              </a:rPr>
              <a:t>县级</a:t>
            </a:r>
            <a:endParaRPr lang="zh-CN" altLang="en-US" sz="1800" b="0" dirty="0">
              <a:latin typeface="微软雅黑" panose="020B0503020204020204" pitchFamily="34" charset="-122"/>
              <a:ea typeface="微软雅黑" panose="020B0503020204020204" pitchFamily="34" charset="-122"/>
            </a:endParaRPr>
          </a:p>
        </p:txBody>
      </p:sp>
      <p:sp>
        <p:nvSpPr>
          <p:cNvPr id="22" name="矩形 46"/>
          <p:cNvSpPr/>
          <p:nvPr/>
        </p:nvSpPr>
        <p:spPr>
          <a:xfrm>
            <a:off x="10210768" y="5696603"/>
            <a:ext cx="640080" cy="450850"/>
          </a:xfrm>
          <a:prstGeom prst="rect">
            <a:avLst/>
          </a:prstGeom>
          <a:noFill/>
          <a:ln w="9525">
            <a:noFill/>
          </a:ln>
        </p:spPr>
        <p:txBody>
          <a:bodyPr wrap="none">
            <a:spAutoFit/>
          </a:bodyPr>
          <a:lstStyle>
            <a:lvl1pPr marL="342900" indent="-342900" algn="l" rtl="0" eaLnBrk="0" fontAlgn="base" hangingPunct="0">
              <a:spcBef>
                <a:spcPct val="20000"/>
              </a:spcBef>
              <a:spcAft>
                <a:spcPct val="0"/>
              </a:spcAft>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lnSpc>
                <a:spcPct val="130000"/>
              </a:lnSpc>
              <a:spcBef>
                <a:spcPct val="0"/>
              </a:spcBef>
            </a:pPr>
            <a:r>
              <a:rPr lang="zh-CN" altLang="en-US" sz="1800" b="0" dirty="0">
                <a:latin typeface="微软雅黑" panose="020B0503020204020204" pitchFamily="34" charset="-122"/>
                <a:ea typeface="微软雅黑" panose="020B0503020204020204" pitchFamily="34" charset="-122"/>
              </a:rPr>
              <a:t>类别</a:t>
            </a:r>
            <a:endParaRPr lang="zh-CN" altLang="en-US" sz="1800" b="0" dirty="0">
              <a:latin typeface="微软雅黑" panose="020B0503020204020204" pitchFamily="34" charset="-122"/>
              <a:ea typeface="微软雅黑" panose="020B0503020204020204" pitchFamily="34" charset="-122"/>
            </a:endParaRPr>
          </a:p>
        </p:txBody>
      </p:sp>
      <p:cxnSp>
        <p:nvCxnSpPr>
          <p:cNvPr id="23" name="直接箭头连接符 22"/>
          <p:cNvCxnSpPr/>
          <p:nvPr/>
        </p:nvCxnSpPr>
        <p:spPr>
          <a:xfrm>
            <a:off x="10158717" y="5639898"/>
            <a:ext cx="336634" cy="0"/>
          </a:xfrm>
          <a:prstGeom prst="straightConnector1">
            <a:avLst/>
          </a:prstGeom>
          <a:ln w="1905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7252697" y="4883392"/>
            <a:ext cx="351631" cy="762000"/>
          </a:xfrm>
          <a:prstGeom prst="rect">
            <a:avLst/>
          </a:prstGeom>
          <a:gradFill>
            <a:gsLst>
              <a:gs pos="0">
                <a:srgbClr val="E30000">
                  <a:alpha val="28000"/>
                </a:srgbClr>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endParaRPr>
          </a:p>
        </p:txBody>
      </p:sp>
      <p:sp>
        <p:nvSpPr>
          <p:cNvPr id="25" name="矩形 24"/>
          <p:cNvSpPr/>
          <p:nvPr/>
        </p:nvSpPr>
        <p:spPr>
          <a:xfrm>
            <a:off x="8014761" y="3419113"/>
            <a:ext cx="350837" cy="2200498"/>
          </a:xfrm>
          <a:prstGeom prst="rect">
            <a:avLst/>
          </a:prstGeom>
          <a:gradFill>
            <a:gsLst>
              <a:gs pos="0">
                <a:srgbClr val="E30000">
                  <a:alpha val="28000"/>
                </a:srgbClr>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endParaRPr>
          </a:p>
        </p:txBody>
      </p:sp>
      <p:sp>
        <p:nvSpPr>
          <p:cNvPr id="26" name="矩形 25"/>
          <p:cNvSpPr/>
          <p:nvPr/>
        </p:nvSpPr>
        <p:spPr>
          <a:xfrm>
            <a:off x="8773749" y="4402379"/>
            <a:ext cx="351631" cy="1243013"/>
          </a:xfrm>
          <a:prstGeom prst="rect">
            <a:avLst/>
          </a:prstGeom>
          <a:gradFill>
            <a:gsLst>
              <a:gs pos="0">
                <a:srgbClr val="E30000">
                  <a:alpha val="28000"/>
                </a:srgbClr>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endParaRPr>
          </a:p>
        </p:txBody>
      </p:sp>
      <p:sp>
        <p:nvSpPr>
          <p:cNvPr id="27" name="矩形 26"/>
          <p:cNvSpPr/>
          <p:nvPr/>
        </p:nvSpPr>
        <p:spPr>
          <a:xfrm>
            <a:off x="9543806" y="3010017"/>
            <a:ext cx="351631" cy="2625724"/>
          </a:xfrm>
          <a:prstGeom prst="rect">
            <a:avLst/>
          </a:prstGeom>
          <a:gradFill>
            <a:gsLst>
              <a:gs pos="0">
                <a:srgbClr val="E30000">
                  <a:alpha val="28000"/>
                </a:srgbClr>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endParaRPr>
          </a:p>
        </p:txBody>
      </p:sp>
      <p:sp>
        <p:nvSpPr>
          <p:cNvPr id="30" name="Rectangle 13"/>
          <p:cNvSpPr>
            <a:spLocks noChangeArrowheads="1"/>
          </p:cNvSpPr>
          <p:nvPr/>
        </p:nvSpPr>
        <p:spPr bwMode="auto">
          <a:xfrm>
            <a:off x="6423660" y="1616710"/>
            <a:ext cx="5742940" cy="39878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我国</a:t>
            </a:r>
            <a:r>
              <a:rPr kumimoji="0" lang="en-US" altLang="zh-CN"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2006</a:t>
            </a:r>
            <a:r>
              <a:rPr kumimoji="0" lang="zh-CN" altLang="en-US"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年自然保护区的数量统计图</a:t>
            </a:r>
            <a:endParaRPr kumimoji="0" lang="zh-CN" altLang="en-US"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TextBox 1"/>
          <p:cNvSpPr txBox="1"/>
          <p:nvPr/>
        </p:nvSpPr>
        <p:spPr>
          <a:xfrm>
            <a:off x="1137285" y="4418965"/>
            <a:ext cx="5243830" cy="460375"/>
          </a:xfrm>
          <a:prstGeom prst="rect">
            <a:avLst/>
          </a:prstGeom>
          <a:noFill/>
        </p:spPr>
        <p:txBody>
          <a:bodyPr wrap="square">
            <a:spAutoFit/>
          </a:bodyPr>
          <a:lstStyle/>
          <a:p>
            <a:pPr marR="0" defTabSz="914400" eaLnBrk="1" hangingPunct="1">
              <a:lnSpc>
                <a:spcPct val="100000"/>
              </a:lnSpc>
              <a:buClrTx/>
              <a:buSzTx/>
              <a:buFontTx/>
              <a:buNone/>
              <a:defRPr/>
            </a:pPr>
            <a:r>
              <a:rPr kumimoji="0" lang="zh-CN" altLang="en-US" sz="2400" kern="1200" cap="none" spc="0" normalizeH="0" baseline="0" noProof="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400" kern="1200" cap="none" spc="0" normalizeH="0" baseline="0" noProof="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2400" kern="1200" cap="none" spc="0" normalizeH="0" baseline="0" noProof="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）我国哪类自然保护区最多？</a:t>
            </a:r>
            <a:endParaRPr kumimoji="0" lang="zh-CN" altLang="en-US" sz="2400" kern="1200" cap="none" spc="0" normalizeH="0" baseline="0" noProof="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矩形 31"/>
          <p:cNvSpPr/>
          <p:nvPr/>
        </p:nvSpPr>
        <p:spPr>
          <a:xfrm>
            <a:off x="1314798" y="5253993"/>
            <a:ext cx="4020820" cy="570865"/>
          </a:xfrm>
          <a:prstGeom prst="rect">
            <a:avLst/>
          </a:prstGeom>
          <a:noFill/>
          <a:ln w="9525">
            <a:noFill/>
          </a:ln>
        </p:spPr>
        <p:txBody>
          <a:bodyPr wrap="none">
            <a:spAutoFit/>
          </a:bodyPr>
          <a:lstStyle>
            <a:lvl1pPr marL="342900" indent="-342900" algn="l" rtl="0" eaLnBrk="0" fontAlgn="base" hangingPunct="0">
              <a:spcBef>
                <a:spcPct val="20000"/>
              </a:spcBef>
              <a:spcAft>
                <a:spcPct val="0"/>
              </a:spcAft>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lnSpc>
                <a:spcPct val="130000"/>
              </a:lnSpc>
              <a:spcBef>
                <a:spcPct val="0"/>
              </a:spcBef>
            </a:pP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答：县级自然保护区最多。</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down)">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6" grpId="0" bldLvl="0" animBg="1"/>
      <p:bldP spid="27" grpId="0" bldLvl="0" animBg="1"/>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aphicFrame>
        <p:nvGraphicFramePr>
          <p:cNvPr id="3" name="Group 34"/>
          <p:cNvGraphicFramePr>
            <a:graphicFrameLocks noGrp="1"/>
          </p:cNvGraphicFramePr>
          <p:nvPr>
            <p:custDataLst>
              <p:tags r:id="rId2"/>
            </p:custDataLst>
          </p:nvPr>
        </p:nvGraphicFramePr>
        <p:xfrm>
          <a:off x="1001395" y="2181225"/>
          <a:ext cx="4683760" cy="1292860"/>
        </p:xfrm>
        <a:graphic>
          <a:graphicData uri="http://schemas.openxmlformats.org/drawingml/2006/table">
            <a:tbl>
              <a:tblPr/>
              <a:tblGrid>
                <a:gridCol w="1275715"/>
                <a:gridCol w="948055"/>
                <a:gridCol w="840740"/>
                <a:gridCol w="781685"/>
                <a:gridCol w="837565"/>
              </a:tblGrid>
              <a:tr h="671195">
                <a:tc>
                  <a:txBody>
                    <a:bodyPr/>
                    <a:lstStyle>
                      <a:lvl1pPr eaLnBrk="0" hangingPunct="0">
                        <a:spcBef>
                          <a:spcPct val="20000"/>
                        </a:spcBef>
                        <a:defRPr sz="2400">
                          <a:solidFill>
                            <a:srgbClr val="1C1C1C"/>
                          </a:solidFill>
                          <a:latin typeface="Arial" panose="020B0604020202020204" pitchFamily="34" charset="0"/>
                          <a:ea typeface="楷体_GB2312" pitchFamily="49" charset="-122"/>
                        </a:defRPr>
                      </a:lvl1pPr>
                      <a:lvl2pPr marL="742950" indent="-285750" eaLnBrk="0" hangingPunct="0">
                        <a:spcBef>
                          <a:spcPct val="20000"/>
                        </a:spcBef>
                        <a:defRPr sz="2000">
                          <a:solidFill>
                            <a:srgbClr val="1C1C1C"/>
                          </a:solidFill>
                          <a:latin typeface="Arial" panose="020B0604020202020204" pitchFamily="34" charset="0"/>
                          <a:ea typeface="楷体_GB2312" pitchFamily="49" charset="-122"/>
                        </a:defRPr>
                      </a:lvl2pPr>
                      <a:lvl3pPr marL="1143000" indent="-228600" eaLnBrk="0" hangingPunct="0">
                        <a:spcBef>
                          <a:spcPct val="20000"/>
                        </a:spcBef>
                        <a:defRPr>
                          <a:solidFill>
                            <a:srgbClr val="1C1C1C"/>
                          </a:solidFill>
                          <a:latin typeface="Arial" panose="020B0604020202020204" pitchFamily="34" charset="0"/>
                          <a:ea typeface="楷体_GB2312" pitchFamily="49" charset="-122"/>
                        </a:defRPr>
                      </a:lvl3pPr>
                      <a:lvl4pPr marL="1600200" indent="-228600" eaLnBrk="0" hangingPunct="0">
                        <a:spcBef>
                          <a:spcPct val="20000"/>
                        </a:spcBef>
                        <a:defRPr>
                          <a:solidFill>
                            <a:srgbClr val="1C1C1C"/>
                          </a:solidFill>
                          <a:latin typeface="Arial" panose="020B0604020202020204" pitchFamily="34" charset="0"/>
                          <a:ea typeface="楷体_GB2312" pitchFamily="49" charset="-122"/>
                        </a:defRPr>
                      </a:lvl4pPr>
                      <a:lvl5pPr marL="2057400" indent="-228600" eaLnBrk="0" hangingPunct="0">
                        <a:spcBef>
                          <a:spcPct val="20000"/>
                        </a:spcBef>
                        <a:defRPr sz="14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9pPr>
                    </a:lstStyle>
                    <a:p>
                      <a:pPr marL="0" marR="0" lvl="0" indent="0" algn="ctr" defTabSz="914400" rtl="0" eaLnBrk="1" fontAlgn="base" latinLnBrk="0" hangingPunct="1">
                        <a:lnSpc>
                          <a:spcPct val="130000"/>
                        </a:lnSpc>
                        <a:spcBef>
                          <a:spcPct val="0"/>
                        </a:spcBef>
                        <a:spcAft>
                          <a:spcPct val="0"/>
                        </a:spcAft>
                        <a:buClrTx/>
                        <a:buSzTx/>
                        <a:buFontTx/>
                        <a:buNone/>
                      </a:pPr>
                      <a:r>
                        <a:rPr kumimoji="0" lang="zh-CN" altLang="en-US" sz="20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类别</a:t>
                      </a:r>
                      <a:endParaRPr kumimoji="0" lang="zh-CN" altLang="en-US" sz="20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16" marR="91416" marT="45612" marB="45612" anchor="ctr" anchorCtr="1" horzOverflow="overflow">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lnTlToBr>
                      <a:noFill/>
                    </a:lnTlToBr>
                    <a:lnBlToTr>
                      <a:noFill/>
                    </a:lnBlToTr>
                    <a:solidFill>
                      <a:srgbClr val="FFCCFF"/>
                    </a:solidFill>
                  </a:tcPr>
                </a:tc>
                <a:tc>
                  <a:txBody>
                    <a:bodyPr/>
                    <a:lstStyle>
                      <a:lvl1pPr eaLnBrk="0" hangingPunct="0">
                        <a:spcBef>
                          <a:spcPct val="20000"/>
                        </a:spcBef>
                        <a:defRPr sz="2400">
                          <a:solidFill>
                            <a:srgbClr val="1C1C1C"/>
                          </a:solidFill>
                          <a:latin typeface="Arial" panose="020B0604020202020204" pitchFamily="34" charset="0"/>
                          <a:ea typeface="楷体_GB2312" pitchFamily="49" charset="-122"/>
                        </a:defRPr>
                      </a:lvl1pPr>
                      <a:lvl2pPr marL="742950" indent="-285750" eaLnBrk="0" hangingPunct="0">
                        <a:spcBef>
                          <a:spcPct val="20000"/>
                        </a:spcBef>
                        <a:defRPr sz="2000">
                          <a:solidFill>
                            <a:srgbClr val="1C1C1C"/>
                          </a:solidFill>
                          <a:latin typeface="Arial" panose="020B0604020202020204" pitchFamily="34" charset="0"/>
                          <a:ea typeface="楷体_GB2312" pitchFamily="49" charset="-122"/>
                        </a:defRPr>
                      </a:lvl2pPr>
                      <a:lvl3pPr marL="1143000" indent="-228600" eaLnBrk="0" hangingPunct="0">
                        <a:spcBef>
                          <a:spcPct val="20000"/>
                        </a:spcBef>
                        <a:defRPr>
                          <a:solidFill>
                            <a:srgbClr val="1C1C1C"/>
                          </a:solidFill>
                          <a:latin typeface="Arial" panose="020B0604020202020204" pitchFamily="34" charset="0"/>
                          <a:ea typeface="楷体_GB2312" pitchFamily="49" charset="-122"/>
                        </a:defRPr>
                      </a:lvl3pPr>
                      <a:lvl4pPr marL="1600200" indent="-228600" eaLnBrk="0" hangingPunct="0">
                        <a:spcBef>
                          <a:spcPct val="20000"/>
                        </a:spcBef>
                        <a:defRPr>
                          <a:solidFill>
                            <a:srgbClr val="1C1C1C"/>
                          </a:solidFill>
                          <a:latin typeface="Arial" panose="020B0604020202020204" pitchFamily="34" charset="0"/>
                          <a:ea typeface="楷体_GB2312" pitchFamily="49" charset="-122"/>
                        </a:defRPr>
                      </a:lvl4pPr>
                      <a:lvl5pPr marL="2057400" indent="-228600" eaLnBrk="0" hangingPunct="0">
                        <a:spcBef>
                          <a:spcPct val="20000"/>
                        </a:spcBef>
                        <a:defRPr sz="14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9pPr>
                    </a:lstStyle>
                    <a:p>
                      <a:pPr marL="0" marR="0" lvl="0" indent="0" algn="ctr" defTabSz="914400" rtl="0" eaLnBrk="1" fontAlgn="base" latinLnBrk="0" hangingPunct="1">
                        <a:lnSpc>
                          <a:spcPct val="130000"/>
                        </a:lnSpc>
                        <a:spcBef>
                          <a:spcPct val="0"/>
                        </a:spcBef>
                        <a:spcAft>
                          <a:spcPct val="0"/>
                        </a:spcAft>
                        <a:buClrTx/>
                        <a:buSzTx/>
                        <a:buFontTx/>
                        <a:buNone/>
                      </a:pPr>
                      <a:r>
                        <a:rPr kumimoji="0" lang="zh-CN" altLang="en-US" sz="20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国家级</a:t>
                      </a:r>
                      <a:endParaRPr kumimoji="0" lang="zh-CN" altLang="en-US" sz="20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16" marR="91416" marT="45612" marB="45612" anchor="ctr" anchorCtr="1" horzOverflow="overflow">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lnTlToBr>
                      <a:noFill/>
                    </a:lnTlToBr>
                    <a:lnBlToTr>
                      <a:noFill/>
                    </a:lnBlToTr>
                    <a:solidFill>
                      <a:srgbClr val="FFCCFF"/>
                    </a:solidFill>
                  </a:tcPr>
                </a:tc>
                <a:tc>
                  <a:txBody>
                    <a:bodyPr/>
                    <a:lstStyle>
                      <a:lvl1pPr eaLnBrk="0" hangingPunct="0">
                        <a:spcBef>
                          <a:spcPct val="20000"/>
                        </a:spcBef>
                        <a:defRPr sz="2400">
                          <a:solidFill>
                            <a:srgbClr val="1C1C1C"/>
                          </a:solidFill>
                          <a:latin typeface="Arial" panose="020B0604020202020204" pitchFamily="34" charset="0"/>
                          <a:ea typeface="楷体_GB2312" pitchFamily="49" charset="-122"/>
                        </a:defRPr>
                      </a:lvl1pPr>
                      <a:lvl2pPr marL="742950" indent="-285750" eaLnBrk="0" hangingPunct="0">
                        <a:spcBef>
                          <a:spcPct val="20000"/>
                        </a:spcBef>
                        <a:defRPr sz="2000">
                          <a:solidFill>
                            <a:srgbClr val="1C1C1C"/>
                          </a:solidFill>
                          <a:latin typeface="Arial" panose="020B0604020202020204" pitchFamily="34" charset="0"/>
                          <a:ea typeface="楷体_GB2312" pitchFamily="49" charset="-122"/>
                        </a:defRPr>
                      </a:lvl2pPr>
                      <a:lvl3pPr marL="1143000" indent="-228600" eaLnBrk="0" hangingPunct="0">
                        <a:spcBef>
                          <a:spcPct val="20000"/>
                        </a:spcBef>
                        <a:defRPr>
                          <a:solidFill>
                            <a:srgbClr val="1C1C1C"/>
                          </a:solidFill>
                          <a:latin typeface="Arial" panose="020B0604020202020204" pitchFamily="34" charset="0"/>
                          <a:ea typeface="楷体_GB2312" pitchFamily="49" charset="-122"/>
                        </a:defRPr>
                      </a:lvl3pPr>
                      <a:lvl4pPr marL="1600200" indent="-228600" eaLnBrk="0" hangingPunct="0">
                        <a:spcBef>
                          <a:spcPct val="20000"/>
                        </a:spcBef>
                        <a:defRPr>
                          <a:solidFill>
                            <a:srgbClr val="1C1C1C"/>
                          </a:solidFill>
                          <a:latin typeface="Arial" panose="020B0604020202020204" pitchFamily="34" charset="0"/>
                          <a:ea typeface="楷体_GB2312" pitchFamily="49" charset="-122"/>
                        </a:defRPr>
                      </a:lvl4pPr>
                      <a:lvl5pPr marL="2057400" indent="-228600" eaLnBrk="0" hangingPunct="0">
                        <a:spcBef>
                          <a:spcPct val="20000"/>
                        </a:spcBef>
                        <a:defRPr sz="14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9pPr>
                    </a:lstStyle>
                    <a:p>
                      <a:pPr marL="0" marR="0" lvl="0" indent="0" algn="ctr" defTabSz="914400" rtl="0" eaLnBrk="1" fontAlgn="base" latinLnBrk="0" hangingPunct="1">
                        <a:lnSpc>
                          <a:spcPct val="130000"/>
                        </a:lnSpc>
                        <a:spcBef>
                          <a:spcPct val="0"/>
                        </a:spcBef>
                        <a:spcAft>
                          <a:spcPct val="0"/>
                        </a:spcAft>
                        <a:buClrTx/>
                        <a:buSzTx/>
                        <a:buFontTx/>
                        <a:buNone/>
                      </a:pPr>
                      <a:r>
                        <a:rPr kumimoji="0" lang="zh-CN" altLang="en-US" sz="20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省级</a:t>
                      </a:r>
                      <a:endParaRPr kumimoji="0" lang="zh-CN" altLang="en-US" sz="20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16" marR="91416" marT="45612" marB="45612" anchor="ctr" anchorCtr="1" horzOverflow="overflow">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lnTlToBr>
                      <a:noFill/>
                    </a:lnTlToBr>
                    <a:lnBlToTr>
                      <a:noFill/>
                    </a:lnBlToTr>
                    <a:solidFill>
                      <a:srgbClr val="FFCCFF"/>
                    </a:solidFill>
                  </a:tcPr>
                </a:tc>
                <a:tc>
                  <a:txBody>
                    <a:bodyPr/>
                    <a:lstStyle>
                      <a:lvl1pPr eaLnBrk="0" hangingPunct="0">
                        <a:spcBef>
                          <a:spcPct val="20000"/>
                        </a:spcBef>
                        <a:defRPr sz="2400">
                          <a:solidFill>
                            <a:srgbClr val="1C1C1C"/>
                          </a:solidFill>
                          <a:latin typeface="Arial" panose="020B0604020202020204" pitchFamily="34" charset="0"/>
                          <a:ea typeface="楷体_GB2312" pitchFamily="49" charset="-122"/>
                        </a:defRPr>
                      </a:lvl1pPr>
                      <a:lvl2pPr marL="742950" indent="-285750" eaLnBrk="0" hangingPunct="0">
                        <a:spcBef>
                          <a:spcPct val="20000"/>
                        </a:spcBef>
                        <a:defRPr sz="2000">
                          <a:solidFill>
                            <a:srgbClr val="1C1C1C"/>
                          </a:solidFill>
                          <a:latin typeface="Arial" panose="020B0604020202020204" pitchFamily="34" charset="0"/>
                          <a:ea typeface="楷体_GB2312" pitchFamily="49" charset="-122"/>
                        </a:defRPr>
                      </a:lvl2pPr>
                      <a:lvl3pPr marL="1143000" indent="-228600" eaLnBrk="0" hangingPunct="0">
                        <a:spcBef>
                          <a:spcPct val="20000"/>
                        </a:spcBef>
                        <a:defRPr>
                          <a:solidFill>
                            <a:srgbClr val="1C1C1C"/>
                          </a:solidFill>
                          <a:latin typeface="Arial" panose="020B0604020202020204" pitchFamily="34" charset="0"/>
                          <a:ea typeface="楷体_GB2312" pitchFamily="49" charset="-122"/>
                        </a:defRPr>
                      </a:lvl3pPr>
                      <a:lvl4pPr marL="1600200" indent="-228600" eaLnBrk="0" hangingPunct="0">
                        <a:spcBef>
                          <a:spcPct val="20000"/>
                        </a:spcBef>
                        <a:defRPr>
                          <a:solidFill>
                            <a:srgbClr val="1C1C1C"/>
                          </a:solidFill>
                          <a:latin typeface="Arial" panose="020B0604020202020204" pitchFamily="34" charset="0"/>
                          <a:ea typeface="楷体_GB2312" pitchFamily="49" charset="-122"/>
                        </a:defRPr>
                      </a:lvl4pPr>
                      <a:lvl5pPr marL="2057400" indent="-228600" eaLnBrk="0" hangingPunct="0">
                        <a:spcBef>
                          <a:spcPct val="20000"/>
                        </a:spcBef>
                        <a:defRPr sz="14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9pPr>
                    </a:lstStyle>
                    <a:p>
                      <a:pPr marL="0" marR="0" lvl="0" indent="0" algn="ctr" defTabSz="914400" rtl="0" eaLnBrk="1" fontAlgn="base" latinLnBrk="0" hangingPunct="1">
                        <a:lnSpc>
                          <a:spcPct val="130000"/>
                        </a:lnSpc>
                        <a:spcBef>
                          <a:spcPct val="0"/>
                        </a:spcBef>
                        <a:spcAft>
                          <a:spcPct val="0"/>
                        </a:spcAft>
                        <a:buClrTx/>
                        <a:buSzTx/>
                        <a:buFontTx/>
                        <a:buNone/>
                      </a:pPr>
                      <a:r>
                        <a:rPr kumimoji="0" lang="zh-CN" altLang="en-US" sz="20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市级</a:t>
                      </a:r>
                      <a:endParaRPr kumimoji="0" lang="zh-CN" altLang="en-US" sz="20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16" marR="91416" marT="45612" marB="45612" anchor="ctr" anchorCtr="1" horzOverflow="overflow">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lnTlToBr>
                      <a:noFill/>
                    </a:lnTlToBr>
                    <a:lnBlToTr>
                      <a:noFill/>
                    </a:lnBlToTr>
                    <a:solidFill>
                      <a:srgbClr val="FFCCFF"/>
                    </a:solidFill>
                  </a:tcPr>
                </a:tc>
                <a:tc>
                  <a:txBody>
                    <a:bodyPr/>
                    <a:lstStyle>
                      <a:lvl1pPr eaLnBrk="0" hangingPunct="0">
                        <a:spcBef>
                          <a:spcPct val="20000"/>
                        </a:spcBef>
                        <a:defRPr sz="2400">
                          <a:solidFill>
                            <a:srgbClr val="1C1C1C"/>
                          </a:solidFill>
                          <a:latin typeface="Arial" panose="020B0604020202020204" pitchFamily="34" charset="0"/>
                          <a:ea typeface="楷体_GB2312" pitchFamily="49" charset="-122"/>
                        </a:defRPr>
                      </a:lvl1pPr>
                      <a:lvl2pPr marL="742950" indent="-285750" eaLnBrk="0" hangingPunct="0">
                        <a:spcBef>
                          <a:spcPct val="20000"/>
                        </a:spcBef>
                        <a:defRPr sz="2000">
                          <a:solidFill>
                            <a:srgbClr val="1C1C1C"/>
                          </a:solidFill>
                          <a:latin typeface="Arial" panose="020B0604020202020204" pitchFamily="34" charset="0"/>
                          <a:ea typeface="楷体_GB2312" pitchFamily="49" charset="-122"/>
                        </a:defRPr>
                      </a:lvl2pPr>
                      <a:lvl3pPr marL="1143000" indent="-228600" eaLnBrk="0" hangingPunct="0">
                        <a:spcBef>
                          <a:spcPct val="20000"/>
                        </a:spcBef>
                        <a:defRPr>
                          <a:solidFill>
                            <a:srgbClr val="1C1C1C"/>
                          </a:solidFill>
                          <a:latin typeface="Arial" panose="020B0604020202020204" pitchFamily="34" charset="0"/>
                          <a:ea typeface="楷体_GB2312" pitchFamily="49" charset="-122"/>
                        </a:defRPr>
                      </a:lvl3pPr>
                      <a:lvl4pPr marL="1600200" indent="-228600" eaLnBrk="0" hangingPunct="0">
                        <a:spcBef>
                          <a:spcPct val="20000"/>
                        </a:spcBef>
                        <a:defRPr>
                          <a:solidFill>
                            <a:srgbClr val="1C1C1C"/>
                          </a:solidFill>
                          <a:latin typeface="Arial" panose="020B0604020202020204" pitchFamily="34" charset="0"/>
                          <a:ea typeface="楷体_GB2312" pitchFamily="49" charset="-122"/>
                        </a:defRPr>
                      </a:lvl4pPr>
                      <a:lvl5pPr marL="2057400" indent="-228600" eaLnBrk="0" hangingPunct="0">
                        <a:spcBef>
                          <a:spcPct val="20000"/>
                        </a:spcBef>
                        <a:defRPr sz="14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9pPr>
                    </a:lstStyle>
                    <a:p>
                      <a:pPr marL="0" marR="0" lvl="0" indent="0" algn="ctr" defTabSz="914400" rtl="0" eaLnBrk="1" fontAlgn="base" latinLnBrk="0" hangingPunct="1">
                        <a:lnSpc>
                          <a:spcPct val="130000"/>
                        </a:lnSpc>
                        <a:spcBef>
                          <a:spcPct val="0"/>
                        </a:spcBef>
                        <a:spcAft>
                          <a:spcPct val="0"/>
                        </a:spcAft>
                        <a:buClrTx/>
                        <a:buSzTx/>
                        <a:buFontTx/>
                        <a:buNone/>
                      </a:pPr>
                      <a:r>
                        <a:rPr kumimoji="0" lang="zh-CN" altLang="en-US" sz="20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县级</a:t>
                      </a:r>
                      <a:endParaRPr kumimoji="0" lang="zh-CN" altLang="en-US" sz="20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16" marR="91416" marT="45612" marB="45612" anchor="ctr" anchorCtr="1" horzOverflow="overflow">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lnTlToBr>
                      <a:noFill/>
                    </a:lnTlToBr>
                    <a:lnBlToTr>
                      <a:noFill/>
                    </a:lnBlToTr>
                    <a:solidFill>
                      <a:srgbClr val="FFCCFF"/>
                    </a:solidFill>
                  </a:tcPr>
                </a:tc>
              </a:tr>
              <a:tr h="621665">
                <a:tc>
                  <a:txBody>
                    <a:bodyPr/>
                    <a:lstStyle>
                      <a:lvl1pPr eaLnBrk="0" hangingPunct="0">
                        <a:spcBef>
                          <a:spcPct val="20000"/>
                        </a:spcBef>
                        <a:defRPr sz="2400">
                          <a:solidFill>
                            <a:srgbClr val="1C1C1C"/>
                          </a:solidFill>
                          <a:latin typeface="Arial" panose="020B0604020202020204" pitchFamily="34" charset="0"/>
                          <a:ea typeface="楷体_GB2312" pitchFamily="49" charset="-122"/>
                        </a:defRPr>
                      </a:lvl1pPr>
                      <a:lvl2pPr marL="742950" indent="-285750" eaLnBrk="0" hangingPunct="0">
                        <a:spcBef>
                          <a:spcPct val="20000"/>
                        </a:spcBef>
                        <a:defRPr sz="2000">
                          <a:solidFill>
                            <a:srgbClr val="1C1C1C"/>
                          </a:solidFill>
                          <a:latin typeface="Arial" panose="020B0604020202020204" pitchFamily="34" charset="0"/>
                          <a:ea typeface="楷体_GB2312" pitchFamily="49" charset="-122"/>
                        </a:defRPr>
                      </a:lvl2pPr>
                      <a:lvl3pPr marL="1143000" indent="-228600" eaLnBrk="0" hangingPunct="0">
                        <a:spcBef>
                          <a:spcPct val="20000"/>
                        </a:spcBef>
                        <a:defRPr>
                          <a:solidFill>
                            <a:srgbClr val="1C1C1C"/>
                          </a:solidFill>
                          <a:latin typeface="Arial" panose="020B0604020202020204" pitchFamily="34" charset="0"/>
                          <a:ea typeface="楷体_GB2312" pitchFamily="49" charset="-122"/>
                        </a:defRPr>
                      </a:lvl3pPr>
                      <a:lvl4pPr marL="1600200" indent="-228600" eaLnBrk="0" hangingPunct="0">
                        <a:spcBef>
                          <a:spcPct val="20000"/>
                        </a:spcBef>
                        <a:defRPr>
                          <a:solidFill>
                            <a:srgbClr val="1C1C1C"/>
                          </a:solidFill>
                          <a:latin typeface="Arial" panose="020B0604020202020204" pitchFamily="34" charset="0"/>
                          <a:ea typeface="楷体_GB2312" pitchFamily="49" charset="-122"/>
                        </a:defRPr>
                      </a:lvl4pPr>
                      <a:lvl5pPr marL="2057400" indent="-228600" eaLnBrk="0" hangingPunct="0">
                        <a:spcBef>
                          <a:spcPct val="20000"/>
                        </a:spcBef>
                        <a:defRPr sz="14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9pPr>
                    </a:lstStyle>
                    <a:p>
                      <a:pPr marL="0" marR="0" lvl="0" indent="0" algn="ctr" defTabSz="914400" rtl="0" eaLnBrk="1" fontAlgn="base" latinLnBrk="0" hangingPunct="1">
                        <a:lnSpc>
                          <a:spcPct val="145000"/>
                        </a:lnSpc>
                        <a:spcBef>
                          <a:spcPct val="0"/>
                        </a:spcBef>
                        <a:spcAft>
                          <a:spcPct val="0"/>
                        </a:spcAft>
                        <a:buClrTx/>
                        <a:buSzTx/>
                        <a:buFontTx/>
                        <a:buNone/>
                      </a:pPr>
                      <a:r>
                        <a:rPr kumimoji="0" lang="zh-CN" altLang="en-US"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数量</a:t>
                      </a:r>
                      <a:r>
                        <a:rPr kumimoji="0" lang="en-US" altLang="zh-CN"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个</a:t>
                      </a:r>
                      <a:endParaRPr kumimoji="0" lang="zh-CN" altLang="en-US"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91416" marR="91416" marT="45612" marB="45612" anchor="ctr" anchorCtr="1" horzOverflow="overflow">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lnTlToBr>
                      <a:noFill/>
                    </a:lnTlToBr>
                    <a:lnBlToTr>
                      <a:noFill/>
                    </a:lnBlToTr>
                    <a:solidFill>
                      <a:srgbClr val="CCECFF"/>
                    </a:solidFill>
                  </a:tcPr>
                </a:tc>
                <a:tc>
                  <a:txBody>
                    <a:bodyPr/>
                    <a:lstStyle>
                      <a:lvl1pPr eaLnBrk="0" hangingPunct="0">
                        <a:spcBef>
                          <a:spcPct val="20000"/>
                        </a:spcBef>
                        <a:defRPr sz="2400">
                          <a:solidFill>
                            <a:srgbClr val="1C1C1C"/>
                          </a:solidFill>
                          <a:latin typeface="Arial" panose="020B0604020202020204" pitchFamily="34" charset="0"/>
                          <a:ea typeface="楷体_GB2312" pitchFamily="49" charset="-122"/>
                        </a:defRPr>
                      </a:lvl1pPr>
                      <a:lvl2pPr marL="742950" indent="-285750" eaLnBrk="0" hangingPunct="0">
                        <a:spcBef>
                          <a:spcPct val="20000"/>
                        </a:spcBef>
                        <a:defRPr sz="2000">
                          <a:solidFill>
                            <a:srgbClr val="1C1C1C"/>
                          </a:solidFill>
                          <a:latin typeface="Arial" panose="020B0604020202020204" pitchFamily="34" charset="0"/>
                          <a:ea typeface="楷体_GB2312" pitchFamily="49" charset="-122"/>
                        </a:defRPr>
                      </a:lvl2pPr>
                      <a:lvl3pPr marL="1143000" indent="-228600" eaLnBrk="0" hangingPunct="0">
                        <a:spcBef>
                          <a:spcPct val="20000"/>
                        </a:spcBef>
                        <a:defRPr>
                          <a:solidFill>
                            <a:srgbClr val="1C1C1C"/>
                          </a:solidFill>
                          <a:latin typeface="Arial" panose="020B0604020202020204" pitchFamily="34" charset="0"/>
                          <a:ea typeface="楷体_GB2312" pitchFamily="49" charset="-122"/>
                        </a:defRPr>
                      </a:lvl3pPr>
                      <a:lvl4pPr marL="1600200" indent="-228600" eaLnBrk="0" hangingPunct="0">
                        <a:spcBef>
                          <a:spcPct val="20000"/>
                        </a:spcBef>
                        <a:defRPr>
                          <a:solidFill>
                            <a:srgbClr val="1C1C1C"/>
                          </a:solidFill>
                          <a:latin typeface="Arial" panose="020B0604020202020204" pitchFamily="34" charset="0"/>
                          <a:ea typeface="楷体_GB2312" pitchFamily="49" charset="-122"/>
                        </a:defRPr>
                      </a:lvl4pPr>
                      <a:lvl5pPr marL="2057400" indent="-228600" eaLnBrk="0" hangingPunct="0">
                        <a:spcBef>
                          <a:spcPct val="20000"/>
                        </a:spcBef>
                        <a:defRPr sz="14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9pPr>
                    </a:lstStyle>
                    <a:p>
                      <a:pPr marL="0" marR="0" lvl="0" indent="0" algn="ctr" defTabSz="914400" rtl="0" eaLnBrk="1" fontAlgn="base" latinLnBrk="0" hangingPunct="1">
                        <a:lnSpc>
                          <a:spcPct val="140000"/>
                        </a:lnSpc>
                        <a:spcBef>
                          <a:spcPct val="0"/>
                        </a:spcBef>
                        <a:spcAft>
                          <a:spcPct val="0"/>
                        </a:spcAft>
                        <a:buClrTx/>
                        <a:buSzTx/>
                        <a:buFontTx/>
                        <a:buNone/>
                      </a:pPr>
                      <a:r>
                        <a:rPr kumimoji="0" lang="en-US" altLang="zh-CN"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265</a:t>
                      </a:r>
                      <a:endParaRPr kumimoji="0" lang="en-US" altLang="zh-CN"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91416" marR="91416" marT="45612" marB="45612" anchor="ctr" anchorCtr="1" horzOverflow="overflow">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lnTlToBr>
                      <a:noFill/>
                    </a:lnTlToBr>
                    <a:lnBlToTr>
                      <a:noFill/>
                    </a:lnBlToTr>
                    <a:solidFill>
                      <a:srgbClr val="CCECFF"/>
                    </a:solidFill>
                  </a:tcPr>
                </a:tc>
                <a:tc>
                  <a:txBody>
                    <a:bodyPr/>
                    <a:lstStyle>
                      <a:lvl1pPr eaLnBrk="0" hangingPunct="0">
                        <a:spcBef>
                          <a:spcPct val="20000"/>
                        </a:spcBef>
                        <a:defRPr sz="2400">
                          <a:solidFill>
                            <a:srgbClr val="1C1C1C"/>
                          </a:solidFill>
                          <a:latin typeface="Arial" panose="020B0604020202020204" pitchFamily="34" charset="0"/>
                          <a:ea typeface="楷体_GB2312" pitchFamily="49" charset="-122"/>
                        </a:defRPr>
                      </a:lvl1pPr>
                      <a:lvl2pPr marL="742950" indent="-285750" eaLnBrk="0" hangingPunct="0">
                        <a:spcBef>
                          <a:spcPct val="20000"/>
                        </a:spcBef>
                        <a:defRPr sz="2000">
                          <a:solidFill>
                            <a:srgbClr val="1C1C1C"/>
                          </a:solidFill>
                          <a:latin typeface="Arial" panose="020B0604020202020204" pitchFamily="34" charset="0"/>
                          <a:ea typeface="楷体_GB2312" pitchFamily="49" charset="-122"/>
                        </a:defRPr>
                      </a:lvl2pPr>
                      <a:lvl3pPr marL="1143000" indent="-228600" eaLnBrk="0" hangingPunct="0">
                        <a:spcBef>
                          <a:spcPct val="20000"/>
                        </a:spcBef>
                        <a:defRPr>
                          <a:solidFill>
                            <a:srgbClr val="1C1C1C"/>
                          </a:solidFill>
                          <a:latin typeface="Arial" panose="020B0604020202020204" pitchFamily="34" charset="0"/>
                          <a:ea typeface="楷体_GB2312" pitchFamily="49" charset="-122"/>
                        </a:defRPr>
                      </a:lvl3pPr>
                      <a:lvl4pPr marL="1600200" indent="-228600" eaLnBrk="0" hangingPunct="0">
                        <a:spcBef>
                          <a:spcPct val="20000"/>
                        </a:spcBef>
                        <a:defRPr>
                          <a:solidFill>
                            <a:srgbClr val="1C1C1C"/>
                          </a:solidFill>
                          <a:latin typeface="Arial" panose="020B0604020202020204" pitchFamily="34" charset="0"/>
                          <a:ea typeface="楷体_GB2312" pitchFamily="49" charset="-122"/>
                        </a:defRPr>
                      </a:lvl4pPr>
                      <a:lvl5pPr marL="2057400" indent="-228600" eaLnBrk="0" hangingPunct="0">
                        <a:spcBef>
                          <a:spcPct val="20000"/>
                        </a:spcBef>
                        <a:defRPr sz="14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9pPr>
                    </a:lstStyle>
                    <a:p>
                      <a:pPr marL="0" marR="0" lvl="0" indent="0" algn="ctr" defTabSz="914400" rtl="0" eaLnBrk="1" fontAlgn="base" latinLnBrk="0" hangingPunct="1">
                        <a:lnSpc>
                          <a:spcPct val="140000"/>
                        </a:lnSpc>
                        <a:spcBef>
                          <a:spcPct val="0"/>
                        </a:spcBef>
                        <a:spcAft>
                          <a:spcPct val="0"/>
                        </a:spcAft>
                        <a:buClrTx/>
                        <a:buSzTx/>
                        <a:buFontTx/>
                        <a:buNone/>
                      </a:pPr>
                      <a:r>
                        <a:rPr kumimoji="0" lang="en-US" altLang="zh-CN"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793</a:t>
                      </a:r>
                      <a:endParaRPr kumimoji="0" lang="en-US" altLang="zh-CN"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91416" marR="91416" marT="45612" marB="45612" anchor="ctr" anchorCtr="1" horzOverflow="overflow">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lnTlToBr>
                      <a:noFill/>
                    </a:lnTlToBr>
                    <a:lnBlToTr>
                      <a:noFill/>
                    </a:lnBlToTr>
                    <a:solidFill>
                      <a:srgbClr val="CCECFF"/>
                    </a:solidFill>
                  </a:tcPr>
                </a:tc>
                <a:tc>
                  <a:txBody>
                    <a:bodyPr/>
                    <a:lstStyle>
                      <a:lvl1pPr eaLnBrk="0" hangingPunct="0">
                        <a:spcBef>
                          <a:spcPct val="20000"/>
                        </a:spcBef>
                        <a:defRPr sz="2400">
                          <a:solidFill>
                            <a:srgbClr val="1C1C1C"/>
                          </a:solidFill>
                          <a:latin typeface="Arial" panose="020B0604020202020204" pitchFamily="34" charset="0"/>
                          <a:ea typeface="楷体_GB2312" pitchFamily="49" charset="-122"/>
                        </a:defRPr>
                      </a:lvl1pPr>
                      <a:lvl2pPr marL="742950" indent="-285750" eaLnBrk="0" hangingPunct="0">
                        <a:spcBef>
                          <a:spcPct val="20000"/>
                        </a:spcBef>
                        <a:defRPr sz="2000">
                          <a:solidFill>
                            <a:srgbClr val="1C1C1C"/>
                          </a:solidFill>
                          <a:latin typeface="Arial" panose="020B0604020202020204" pitchFamily="34" charset="0"/>
                          <a:ea typeface="楷体_GB2312" pitchFamily="49" charset="-122"/>
                        </a:defRPr>
                      </a:lvl2pPr>
                      <a:lvl3pPr marL="1143000" indent="-228600" eaLnBrk="0" hangingPunct="0">
                        <a:spcBef>
                          <a:spcPct val="20000"/>
                        </a:spcBef>
                        <a:defRPr>
                          <a:solidFill>
                            <a:srgbClr val="1C1C1C"/>
                          </a:solidFill>
                          <a:latin typeface="Arial" panose="020B0604020202020204" pitchFamily="34" charset="0"/>
                          <a:ea typeface="楷体_GB2312" pitchFamily="49" charset="-122"/>
                        </a:defRPr>
                      </a:lvl3pPr>
                      <a:lvl4pPr marL="1600200" indent="-228600" eaLnBrk="0" hangingPunct="0">
                        <a:spcBef>
                          <a:spcPct val="20000"/>
                        </a:spcBef>
                        <a:defRPr>
                          <a:solidFill>
                            <a:srgbClr val="1C1C1C"/>
                          </a:solidFill>
                          <a:latin typeface="Arial" panose="020B0604020202020204" pitchFamily="34" charset="0"/>
                          <a:ea typeface="楷体_GB2312" pitchFamily="49" charset="-122"/>
                        </a:defRPr>
                      </a:lvl4pPr>
                      <a:lvl5pPr marL="2057400" indent="-228600" eaLnBrk="0" hangingPunct="0">
                        <a:spcBef>
                          <a:spcPct val="20000"/>
                        </a:spcBef>
                        <a:defRPr sz="14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9pPr>
                    </a:lstStyle>
                    <a:p>
                      <a:pPr marL="0" marR="0" lvl="0" indent="0" algn="ctr" defTabSz="914400" rtl="0" eaLnBrk="1" fontAlgn="base" latinLnBrk="0" hangingPunct="1">
                        <a:lnSpc>
                          <a:spcPct val="140000"/>
                        </a:lnSpc>
                        <a:spcBef>
                          <a:spcPct val="0"/>
                        </a:spcBef>
                        <a:spcAft>
                          <a:spcPct val="0"/>
                        </a:spcAft>
                        <a:buClrTx/>
                        <a:buSzTx/>
                        <a:buFontTx/>
                        <a:buNone/>
                      </a:pPr>
                      <a:r>
                        <a:rPr kumimoji="0" lang="en-US" altLang="zh-CN"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422</a:t>
                      </a:r>
                      <a:endParaRPr kumimoji="0" lang="en-US" altLang="zh-CN"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91416" marR="91416" marT="45612" marB="45612" anchor="ctr" anchorCtr="1" horzOverflow="overflow">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lnTlToBr>
                      <a:noFill/>
                    </a:lnTlToBr>
                    <a:lnBlToTr>
                      <a:noFill/>
                    </a:lnBlToTr>
                    <a:solidFill>
                      <a:srgbClr val="CCECFF"/>
                    </a:solidFill>
                  </a:tcPr>
                </a:tc>
                <a:tc>
                  <a:txBody>
                    <a:bodyPr/>
                    <a:lstStyle>
                      <a:lvl1pPr eaLnBrk="0" hangingPunct="0">
                        <a:spcBef>
                          <a:spcPct val="20000"/>
                        </a:spcBef>
                        <a:defRPr sz="2400">
                          <a:solidFill>
                            <a:srgbClr val="1C1C1C"/>
                          </a:solidFill>
                          <a:latin typeface="Arial" panose="020B0604020202020204" pitchFamily="34" charset="0"/>
                          <a:ea typeface="楷体_GB2312" pitchFamily="49" charset="-122"/>
                        </a:defRPr>
                      </a:lvl1pPr>
                      <a:lvl2pPr marL="742950" indent="-285750" eaLnBrk="0" hangingPunct="0">
                        <a:spcBef>
                          <a:spcPct val="20000"/>
                        </a:spcBef>
                        <a:defRPr sz="2000">
                          <a:solidFill>
                            <a:srgbClr val="1C1C1C"/>
                          </a:solidFill>
                          <a:latin typeface="Arial" panose="020B0604020202020204" pitchFamily="34" charset="0"/>
                          <a:ea typeface="楷体_GB2312" pitchFamily="49" charset="-122"/>
                        </a:defRPr>
                      </a:lvl2pPr>
                      <a:lvl3pPr marL="1143000" indent="-228600" eaLnBrk="0" hangingPunct="0">
                        <a:spcBef>
                          <a:spcPct val="20000"/>
                        </a:spcBef>
                        <a:defRPr>
                          <a:solidFill>
                            <a:srgbClr val="1C1C1C"/>
                          </a:solidFill>
                          <a:latin typeface="Arial" panose="020B0604020202020204" pitchFamily="34" charset="0"/>
                          <a:ea typeface="楷体_GB2312" pitchFamily="49" charset="-122"/>
                        </a:defRPr>
                      </a:lvl3pPr>
                      <a:lvl4pPr marL="1600200" indent="-228600" eaLnBrk="0" hangingPunct="0">
                        <a:spcBef>
                          <a:spcPct val="20000"/>
                        </a:spcBef>
                        <a:defRPr>
                          <a:solidFill>
                            <a:srgbClr val="1C1C1C"/>
                          </a:solidFill>
                          <a:latin typeface="Arial" panose="020B0604020202020204" pitchFamily="34" charset="0"/>
                          <a:ea typeface="楷体_GB2312" pitchFamily="49" charset="-122"/>
                        </a:defRPr>
                      </a:lvl4pPr>
                      <a:lvl5pPr marL="2057400" indent="-228600" eaLnBrk="0" hangingPunct="0">
                        <a:spcBef>
                          <a:spcPct val="20000"/>
                        </a:spcBef>
                        <a:defRPr sz="14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itchFamily="49" charset="-122"/>
                        </a:defRPr>
                      </a:lvl9pPr>
                    </a:lstStyle>
                    <a:p>
                      <a:pPr marL="0" marR="0" lvl="0" indent="0" algn="ctr" defTabSz="914400" rtl="0" eaLnBrk="1" fontAlgn="base" latinLnBrk="0" hangingPunct="1">
                        <a:lnSpc>
                          <a:spcPct val="140000"/>
                        </a:lnSpc>
                        <a:spcBef>
                          <a:spcPct val="0"/>
                        </a:spcBef>
                        <a:spcAft>
                          <a:spcPct val="0"/>
                        </a:spcAft>
                        <a:buClrTx/>
                        <a:buSzTx/>
                        <a:buFontTx/>
                        <a:buNone/>
                      </a:pPr>
                      <a:r>
                        <a:rPr kumimoji="0" lang="en-US" altLang="zh-CN"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915</a:t>
                      </a:r>
                      <a:endParaRPr kumimoji="0" lang="en-US" altLang="zh-CN" sz="20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91416" marR="91416" marT="45612" marB="45612" anchor="ctr" anchorCtr="1" horzOverflow="overflow">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lnTlToBr>
                      <a:noFill/>
                    </a:lnTlToBr>
                    <a:lnBlToTr>
                      <a:noFill/>
                    </a:lnBlToTr>
                    <a:solidFill>
                      <a:srgbClr val="CCECFF"/>
                    </a:solidFill>
                  </a:tcPr>
                </a:tc>
              </a:tr>
            </a:tbl>
          </a:graphicData>
        </a:graphic>
      </p:graphicFrame>
      <p:sp>
        <p:nvSpPr>
          <p:cNvPr id="4" name="Rectangle 13"/>
          <p:cNvSpPr>
            <a:spLocks noChangeArrowheads="1"/>
          </p:cNvSpPr>
          <p:nvPr/>
        </p:nvSpPr>
        <p:spPr bwMode="auto">
          <a:xfrm>
            <a:off x="1152525" y="1616710"/>
            <a:ext cx="5167630" cy="39878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我国</a:t>
            </a:r>
            <a:r>
              <a:rPr kumimoji="0" lang="en-US" altLang="zh-CN"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2006</a:t>
            </a:r>
            <a:r>
              <a:rPr kumimoji="0" lang="zh-CN" altLang="en-US"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年自然保护区的数量如下表。</a:t>
            </a:r>
            <a:endParaRPr kumimoji="0" lang="zh-CN" altLang="en-US"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Rectangle 13"/>
          <p:cNvSpPr>
            <a:spLocks noChangeArrowheads="1"/>
          </p:cNvSpPr>
          <p:nvPr/>
        </p:nvSpPr>
        <p:spPr bwMode="auto">
          <a:xfrm>
            <a:off x="3218180" y="876935"/>
            <a:ext cx="5685790"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请根据以上信息完成右面的条形统计图。</a:t>
            </a:r>
            <a:endParaRPr kumimoji="0" lang="zh-CN" altLang="en-US" sz="2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6" name="Picture 77" descr="111"/>
          <p:cNvPicPr>
            <a:picLocks noChangeAspect="1"/>
          </p:cNvPicPr>
          <p:nvPr/>
        </p:nvPicPr>
        <p:blipFill>
          <a:blip r:embed="rId3"/>
          <a:srcRect l="4132" r="41373"/>
          <a:stretch>
            <a:fillRect/>
          </a:stretch>
        </p:blipFill>
        <p:spPr>
          <a:xfrm>
            <a:off x="6778943" y="2171842"/>
            <a:ext cx="3503594" cy="3534423"/>
          </a:xfrm>
          <a:prstGeom prst="rect">
            <a:avLst/>
          </a:prstGeom>
          <a:noFill/>
          <a:ln w="9525">
            <a:noFill/>
          </a:ln>
        </p:spPr>
      </p:pic>
      <p:sp>
        <p:nvSpPr>
          <p:cNvPr id="7" name="矩形 6"/>
          <p:cNvSpPr/>
          <p:nvPr/>
        </p:nvSpPr>
        <p:spPr>
          <a:xfrm>
            <a:off x="6514371" y="5346787"/>
            <a:ext cx="322263" cy="478155"/>
          </a:xfrm>
          <a:prstGeom prst="rect">
            <a:avLst/>
          </a:prstGeom>
        </p:spPr>
        <p:txBody>
          <a:bodyPr>
            <a:spAutoFit/>
          </a:bodyPr>
          <a:lstStyle/>
          <a:p>
            <a:pPr marL="0" marR="0" lvl="0" indent="0" algn="ctr" defTabSz="914400" rtl="0" eaLnBrk="1" fontAlgn="base" latinLnBrk="0" hangingPunct="1">
              <a:lnSpc>
                <a:spcPct val="140000"/>
              </a:lnSpc>
              <a:spcBef>
                <a:spcPct val="0"/>
              </a:spcBef>
              <a:spcAft>
                <a:spcPct val="0"/>
              </a:spcAft>
              <a:buClrTx/>
              <a:buSzTx/>
              <a:buFontTx/>
              <a:buNone/>
              <a:defRPr/>
            </a:pPr>
            <a:r>
              <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0</a:t>
            </a:r>
            <a:endPar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8" name="矩形 7"/>
          <p:cNvSpPr/>
          <p:nvPr/>
        </p:nvSpPr>
        <p:spPr>
          <a:xfrm>
            <a:off x="6174646" y="5112066"/>
            <a:ext cx="746125" cy="478155"/>
          </a:xfrm>
          <a:prstGeom prst="rect">
            <a:avLst/>
          </a:prstGeom>
        </p:spPr>
        <p:txBody>
          <a:bodyPr>
            <a:spAutoFit/>
          </a:bodyPr>
          <a:lstStyle/>
          <a:p>
            <a:pPr marL="0" marR="0" lvl="0" indent="0" algn="ctr" defTabSz="914400" rtl="0" eaLnBrk="1" fontAlgn="base" latinLnBrk="0" hangingPunct="1">
              <a:lnSpc>
                <a:spcPct val="140000"/>
              </a:lnSpc>
              <a:spcBef>
                <a:spcPct val="0"/>
              </a:spcBef>
              <a:spcAft>
                <a:spcPct val="0"/>
              </a:spcAft>
              <a:buClrTx/>
              <a:buSzTx/>
              <a:buFontTx/>
              <a:buNone/>
              <a:defRPr/>
            </a:pPr>
            <a:r>
              <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100</a:t>
            </a:r>
            <a:endPar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9" name="矩形 8"/>
          <p:cNvSpPr/>
          <p:nvPr/>
        </p:nvSpPr>
        <p:spPr>
          <a:xfrm>
            <a:off x="6174646" y="4844686"/>
            <a:ext cx="746125" cy="478155"/>
          </a:xfrm>
          <a:prstGeom prst="rect">
            <a:avLst/>
          </a:prstGeom>
        </p:spPr>
        <p:txBody>
          <a:bodyPr>
            <a:spAutoFit/>
          </a:bodyPr>
          <a:lstStyle/>
          <a:p>
            <a:pPr marL="0" marR="0" lvl="0" indent="0" algn="ctr" defTabSz="914400" rtl="0" eaLnBrk="1" fontAlgn="base" latinLnBrk="0" hangingPunct="1">
              <a:lnSpc>
                <a:spcPct val="140000"/>
              </a:lnSpc>
              <a:spcBef>
                <a:spcPct val="0"/>
              </a:spcBef>
              <a:spcAft>
                <a:spcPct val="0"/>
              </a:spcAft>
              <a:buClrTx/>
              <a:buSzTx/>
              <a:buFontTx/>
              <a:buNone/>
              <a:defRPr/>
            </a:pPr>
            <a:r>
              <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200</a:t>
            </a:r>
            <a:endPar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0" name="矩形 9"/>
          <p:cNvSpPr/>
          <p:nvPr/>
        </p:nvSpPr>
        <p:spPr>
          <a:xfrm>
            <a:off x="6174646" y="4577307"/>
            <a:ext cx="746125" cy="478155"/>
          </a:xfrm>
          <a:prstGeom prst="rect">
            <a:avLst/>
          </a:prstGeom>
        </p:spPr>
        <p:txBody>
          <a:bodyPr>
            <a:spAutoFit/>
          </a:bodyPr>
          <a:lstStyle/>
          <a:p>
            <a:pPr marL="0" marR="0" lvl="0" indent="0" algn="ctr" defTabSz="914400" rtl="0" eaLnBrk="1" fontAlgn="base" latinLnBrk="0" hangingPunct="1">
              <a:lnSpc>
                <a:spcPct val="140000"/>
              </a:lnSpc>
              <a:spcBef>
                <a:spcPct val="0"/>
              </a:spcBef>
              <a:spcAft>
                <a:spcPct val="0"/>
              </a:spcAft>
              <a:buClrTx/>
              <a:buSzTx/>
              <a:buFontTx/>
              <a:buNone/>
              <a:defRPr/>
            </a:pPr>
            <a:r>
              <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300</a:t>
            </a:r>
            <a:endPar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1" name="矩形 10"/>
          <p:cNvSpPr/>
          <p:nvPr/>
        </p:nvSpPr>
        <p:spPr>
          <a:xfrm>
            <a:off x="6174646" y="4277269"/>
            <a:ext cx="746125" cy="478155"/>
          </a:xfrm>
          <a:prstGeom prst="rect">
            <a:avLst/>
          </a:prstGeom>
        </p:spPr>
        <p:txBody>
          <a:bodyPr>
            <a:spAutoFit/>
          </a:bodyPr>
          <a:lstStyle/>
          <a:p>
            <a:pPr marL="0" marR="0" lvl="0" indent="0" algn="ctr" defTabSz="914400" rtl="0" eaLnBrk="1" fontAlgn="base" latinLnBrk="0" hangingPunct="1">
              <a:lnSpc>
                <a:spcPct val="140000"/>
              </a:lnSpc>
              <a:spcBef>
                <a:spcPct val="0"/>
              </a:spcBef>
              <a:spcAft>
                <a:spcPct val="0"/>
              </a:spcAft>
              <a:buClrTx/>
              <a:buSzTx/>
              <a:buFontTx/>
              <a:buNone/>
              <a:defRPr/>
            </a:pPr>
            <a:r>
              <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400</a:t>
            </a:r>
            <a:endPar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2" name="矩形 11"/>
          <p:cNvSpPr/>
          <p:nvPr/>
        </p:nvSpPr>
        <p:spPr>
          <a:xfrm>
            <a:off x="6174646" y="3999004"/>
            <a:ext cx="746125" cy="478155"/>
          </a:xfrm>
          <a:prstGeom prst="rect">
            <a:avLst/>
          </a:prstGeom>
        </p:spPr>
        <p:txBody>
          <a:bodyPr>
            <a:spAutoFit/>
          </a:bodyPr>
          <a:lstStyle/>
          <a:p>
            <a:pPr marL="0" marR="0" lvl="0" indent="0" algn="ctr" defTabSz="914400" rtl="0" eaLnBrk="1" fontAlgn="base" latinLnBrk="0" hangingPunct="1">
              <a:lnSpc>
                <a:spcPct val="140000"/>
              </a:lnSpc>
              <a:spcBef>
                <a:spcPct val="0"/>
              </a:spcBef>
              <a:spcAft>
                <a:spcPct val="0"/>
              </a:spcAft>
              <a:buClrTx/>
              <a:buSzTx/>
              <a:buFontTx/>
              <a:buNone/>
              <a:defRPr/>
            </a:pPr>
            <a:r>
              <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500</a:t>
            </a:r>
            <a:endPar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3" name="矩形 12"/>
          <p:cNvSpPr/>
          <p:nvPr/>
        </p:nvSpPr>
        <p:spPr>
          <a:xfrm>
            <a:off x="6174646" y="3688080"/>
            <a:ext cx="746125" cy="478155"/>
          </a:xfrm>
          <a:prstGeom prst="rect">
            <a:avLst/>
          </a:prstGeom>
        </p:spPr>
        <p:txBody>
          <a:bodyPr>
            <a:spAutoFit/>
          </a:bodyPr>
          <a:lstStyle/>
          <a:p>
            <a:pPr marL="0" marR="0" lvl="0" indent="0" algn="ctr" defTabSz="914400" rtl="0" eaLnBrk="1" fontAlgn="base" latinLnBrk="0" hangingPunct="1">
              <a:lnSpc>
                <a:spcPct val="140000"/>
              </a:lnSpc>
              <a:spcBef>
                <a:spcPct val="0"/>
              </a:spcBef>
              <a:spcAft>
                <a:spcPct val="0"/>
              </a:spcAft>
              <a:buClrTx/>
              <a:buSzTx/>
              <a:buFontTx/>
              <a:buNone/>
              <a:defRPr/>
            </a:pPr>
            <a:r>
              <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600</a:t>
            </a:r>
            <a:endPar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4" name="矩形 13"/>
          <p:cNvSpPr/>
          <p:nvPr/>
        </p:nvSpPr>
        <p:spPr>
          <a:xfrm>
            <a:off x="6174646" y="3419113"/>
            <a:ext cx="746125" cy="478155"/>
          </a:xfrm>
          <a:prstGeom prst="rect">
            <a:avLst/>
          </a:prstGeom>
        </p:spPr>
        <p:txBody>
          <a:bodyPr>
            <a:spAutoFit/>
          </a:bodyPr>
          <a:lstStyle/>
          <a:p>
            <a:pPr marL="0" marR="0" lvl="0" indent="0" algn="ctr" defTabSz="914400" rtl="0" eaLnBrk="1" fontAlgn="base" latinLnBrk="0" hangingPunct="1">
              <a:lnSpc>
                <a:spcPct val="140000"/>
              </a:lnSpc>
              <a:spcBef>
                <a:spcPct val="0"/>
              </a:spcBef>
              <a:spcAft>
                <a:spcPct val="0"/>
              </a:spcAft>
              <a:buClrTx/>
              <a:buSzTx/>
              <a:buFontTx/>
              <a:buNone/>
              <a:defRPr/>
            </a:pPr>
            <a:r>
              <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700</a:t>
            </a:r>
            <a:endPar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5" name="矩形 14"/>
          <p:cNvSpPr/>
          <p:nvPr/>
        </p:nvSpPr>
        <p:spPr>
          <a:xfrm>
            <a:off x="6174646" y="3129962"/>
            <a:ext cx="746125" cy="478155"/>
          </a:xfrm>
          <a:prstGeom prst="rect">
            <a:avLst/>
          </a:prstGeom>
        </p:spPr>
        <p:txBody>
          <a:bodyPr>
            <a:spAutoFit/>
          </a:bodyPr>
          <a:lstStyle/>
          <a:p>
            <a:pPr marL="0" marR="0" lvl="0" indent="0" algn="ctr" defTabSz="914400" rtl="0" eaLnBrk="1" fontAlgn="base" latinLnBrk="0" hangingPunct="1">
              <a:lnSpc>
                <a:spcPct val="140000"/>
              </a:lnSpc>
              <a:spcBef>
                <a:spcPct val="0"/>
              </a:spcBef>
              <a:spcAft>
                <a:spcPct val="0"/>
              </a:spcAft>
              <a:buClrTx/>
              <a:buSzTx/>
              <a:buFontTx/>
              <a:buNone/>
              <a:defRPr/>
            </a:pPr>
            <a:r>
              <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800</a:t>
            </a:r>
            <a:endPar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6" name="矩形 15"/>
          <p:cNvSpPr/>
          <p:nvPr/>
        </p:nvSpPr>
        <p:spPr>
          <a:xfrm>
            <a:off x="6174646" y="2787288"/>
            <a:ext cx="746125" cy="478155"/>
          </a:xfrm>
          <a:prstGeom prst="rect">
            <a:avLst/>
          </a:prstGeom>
        </p:spPr>
        <p:txBody>
          <a:bodyPr>
            <a:spAutoFit/>
          </a:bodyPr>
          <a:lstStyle/>
          <a:p>
            <a:pPr marL="0" marR="0" lvl="0" indent="0" algn="ctr" defTabSz="914400" rtl="0" eaLnBrk="1" fontAlgn="base" latinLnBrk="0" hangingPunct="1">
              <a:lnSpc>
                <a:spcPct val="140000"/>
              </a:lnSpc>
              <a:spcBef>
                <a:spcPct val="0"/>
              </a:spcBef>
              <a:spcAft>
                <a:spcPct val="0"/>
              </a:spcAft>
              <a:buClrTx/>
              <a:buSzTx/>
              <a:buFontTx/>
              <a:buNone/>
              <a:defRPr/>
            </a:pPr>
            <a:r>
              <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900</a:t>
            </a:r>
            <a:endPar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nvSpPr>
        <p:spPr>
          <a:xfrm>
            <a:off x="6106384" y="2504034"/>
            <a:ext cx="746125" cy="478155"/>
          </a:xfrm>
          <a:prstGeom prst="rect">
            <a:avLst/>
          </a:prstGeom>
        </p:spPr>
        <p:txBody>
          <a:bodyPr>
            <a:spAutoFit/>
          </a:bodyPr>
          <a:lstStyle/>
          <a:p>
            <a:pPr marL="0" marR="0" lvl="0" indent="0" algn="ctr" defTabSz="914400" rtl="0" eaLnBrk="1" fontAlgn="base" latinLnBrk="0" hangingPunct="1">
              <a:lnSpc>
                <a:spcPct val="140000"/>
              </a:lnSpc>
              <a:spcBef>
                <a:spcPct val="0"/>
              </a:spcBef>
              <a:spcAft>
                <a:spcPct val="0"/>
              </a:spcAft>
              <a:buClrTx/>
              <a:buSzTx/>
              <a:buFontTx/>
              <a:buNone/>
              <a:defRPr/>
            </a:pPr>
            <a:r>
              <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1000</a:t>
            </a:r>
            <a:endParaRPr kumimoji="0" lang="en-US" altLang="zh-CN"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矩形 28671"/>
          <p:cNvSpPr/>
          <p:nvPr/>
        </p:nvSpPr>
        <p:spPr>
          <a:xfrm>
            <a:off x="7022374" y="5630670"/>
            <a:ext cx="868680" cy="450850"/>
          </a:xfrm>
          <a:prstGeom prst="rect">
            <a:avLst/>
          </a:prstGeom>
          <a:noFill/>
          <a:ln w="9525">
            <a:noFill/>
          </a:ln>
        </p:spPr>
        <p:txBody>
          <a:bodyPr wrap="none">
            <a:spAutoFit/>
          </a:bodyPr>
          <a:lstStyle>
            <a:lvl1pPr marL="342900" indent="-342900" algn="l" rtl="0" eaLnBrk="0" fontAlgn="base" hangingPunct="0">
              <a:spcBef>
                <a:spcPct val="20000"/>
              </a:spcBef>
              <a:spcAft>
                <a:spcPct val="0"/>
              </a:spcAft>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lnSpc>
                <a:spcPct val="130000"/>
              </a:lnSpc>
              <a:spcBef>
                <a:spcPct val="0"/>
              </a:spcBef>
            </a:pPr>
            <a:r>
              <a:rPr lang="zh-CN" altLang="en-US" sz="1800" b="0" dirty="0">
                <a:latin typeface="微软雅黑" panose="020B0503020204020204" pitchFamily="34" charset="-122"/>
                <a:ea typeface="微软雅黑" panose="020B0503020204020204" pitchFamily="34" charset="-122"/>
              </a:rPr>
              <a:t>国家级</a:t>
            </a:r>
            <a:endParaRPr lang="zh-CN" altLang="en-US" sz="1800" b="0" dirty="0">
              <a:latin typeface="微软雅黑" panose="020B0503020204020204" pitchFamily="34" charset="-122"/>
              <a:ea typeface="微软雅黑" panose="020B0503020204020204" pitchFamily="34" charset="-122"/>
            </a:endParaRPr>
          </a:p>
        </p:txBody>
      </p:sp>
      <p:sp>
        <p:nvSpPr>
          <p:cNvPr id="19" name="矩形 43"/>
          <p:cNvSpPr/>
          <p:nvPr/>
        </p:nvSpPr>
        <p:spPr>
          <a:xfrm>
            <a:off x="7889137" y="5638031"/>
            <a:ext cx="640080" cy="450850"/>
          </a:xfrm>
          <a:prstGeom prst="rect">
            <a:avLst/>
          </a:prstGeom>
          <a:noFill/>
          <a:ln w="9525">
            <a:noFill/>
          </a:ln>
        </p:spPr>
        <p:txBody>
          <a:bodyPr wrap="none">
            <a:spAutoFit/>
          </a:bodyPr>
          <a:lstStyle>
            <a:lvl1pPr marL="342900" indent="-342900" algn="l" rtl="0" eaLnBrk="0" fontAlgn="base" hangingPunct="0">
              <a:spcBef>
                <a:spcPct val="20000"/>
              </a:spcBef>
              <a:spcAft>
                <a:spcPct val="0"/>
              </a:spcAft>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lnSpc>
                <a:spcPct val="130000"/>
              </a:lnSpc>
              <a:spcBef>
                <a:spcPct val="0"/>
              </a:spcBef>
            </a:pPr>
            <a:r>
              <a:rPr lang="zh-CN" altLang="en-US" sz="1800" b="0" dirty="0">
                <a:latin typeface="微软雅黑" panose="020B0503020204020204" pitchFamily="34" charset="-122"/>
                <a:ea typeface="微软雅黑" panose="020B0503020204020204" pitchFamily="34" charset="-122"/>
              </a:rPr>
              <a:t>省级</a:t>
            </a:r>
            <a:endParaRPr lang="zh-CN" altLang="en-US" sz="1800" b="0" dirty="0">
              <a:latin typeface="微软雅黑" panose="020B0503020204020204" pitchFamily="34" charset="-122"/>
              <a:ea typeface="微软雅黑" panose="020B0503020204020204" pitchFamily="34" charset="-122"/>
            </a:endParaRPr>
          </a:p>
        </p:txBody>
      </p:sp>
      <p:sp>
        <p:nvSpPr>
          <p:cNvPr id="20" name="矩形 44"/>
          <p:cNvSpPr/>
          <p:nvPr/>
        </p:nvSpPr>
        <p:spPr>
          <a:xfrm>
            <a:off x="8616458" y="5645392"/>
            <a:ext cx="640080" cy="450850"/>
          </a:xfrm>
          <a:prstGeom prst="rect">
            <a:avLst/>
          </a:prstGeom>
          <a:noFill/>
          <a:ln w="9525">
            <a:noFill/>
          </a:ln>
        </p:spPr>
        <p:txBody>
          <a:bodyPr wrap="none">
            <a:spAutoFit/>
          </a:bodyPr>
          <a:lstStyle>
            <a:lvl1pPr marL="342900" indent="-342900" algn="l" rtl="0" eaLnBrk="0" fontAlgn="base" hangingPunct="0">
              <a:spcBef>
                <a:spcPct val="20000"/>
              </a:spcBef>
              <a:spcAft>
                <a:spcPct val="0"/>
              </a:spcAft>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lnSpc>
                <a:spcPct val="130000"/>
              </a:lnSpc>
              <a:spcBef>
                <a:spcPct val="0"/>
              </a:spcBef>
            </a:pPr>
            <a:r>
              <a:rPr lang="zh-CN" altLang="en-US" sz="1800" b="0" dirty="0">
                <a:latin typeface="微软雅黑" panose="020B0503020204020204" pitchFamily="34" charset="-122"/>
                <a:ea typeface="微软雅黑" panose="020B0503020204020204" pitchFamily="34" charset="-122"/>
              </a:rPr>
              <a:t>市级</a:t>
            </a:r>
            <a:endParaRPr lang="zh-CN" altLang="en-US" sz="1800" b="0" dirty="0">
              <a:latin typeface="微软雅黑" panose="020B0503020204020204" pitchFamily="34" charset="-122"/>
              <a:ea typeface="微软雅黑" panose="020B0503020204020204" pitchFamily="34" charset="-122"/>
            </a:endParaRPr>
          </a:p>
        </p:txBody>
      </p:sp>
      <p:sp>
        <p:nvSpPr>
          <p:cNvPr id="21" name="矩形 45"/>
          <p:cNvSpPr/>
          <p:nvPr/>
        </p:nvSpPr>
        <p:spPr>
          <a:xfrm>
            <a:off x="9386599" y="5662942"/>
            <a:ext cx="646331" cy="4508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lnSpc>
                <a:spcPct val="130000"/>
              </a:lnSpc>
              <a:spcBef>
                <a:spcPct val="0"/>
              </a:spcBef>
            </a:pPr>
            <a:r>
              <a:rPr lang="zh-CN" altLang="en-US" sz="1800" b="0" dirty="0">
                <a:latin typeface="微软雅黑" panose="020B0503020204020204" pitchFamily="34" charset="-122"/>
                <a:ea typeface="微软雅黑" panose="020B0503020204020204" pitchFamily="34" charset="-122"/>
              </a:rPr>
              <a:t>县级</a:t>
            </a:r>
            <a:endParaRPr lang="zh-CN" altLang="en-US" sz="1800" b="0" dirty="0">
              <a:latin typeface="微软雅黑" panose="020B0503020204020204" pitchFamily="34" charset="-122"/>
              <a:ea typeface="微软雅黑" panose="020B0503020204020204" pitchFamily="34" charset="-122"/>
            </a:endParaRPr>
          </a:p>
        </p:txBody>
      </p:sp>
      <p:sp>
        <p:nvSpPr>
          <p:cNvPr id="22" name="矩形 46"/>
          <p:cNvSpPr/>
          <p:nvPr/>
        </p:nvSpPr>
        <p:spPr>
          <a:xfrm>
            <a:off x="10210768" y="5696603"/>
            <a:ext cx="640080" cy="450850"/>
          </a:xfrm>
          <a:prstGeom prst="rect">
            <a:avLst/>
          </a:prstGeom>
          <a:noFill/>
          <a:ln w="9525">
            <a:noFill/>
          </a:ln>
        </p:spPr>
        <p:txBody>
          <a:bodyPr wrap="none">
            <a:spAutoFit/>
          </a:bodyPr>
          <a:lstStyle>
            <a:lvl1pPr marL="342900" indent="-342900" algn="l" rtl="0" eaLnBrk="0" fontAlgn="base" hangingPunct="0">
              <a:spcBef>
                <a:spcPct val="20000"/>
              </a:spcBef>
              <a:spcAft>
                <a:spcPct val="0"/>
              </a:spcAft>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lnSpc>
                <a:spcPct val="130000"/>
              </a:lnSpc>
              <a:spcBef>
                <a:spcPct val="0"/>
              </a:spcBef>
            </a:pPr>
            <a:r>
              <a:rPr lang="zh-CN" altLang="en-US" sz="1800" b="0" dirty="0">
                <a:latin typeface="微软雅黑" panose="020B0503020204020204" pitchFamily="34" charset="-122"/>
                <a:ea typeface="微软雅黑" panose="020B0503020204020204" pitchFamily="34" charset="-122"/>
              </a:rPr>
              <a:t>类别</a:t>
            </a:r>
            <a:endParaRPr lang="zh-CN" altLang="en-US" sz="1800" b="0" dirty="0">
              <a:latin typeface="微软雅黑" panose="020B0503020204020204" pitchFamily="34" charset="-122"/>
              <a:ea typeface="微软雅黑" panose="020B0503020204020204" pitchFamily="34" charset="-122"/>
            </a:endParaRPr>
          </a:p>
        </p:txBody>
      </p:sp>
      <p:cxnSp>
        <p:nvCxnSpPr>
          <p:cNvPr id="23" name="直接箭头连接符 22"/>
          <p:cNvCxnSpPr/>
          <p:nvPr/>
        </p:nvCxnSpPr>
        <p:spPr>
          <a:xfrm>
            <a:off x="10158717" y="5639898"/>
            <a:ext cx="336634" cy="0"/>
          </a:xfrm>
          <a:prstGeom prst="straightConnector1">
            <a:avLst/>
          </a:prstGeom>
          <a:ln w="1905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7252697" y="4883392"/>
            <a:ext cx="351631" cy="762000"/>
          </a:xfrm>
          <a:prstGeom prst="rect">
            <a:avLst/>
          </a:prstGeom>
          <a:gradFill>
            <a:gsLst>
              <a:gs pos="0">
                <a:srgbClr val="E30000">
                  <a:alpha val="28000"/>
                </a:srgbClr>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endParaRPr>
          </a:p>
        </p:txBody>
      </p:sp>
      <p:sp>
        <p:nvSpPr>
          <p:cNvPr id="25" name="矩形 24"/>
          <p:cNvSpPr/>
          <p:nvPr/>
        </p:nvSpPr>
        <p:spPr>
          <a:xfrm>
            <a:off x="8014761" y="3419113"/>
            <a:ext cx="350837" cy="2200498"/>
          </a:xfrm>
          <a:prstGeom prst="rect">
            <a:avLst/>
          </a:prstGeom>
          <a:gradFill>
            <a:gsLst>
              <a:gs pos="0">
                <a:srgbClr val="E30000">
                  <a:alpha val="28000"/>
                </a:srgbClr>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endParaRPr>
          </a:p>
        </p:txBody>
      </p:sp>
      <p:sp>
        <p:nvSpPr>
          <p:cNvPr id="26" name="矩形 25"/>
          <p:cNvSpPr/>
          <p:nvPr/>
        </p:nvSpPr>
        <p:spPr>
          <a:xfrm>
            <a:off x="8773749" y="4402379"/>
            <a:ext cx="351631" cy="1243013"/>
          </a:xfrm>
          <a:prstGeom prst="rect">
            <a:avLst/>
          </a:prstGeom>
          <a:gradFill>
            <a:gsLst>
              <a:gs pos="0">
                <a:srgbClr val="E30000">
                  <a:alpha val="28000"/>
                </a:srgbClr>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endParaRPr>
          </a:p>
        </p:txBody>
      </p:sp>
      <p:sp>
        <p:nvSpPr>
          <p:cNvPr id="27" name="矩形 26"/>
          <p:cNvSpPr/>
          <p:nvPr/>
        </p:nvSpPr>
        <p:spPr>
          <a:xfrm>
            <a:off x="9543806" y="3010017"/>
            <a:ext cx="351631" cy="2625724"/>
          </a:xfrm>
          <a:prstGeom prst="rect">
            <a:avLst/>
          </a:prstGeom>
          <a:gradFill>
            <a:gsLst>
              <a:gs pos="0">
                <a:srgbClr val="E30000">
                  <a:alpha val="28000"/>
                </a:srgbClr>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endParaRPr>
          </a:p>
        </p:txBody>
      </p:sp>
      <p:sp>
        <p:nvSpPr>
          <p:cNvPr id="30" name="Rectangle 13"/>
          <p:cNvSpPr>
            <a:spLocks noChangeArrowheads="1"/>
          </p:cNvSpPr>
          <p:nvPr/>
        </p:nvSpPr>
        <p:spPr bwMode="auto">
          <a:xfrm>
            <a:off x="6423660" y="1616710"/>
            <a:ext cx="5742940" cy="39878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我国</a:t>
            </a:r>
            <a:r>
              <a:rPr kumimoji="0" lang="en-US" altLang="zh-CN"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2006</a:t>
            </a:r>
            <a:r>
              <a:rPr kumimoji="0" lang="zh-CN" altLang="en-US"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年自然保护区的数量统计图</a:t>
            </a:r>
            <a:endParaRPr kumimoji="0" lang="zh-CN" altLang="en-US"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TextBox 1"/>
          <p:cNvSpPr txBox="1"/>
          <p:nvPr/>
        </p:nvSpPr>
        <p:spPr>
          <a:xfrm>
            <a:off x="449749" y="4136162"/>
            <a:ext cx="6121400" cy="460375"/>
          </a:xfrm>
          <a:prstGeom prst="rect">
            <a:avLst/>
          </a:prstGeom>
          <a:noFill/>
        </p:spPr>
        <p:txBody>
          <a:bodyPr>
            <a:spAutoFit/>
          </a:bodyPr>
          <a:lstStyle/>
          <a:p>
            <a:pPr marR="0" defTabSz="914400" eaLnBrk="1" hangingPunct="1">
              <a:lnSpc>
                <a:spcPct val="100000"/>
              </a:lnSpc>
              <a:buClrTx/>
              <a:buSzTx/>
              <a:buFontTx/>
              <a:buNone/>
              <a:defRPr/>
            </a:pPr>
            <a:r>
              <a:rPr kumimoji="0" lang="zh-CN" altLang="en-US" sz="2400" kern="1200" cap="none" spc="0" normalizeH="0" baseline="0" noProof="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400" kern="1200" cap="none" spc="0" normalizeH="0" baseline="0" noProof="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2400" kern="1200" cap="none" spc="0" normalizeH="0" baseline="0" noProof="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）我国自然保护区的总数量是多少？</a:t>
            </a:r>
            <a:endParaRPr kumimoji="0" lang="zh-CN" altLang="en-US" sz="2400" kern="1200" cap="none" spc="0" normalizeH="0" baseline="0" noProof="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矩形 32"/>
          <p:cNvSpPr/>
          <p:nvPr/>
        </p:nvSpPr>
        <p:spPr>
          <a:xfrm>
            <a:off x="829797" y="4654005"/>
            <a:ext cx="4856480" cy="570865"/>
          </a:xfrm>
          <a:prstGeom prst="rect">
            <a:avLst/>
          </a:prstGeom>
        </p:spPr>
        <p:txBody>
          <a:bodyPr wrap="none">
            <a:spAutoFit/>
          </a:bodyPr>
          <a:lstStyle/>
          <a:p>
            <a:pPr marL="0" marR="0" lvl="0" indent="0" algn="ctr" defTabSz="914400" rtl="0" eaLnBrk="1" fontAlgn="base" latinLnBrk="0" hangingPunct="1">
              <a:lnSpc>
                <a:spcPct val="130000"/>
              </a:lnSpc>
              <a:spcBef>
                <a:spcPct val="0"/>
              </a:spcBef>
              <a:spcAft>
                <a:spcPct val="0"/>
              </a:spcAft>
              <a:buClrTx/>
              <a:buSzTx/>
              <a:buFontTx/>
              <a:buNone/>
              <a:defRPr/>
            </a:pPr>
            <a:r>
              <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265+793+422+915=2395</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（个）</a:t>
            </a:r>
            <a:endPar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 name="矩形 33"/>
          <p:cNvSpPr/>
          <p:nvPr/>
        </p:nvSpPr>
        <p:spPr>
          <a:xfrm>
            <a:off x="533215" y="5215334"/>
            <a:ext cx="5953760" cy="570865"/>
          </a:xfrm>
          <a:prstGeom prst="rect">
            <a:avLst/>
          </a:prstGeom>
          <a:noFill/>
          <a:ln w="9525">
            <a:noFill/>
          </a:ln>
        </p:spPr>
        <p:txBody>
          <a:bodyPr wrap="none">
            <a:spAutoFit/>
          </a:bodyPr>
          <a:lstStyle>
            <a:lvl1pPr marL="342900" indent="-342900" algn="l" rtl="0" eaLnBrk="0" fontAlgn="base" hangingPunct="0">
              <a:spcBef>
                <a:spcPct val="20000"/>
              </a:spcBef>
              <a:spcAft>
                <a:spcPct val="0"/>
              </a:spcAft>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lnSpc>
                <a:spcPct val="130000"/>
              </a:lnSpc>
              <a:spcBef>
                <a:spcPct val="0"/>
              </a:spcBef>
            </a:pP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答：我国自然保护区的总数量是</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2395</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left)">
                                      <p:cBhvr>
                                        <p:cTn id="1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2031365" y="1074420"/>
            <a:ext cx="7771130" cy="1591310"/>
          </a:xfrm>
          <a:prstGeom prst="rect">
            <a:avLst/>
          </a:prstGeom>
          <a:noFill/>
        </p:spPr>
        <p:txBody>
          <a:bodyPr wrap="none" rtlCol="0" anchor="t">
            <a:spAutoFit/>
          </a:bodyPr>
          <a:p>
            <a:pPr>
              <a:lnSpc>
                <a:spcPts val="39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炒鸡蛋要做</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七</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项工作</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敲蛋</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搅蛋</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分钟</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洗葱、切葱</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分钟</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39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调配佐料</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分钟</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洗锅</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分钟</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烧热锅</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分钟</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烧热油</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分钟</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炒</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39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鸡蛋</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分钟。要炒好鸡蛋最快需要用多少分钟</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AutoShape 29"/>
          <p:cNvSpPr>
            <a:spLocks noChangeArrowheads="1"/>
          </p:cNvSpPr>
          <p:nvPr/>
        </p:nvSpPr>
        <p:spPr bwMode="auto">
          <a:xfrm>
            <a:off x="3016964" y="3176943"/>
            <a:ext cx="396000" cy="504000"/>
          </a:xfrm>
          <a:prstGeom prst="rightArrow">
            <a:avLst>
              <a:gd name="adj1" fmla="val 46741"/>
              <a:gd name="adj2" fmla="val 65831"/>
            </a:avLst>
          </a:prstGeom>
          <a:solidFill>
            <a:srgbClr val="0070C0"/>
          </a:solidFill>
          <a:ln>
            <a:noFill/>
          </a:ln>
          <a:extLst>
            <a:ext uri="{91240B29-F687-4F45-9708-019B960494DF}">
              <a14:hiddenLine xmlns:a14="http://schemas.microsoft.com/office/drawing/2010/main" w="12700">
                <a:solidFill>
                  <a:srgbClr val="000000"/>
                </a:solidFill>
                <a:miter lim="800000"/>
                <a:headEnd/>
                <a:tailEnd type="none" w="lg" len="lg"/>
              </a14:hiddenLine>
            </a:ext>
          </a:extLst>
        </p:spPr>
        <p:txBody>
          <a:bodyPr lIns="90000" tIns="46800" rIns="36000" bIns="72000" anchor="ct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0"/>
              </a:spcBef>
              <a:buFontTx/>
              <a:buNone/>
            </a:pP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700311" y="3195044"/>
            <a:ext cx="1139825" cy="971018"/>
            <a:chOff x="416439" y="1768658"/>
            <a:chExt cx="1139825" cy="971018"/>
          </a:xfrm>
        </p:grpSpPr>
        <p:sp>
          <p:nvSpPr>
            <p:cNvPr id="8" name="矩形 24"/>
            <p:cNvSpPr>
              <a:spLocks noChangeArrowheads="1"/>
            </p:cNvSpPr>
            <p:nvPr/>
          </p:nvSpPr>
          <p:spPr bwMode="auto">
            <a:xfrm>
              <a:off x="457372" y="1768658"/>
              <a:ext cx="1027430" cy="504190"/>
            </a:xfrm>
            <a:prstGeom prst="rect">
              <a:avLst/>
            </a:prstGeom>
            <a:solidFill>
              <a:srgbClr val="FFFFFF"/>
            </a:solidFill>
            <a:ln w="44450" algn="ctr">
              <a:solidFill>
                <a:schemeClr val="accent6">
                  <a:lumMod val="75000"/>
                </a:schemeClr>
              </a:solidFill>
              <a:round/>
            </a:ln>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lvl="0" algn="ctr" defTabSz="685800" eaLnBrk="1" hangingPunct="1">
                <a:spcBef>
                  <a:spcPts val="0"/>
                </a:spcBef>
                <a:buNone/>
                <a:defRPr/>
              </a:pPr>
              <a:r>
                <a:rPr lang="zh-CN" altLang="en-US" sz="2400" dirty="0">
                  <a:solidFill>
                    <a:schemeClr val="tx1"/>
                  </a:solidFill>
                  <a:latin typeface="微软雅黑" panose="020B0503020204020204" pitchFamily="34" charset="-122"/>
                  <a:ea typeface="微软雅黑" panose="020B0503020204020204" pitchFamily="34" charset="-122"/>
                  <a:sym typeface="+mn-lt"/>
                </a:rPr>
                <a:t>洗锅</a:t>
              </a:r>
              <a:endParaRPr lang="zh-CN" altLang="en-US"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9" name="矩形 8"/>
            <p:cNvSpPr/>
            <p:nvPr/>
          </p:nvSpPr>
          <p:spPr bwMode="auto">
            <a:xfrm>
              <a:off x="416439" y="2279301"/>
              <a:ext cx="1139825" cy="460375"/>
            </a:xfrm>
            <a:prstGeom prst="rect">
              <a:avLst/>
            </a:prstGeom>
          </p:spPr>
          <p:txBody>
            <a:bodyPr>
              <a:spAutoFit/>
            </a:bodyPr>
            <a:lstStyle/>
            <a:p>
              <a:pPr algn="ctr">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0" name="组合 9"/>
          <p:cNvGrpSpPr/>
          <p:nvPr/>
        </p:nvGrpSpPr>
        <p:grpSpPr>
          <a:xfrm>
            <a:off x="3985964" y="4208314"/>
            <a:ext cx="1728000" cy="923311"/>
            <a:chOff x="4527210" y="2909149"/>
            <a:chExt cx="1728000" cy="923311"/>
          </a:xfrm>
        </p:grpSpPr>
        <p:sp>
          <p:nvSpPr>
            <p:cNvPr id="11" name="矩形 16"/>
            <p:cNvSpPr>
              <a:spLocks noChangeArrowheads="1"/>
            </p:cNvSpPr>
            <p:nvPr/>
          </p:nvSpPr>
          <p:spPr bwMode="auto">
            <a:xfrm>
              <a:off x="4527210" y="2909149"/>
              <a:ext cx="1728000" cy="504000"/>
            </a:xfrm>
            <a:prstGeom prst="rect">
              <a:avLst/>
            </a:prstGeom>
            <a:solidFill>
              <a:srgbClr val="FFFFFF"/>
            </a:solidFill>
            <a:ln w="44450" algn="ctr">
              <a:solidFill>
                <a:schemeClr val="accent6">
                  <a:lumMod val="75000"/>
                </a:schemeClr>
              </a:solidFill>
              <a:round/>
            </a:ln>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lvl="0" algn="ctr" defTabSz="685800" eaLnBrk="1" hangingPunct="1">
                <a:spcBef>
                  <a:spcPts val="0"/>
                </a:spcBef>
                <a:buNone/>
                <a:defRPr/>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敲蛋</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搅蛋</a:t>
              </a:r>
              <a:endParaRPr lang="zh-CN" altLang="en-US"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2" name="TextBox 21"/>
            <p:cNvSpPr txBox="1">
              <a:spLocks noChangeArrowheads="1"/>
            </p:cNvSpPr>
            <p:nvPr/>
          </p:nvSpPr>
          <p:spPr bwMode="auto">
            <a:xfrm>
              <a:off x="4815617" y="3372085"/>
              <a:ext cx="100647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3" name="组合 12"/>
          <p:cNvGrpSpPr/>
          <p:nvPr/>
        </p:nvGrpSpPr>
        <p:grpSpPr>
          <a:xfrm>
            <a:off x="6586286" y="4208252"/>
            <a:ext cx="1728000" cy="923246"/>
            <a:chOff x="4520533" y="3876260"/>
            <a:chExt cx="1728000" cy="923246"/>
          </a:xfrm>
        </p:grpSpPr>
        <p:sp>
          <p:nvSpPr>
            <p:cNvPr id="14" name="矩形 15"/>
            <p:cNvSpPr>
              <a:spLocks noChangeArrowheads="1"/>
            </p:cNvSpPr>
            <p:nvPr/>
          </p:nvSpPr>
          <p:spPr bwMode="auto">
            <a:xfrm>
              <a:off x="4520533" y="3876260"/>
              <a:ext cx="1728000" cy="504000"/>
            </a:xfrm>
            <a:prstGeom prst="rect">
              <a:avLst/>
            </a:prstGeom>
            <a:solidFill>
              <a:srgbClr val="FFFFFF"/>
            </a:solidFill>
            <a:ln w="44450" algn="ctr">
              <a:solidFill>
                <a:schemeClr val="accent6">
                  <a:lumMod val="75000"/>
                </a:schemeClr>
              </a:solidFill>
              <a:round/>
            </a:ln>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lvl="0" algn="ctr" defTabSz="685800" eaLnBrk="1" hangingPunct="1">
                <a:spcBef>
                  <a:spcPts val="0"/>
                </a:spcBef>
                <a:buNone/>
                <a:defRPr/>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洗葱、切葱</a:t>
              </a:r>
              <a:endParaRPr lang="zh-CN" altLang="en-US"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5" name="TextBox 22"/>
            <p:cNvSpPr txBox="1">
              <a:spLocks noChangeArrowheads="1"/>
            </p:cNvSpPr>
            <p:nvPr/>
          </p:nvSpPr>
          <p:spPr bwMode="auto">
            <a:xfrm>
              <a:off x="4807971" y="4339131"/>
              <a:ext cx="100647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6" name="组合 15"/>
          <p:cNvGrpSpPr/>
          <p:nvPr/>
        </p:nvGrpSpPr>
        <p:grpSpPr>
          <a:xfrm>
            <a:off x="3955558" y="3178500"/>
            <a:ext cx="1310640" cy="957639"/>
            <a:chOff x="4590214" y="1928865"/>
            <a:chExt cx="1310640" cy="957639"/>
          </a:xfrm>
        </p:grpSpPr>
        <p:sp>
          <p:nvSpPr>
            <p:cNvPr id="17" name="矩形 28"/>
            <p:cNvSpPr>
              <a:spLocks noChangeArrowheads="1"/>
            </p:cNvSpPr>
            <p:nvPr/>
          </p:nvSpPr>
          <p:spPr bwMode="auto">
            <a:xfrm>
              <a:off x="4590214" y="1928865"/>
              <a:ext cx="1310640" cy="504190"/>
            </a:xfrm>
            <a:prstGeom prst="rect">
              <a:avLst/>
            </a:prstGeom>
            <a:solidFill>
              <a:srgbClr val="FFFFFF"/>
            </a:solidFill>
            <a:ln w="44450" algn="ctr">
              <a:solidFill>
                <a:schemeClr val="accent6">
                  <a:lumMod val="75000"/>
                </a:schemeClr>
              </a:solidFill>
              <a:round/>
            </a:ln>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lgn="ctr" eaLnBrk="1" hangingPunct="1">
                <a:lnSpc>
                  <a:spcPct val="10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烧热锅</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8" name="矩形 17"/>
            <p:cNvSpPr/>
            <p:nvPr/>
          </p:nvSpPr>
          <p:spPr bwMode="auto">
            <a:xfrm>
              <a:off x="4763975" y="2426129"/>
              <a:ext cx="1038448" cy="460375"/>
            </a:xfrm>
            <a:prstGeom prst="rect">
              <a:avLst/>
            </a:prstGeom>
          </p:spPr>
          <p:txBody>
            <a:bodyPr wrap="square">
              <a:spAutoFit/>
            </a:bodyPr>
            <a:lstStyle/>
            <a:p>
              <a:pPr>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9" name="AutoShape 40"/>
          <p:cNvSpPr/>
          <p:nvPr/>
        </p:nvSpPr>
        <p:spPr bwMode="auto">
          <a:xfrm>
            <a:off x="3699207" y="3393946"/>
            <a:ext cx="216000" cy="1116000"/>
          </a:xfrm>
          <a:prstGeom prst="leftBrace">
            <a:avLst>
              <a:gd name="adj1" fmla="val 103060"/>
              <a:gd name="adj2" fmla="val 50000"/>
            </a:avLst>
          </a:prstGeom>
          <a:noFill/>
          <a:ln w="38100">
            <a:solidFill>
              <a:schemeClr val="tx1"/>
            </a:solidFill>
            <a:round/>
          </a:ln>
        </p:spPr>
        <p:txBody>
          <a:bodyPr wrap="none" anchor="ctr"/>
          <a:lstStyle/>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0" name="TextBox 19"/>
          <p:cNvSpPr txBox="1">
            <a:spLocks noChangeArrowheads="1"/>
          </p:cNvSpPr>
          <p:nvPr/>
        </p:nvSpPr>
        <p:spPr bwMode="auto">
          <a:xfrm>
            <a:off x="2903921" y="3721930"/>
            <a:ext cx="792480" cy="460375"/>
          </a:xfrm>
          <a:prstGeom prst="rect">
            <a:avLst/>
          </a:prstGeom>
          <a:noFill/>
          <a:ln w="9525">
            <a:noFill/>
            <a:miter lim="800000"/>
          </a:ln>
        </p:spPr>
        <p:txBody>
          <a:bodyPr wrap="none">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同时</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1" name="Text Box 16"/>
          <p:cNvSpPr txBox="1"/>
          <p:nvPr/>
        </p:nvSpPr>
        <p:spPr>
          <a:xfrm>
            <a:off x="3985895" y="5537200"/>
            <a:ext cx="3788410" cy="534035"/>
          </a:xfrm>
          <a:prstGeom prst="rect">
            <a:avLst/>
          </a:prstGeom>
          <a:noFill/>
          <a:ln w="9525" cap="flat" cmpd="sng">
            <a:noFill/>
            <a:prstDash val="solid"/>
            <a:miter/>
            <a:headEnd type="none" w="med" len="med"/>
            <a:tailEnd type="none" w="med" len="med"/>
          </a:ln>
        </p:spPr>
        <p:txBody>
          <a:bodyPr wrap="square" anchor="t">
            <a:spAutoFit/>
          </a:bodyPr>
          <a:lstStyle/>
          <a:p>
            <a:pPr defTabSz="914400">
              <a:lnSpc>
                <a:spcPct val="120000"/>
              </a:lnSpc>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2 +2 + 4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10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（分钟</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5" name="AutoShape 29"/>
          <p:cNvSpPr>
            <a:spLocks noChangeArrowheads="1"/>
          </p:cNvSpPr>
          <p:nvPr/>
        </p:nvSpPr>
        <p:spPr bwMode="auto">
          <a:xfrm>
            <a:off x="5600779" y="3185198"/>
            <a:ext cx="396000" cy="504000"/>
          </a:xfrm>
          <a:prstGeom prst="rightArrow">
            <a:avLst>
              <a:gd name="adj1" fmla="val 46741"/>
              <a:gd name="adj2" fmla="val 65831"/>
            </a:avLst>
          </a:prstGeom>
          <a:solidFill>
            <a:srgbClr val="0070C0"/>
          </a:solidFill>
          <a:ln>
            <a:noFill/>
          </a:ln>
          <a:extLst>
            <a:ext uri="{91240B29-F687-4F45-9708-019B960494DF}">
              <a14:hiddenLine xmlns:a14="http://schemas.microsoft.com/office/drawing/2010/main" w="12700">
                <a:solidFill>
                  <a:srgbClr val="000000"/>
                </a:solidFill>
                <a:miter lim="800000"/>
                <a:headEnd/>
                <a:tailEnd type="none" w="lg" len="lg"/>
              </a14:hiddenLine>
            </a:ext>
          </a:extLst>
        </p:spPr>
        <p:txBody>
          <a:bodyPr lIns="90000" tIns="46800" rIns="36000" bIns="72000" anchor="ct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0"/>
              </a:spcBef>
              <a:buFontTx/>
              <a:buNone/>
            </a:pP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6586363" y="3178500"/>
            <a:ext cx="1310640" cy="957639"/>
            <a:chOff x="4590214" y="1928865"/>
            <a:chExt cx="1310640" cy="957639"/>
          </a:xfrm>
        </p:grpSpPr>
        <p:sp>
          <p:nvSpPr>
            <p:cNvPr id="23" name="矩形 28"/>
            <p:cNvSpPr>
              <a:spLocks noChangeArrowheads="1"/>
            </p:cNvSpPr>
            <p:nvPr/>
          </p:nvSpPr>
          <p:spPr bwMode="auto">
            <a:xfrm>
              <a:off x="4590214" y="1928865"/>
              <a:ext cx="1310640" cy="504190"/>
            </a:xfrm>
            <a:prstGeom prst="rect">
              <a:avLst/>
            </a:prstGeom>
            <a:solidFill>
              <a:srgbClr val="FFFFFF"/>
            </a:solidFill>
            <a:ln w="44450" algn="ctr">
              <a:solidFill>
                <a:schemeClr val="accent6">
                  <a:lumMod val="75000"/>
                </a:schemeClr>
              </a:solidFill>
              <a:round/>
            </a:ln>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lgn="ctr" eaLnBrk="1" hangingPunct="1">
                <a:lnSpc>
                  <a:spcPct val="100000"/>
                </a:lnSpc>
                <a:spcBef>
                  <a:spcPct val="0"/>
                </a:spcBef>
                <a:buFontTx/>
                <a:buNone/>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烧热油</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4" name="矩形 23"/>
            <p:cNvSpPr/>
            <p:nvPr/>
          </p:nvSpPr>
          <p:spPr bwMode="auto">
            <a:xfrm>
              <a:off x="4763975" y="2426129"/>
              <a:ext cx="1038448" cy="460375"/>
            </a:xfrm>
            <a:prstGeom prst="rect">
              <a:avLst/>
            </a:prstGeom>
          </p:spPr>
          <p:txBody>
            <a:bodyPr wrap="square">
              <a:spAutoFit/>
            </a:bodyPr>
            <a:lstStyle/>
            <a:p>
              <a:pPr>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5" name="AutoShape 40"/>
          <p:cNvSpPr/>
          <p:nvPr/>
        </p:nvSpPr>
        <p:spPr bwMode="auto">
          <a:xfrm>
            <a:off x="6282387" y="3348226"/>
            <a:ext cx="216000" cy="1116000"/>
          </a:xfrm>
          <a:prstGeom prst="leftBrace">
            <a:avLst>
              <a:gd name="adj1" fmla="val 103060"/>
              <a:gd name="adj2" fmla="val 50000"/>
            </a:avLst>
          </a:prstGeom>
          <a:noFill/>
          <a:ln w="38100">
            <a:solidFill>
              <a:schemeClr val="tx1"/>
            </a:solidFill>
            <a:round/>
          </a:ln>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6" name="TextBox 19"/>
          <p:cNvSpPr txBox="1">
            <a:spLocks noChangeArrowheads="1"/>
          </p:cNvSpPr>
          <p:nvPr/>
        </p:nvSpPr>
        <p:spPr bwMode="auto">
          <a:xfrm>
            <a:off x="5529646" y="3676210"/>
            <a:ext cx="792480" cy="460375"/>
          </a:xfrm>
          <a:prstGeom prst="rect">
            <a:avLst/>
          </a:prstGeom>
          <a:noFill/>
          <a:ln w="9525">
            <a:noFill/>
            <a:miter lim="800000"/>
          </a:ln>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同时</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7" name="AutoShape 29"/>
          <p:cNvSpPr>
            <a:spLocks noChangeArrowheads="1"/>
          </p:cNvSpPr>
          <p:nvPr/>
        </p:nvSpPr>
        <p:spPr bwMode="auto">
          <a:xfrm>
            <a:off x="8184594" y="3171863"/>
            <a:ext cx="396000" cy="504000"/>
          </a:xfrm>
          <a:prstGeom prst="rightArrow">
            <a:avLst>
              <a:gd name="adj1" fmla="val 46741"/>
              <a:gd name="adj2" fmla="val 65831"/>
            </a:avLst>
          </a:prstGeom>
          <a:solidFill>
            <a:srgbClr val="0070C0"/>
          </a:solidFill>
          <a:ln>
            <a:noFill/>
          </a:ln>
          <a:extLst>
            <a:ext uri="{91240B29-F687-4F45-9708-019B960494DF}">
              <a14:hiddenLine xmlns:a14="http://schemas.microsoft.com/office/drawing/2010/main" w="12700">
                <a:solidFill>
                  <a:srgbClr val="000000"/>
                </a:solidFill>
                <a:miter lim="800000"/>
                <a:headEnd/>
                <a:tailEnd type="none" w="lg" len="lg"/>
              </a14:hiddenLine>
            </a:ext>
          </a:extLst>
        </p:spPr>
        <p:txBody>
          <a:bodyPr lIns="90000" tIns="46800" rIns="36000" bIns="72000" anchor="ct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0"/>
              </a:spcBef>
              <a:buFontTx/>
              <a:buNone/>
            </a:pP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8829106" y="3177012"/>
            <a:ext cx="1358265" cy="923246"/>
            <a:chOff x="4520533" y="3876260"/>
            <a:chExt cx="1358265" cy="923246"/>
          </a:xfrm>
        </p:grpSpPr>
        <p:sp>
          <p:nvSpPr>
            <p:cNvPr id="29" name="矩形 15"/>
            <p:cNvSpPr>
              <a:spLocks noChangeArrowheads="1"/>
            </p:cNvSpPr>
            <p:nvPr/>
          </p:nvSpPr>
          <p:spPr bwMode="auto">
            <a:xfrm>
              <a:off x="4520533" y="3876260"/>
              <a:ext cx="1358265" cy="504190"/>
            </a:xfrm>
            <a:prstGeom prst="rect">
              <a:avLst/>
            </a:prstGeom>
            <a:solidFill>
              <a:srgbClr val="FFFFFF"/>
            </a:solidFill>
            <a:ln w="44450" algn="ctr">
              <a:solidFill>
                <a:schemeClr val="accent6">
                  <a:lumMod val="75000"/>
                </a:schemeClr>
              </a:solidFill>
              <a:round/>
            </a:ln>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lvl="0" algn="ctr" defTabSz="685800" eaLnBrk="1" hangingPunct="1">
                <a:spcBef>
                  <a:spcPts val="0"/>
                </a:spcBef>
                <a:buNone/>
                <a:defRPr/>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炒鸡蛋</a:t>
              </a:r>
              <a:endParaRPr lang="zh-CN" altLang="en-US"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30" name="TextBox 22"/>
            <p:cNvSpPr txBox="1">
              <a:spLocks noChangeArrowheads="1"/>
            </p:cNvSpPr>
            <p:nvPr/>
          </p:nvSpPr>
          <p:spPr bwMode="auto">
            <a:xfrm>
              <a:off x="4807971" y="4339131"/>
              <a:ext cx="100647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500"/>
                                        <p:tgtEl>
                                          <p:spTgt spid="2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childTnLst>
                          </p:cTn>
                        </p:par>
                        <p:par>
                          <p:cTn id="52" fill="hold">
                            <p:stCondLst>
                              <p:cond delay="500"/>
                            </p:stCondLst>
                            <p:childTnLst>
                              <p:par>
                                <p:cTn id="53" presetID="22" presetClass="entr" presetSubtype="8"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left)">
                                      <p:cBhvr>
                                        <p:cTn id="60" dur="500"/>
                                        <p:tgtEl>
                                          <p:spTgt spid="27"/>
                                        </p:tgtEl>
                                      </p:cBhvr>
                                    </p:animEffect>
                                  </p:childTnLst>
                                </p:cTn>
                              </p:par>
                              <p:par>
                                <p:cTn id="61" presetID="22" presetClass="entr" presetSubtype="8" fill="hold"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left)">
                                      <p:cBhvr>
                                        <p:cTn id="63" dur="500"/>
                                        <p:tgtEl>
                                          <p:spTgt spid="28"/>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left)">
                                      <p:cBhvr>
                                        <p:cTn id="6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9" grpId="0" bldLvl="0" animBg="1"/>
      <p:bldP spid="20" grpId="0"/>
      <p:bldP spid="21" grpId="0" bldLvl="0"/>
      <p:bldP spid="5" grpId="0" bldLvl="0" animBg="1"/>
      <p:bldP spid="25" grpId="0" bldLvl="0" animBg="1"/>
      <p:bldP spid="26" grpId="0"/>
      <p:bldP spid="2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4" name="组合 3"/>
          <p:cNvGrpSpPr/>
          <p:nvPr/>
        </p:nvGrpSpPr>
        <p:grpSpPr>
          <a:xfrm>
            <a:off x="4164965" y="1077595"/>
            <a:ext cx="3618230" cy="1447800"/>
            <a:chOff x="6559" y="1697"/>
            <a:chExt cx="5698" cy="2280"/>
          </a:xfrm>
        </p:grpSpPr>
        <p:sp>
          <p:nvSpPr>
            <p:cNvPr id="7" name="圆角矩形标注 6"/>
            <p:cNvSpPr/>
            <p:nvPr/>
          </p:nvSpPr>
          <p:spPr>
            <a:xfrm>
              <a:off x="6559" y="1697"/>
              <a:ext cx="5699" cy="2281"/>
            </a:xfrm>
            <a:prstGeom prst="wedgeRoundRectCallout">
              <a:avLst>
                <a:gd name="adj1" fmla="val 65497"/>
                <a:gd name="adj2" fmla="val -15263"/>
                <a:gd name="adj3" fmla="val 16667"/>
              </a:avLst>
            </a:prstGeom>
            <a:solidFill>
              <a:schemeClr val="accent4">
                <a:lumMod val="75000"/>
              </a:schemeClr>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6752" y="1893"/>
              <a:ext cx="5088" cy="1888"/>
            </a:xfrm>
            <a:prstGeom prst="rect">
              <a:avLst/>
            </a:prstGeom>
            <a:noFill/>
          </p:spPr>
          <p:txBody>
            <a:bodyPr wrap="none" rtlCol="0" anchor="t">
              <a:spAutoFit/>
            </a:bodyPr>
            <a:p>
              <a:pPr>
                <a:lnSpc>
                  <a:spcPct val="150000"/>
                </a:lnSpc>
              </a:pPr>
              <a:r>
                <a:rPr lang="zh-CN" altLang="en-US" sz="2400" dirty="0">
                  <a:solidFill>
                    <a:srgbClr val="000000"/>
                  </a:solidFill>
                  <a:latin typeface="微软雅黑" panose="020B0503020204020204" pitchFamily="34" charset="-122"/>
                  <a:ea typeface="微软雅黑" panose="020B0503020204020204" pitchFamily="34" charset="-122"/>
                  <a:sym typeface="+mn-ea"/>
                </a:rPr>
                <a:t>关于条形统计图和优化</a:t>
              </a:r>
              <a:endParaRPr lang="zh-CN" altLang="en-US" sz="2400" dirty="0">
                <a:solidFill>
                  <a:srgbClr val="000000"/>
                </a:solidFill>
                <a:latin typeface="微软雅黑" panose="020B0503020204020204" pitchFamily="34" charset="-122"/>
                <a:ea typeface="微软雅黑" panose="020B0503020204020204" pitchFamily="34" charset="-122"/>
                <a:sym typeface="+mn-ea"/>
              </a:endParaRPr>
            </a:p>
            <a:p>
              <a:pPr>
                <a:lnSpc>
                  <a:spcPct val="150000"/>
                </a:lnSpc>
              </a:pPr>
              <a:r>
                <a:rPr lang="zh-CN" altLang="en-US" sz="2400" dirty="0">
                  <a:solidFill>
                    <a:srgbClr val="000000"/>
                  </a:solidFill>
                  <a:latin typeface="微软雅黑" panose="020B0503020204020204" pitchFamily="34" charset="-122"/>
                  <a:ea typeface="微软雅黑" panose="020B0503020204020204" pitchFamily="34" charset="-122"/>
                  <a:sym typeface="+mn-ea"/>
                </a:rPr>
                <a:t>你学到了哪些知识？</a:t>
              </a:r>
              <a:endParaRPr lang="zh-CN" altLang="en-US" sz="2400">
                <a:latin typeface="微软雅黑" panose="020B0503020204020204" pitchFamily="34" charset="-122"/>
                <a:ea typeface="微软雅黑" panose="020B0503020204020204" pitchFamily="34" charset="-122"/>
              </a:endParaRPr>
            </a:p>
          </p:txBody>
        </p:sp>
      </p:grpSp>
      <p:pic>
        <p:nvPicPr>
          <p:cNvPr id="5" name="图片 4" descr="51miz-E1127123-68BBCBEB"/>
          <p:cNvPicPr>
            <a:picLocks noChangeAspect="1"/>
          </p:cNvPicPr>
          <p:nvPr/>
        </p:nvPicPr>
        <p:blipFill>
          <a:blip r:embed="rId2"/>
          <a:stretch>
            <a:fillRect/>
          </a:stretch>
        </p:blipFill>
        <p:spPr>
          <a:xfrm>
            <a:off x="8874760" y="690880"/>
            <a:ext cx="2580640" cy="2580640"/>
          </a:xfrm>
          <a:prstGeom prst="rect">
            <a:avLst/>
          </a:prstGeom>
        </p:spPr>
      </p:pic>
      <p:grpSp>
        <p:nvGrpSpPr>
          <p:cNvPr id="18" name="组合 17"/>
          <p:cNvGrpSpPr/>
          <p:nvPr/>
        </p:nvGrpSpPr>
        <p:grpSpPr>
          <a:xfrm>
            <a:off x="3594100" y="3831590"/>
            <a:ext cx="8005445" cy="2338070"/>
            <a:chOff x="5660" y="6034"/>
            <a:chExt cx="12607" cy="3682"/>
          </a:xfrm>
        </p:grpSpPr>
        <p:grpSp>
          <p:nvGrpSpPr>
            <p:cNvPr id="12" name="组合 11"/>
            <p:cNvGrpSpPr/>
            <p:nvPr/>
          </p:nvGrpSpPr>
          <p:grpSpPr>
            <a:xfrm>
              <a:off x="5660" y="6710"/>
              <a:ext cx="7881" cy="1168"/>
              <a:chOff x="3581" y="4940"/>
              <a:chExt cx="7881" cy="1168"/>
            </a:xfrm>
          </p:grpSpPr>
          <p:sp>
            <p:nvSpPr>
              <p:cNvPr id="13" name="圆角矩形标注 12"/>
              <p:cNvSpPr/>
              <p:nvPr/>
            </p:nvSpPr>
            <p:spPr>
              <a:xfrm>
                <a:off x="3581" y="4940"/>
                <a:ext cx="7881" cy="1168"/>
              </a:xfrm>
              <a:prstGeom prst="wedgeRoundRectCallout">
                <a:avLst>
                  <a:gd name="adj1" fmla="val 58285"/>
                  <a:gd name="adj2" fmla="val -9845"/>
                  <a:gd name="adj3" fmla="val 16667"/>
                </a:avLst>
              </a:prstGeom>
              <a:solidFill>
                <a:schemeClr val="accent2">
                  <a:lumMod val="60000"/>
                  <a:lumOff val="40000"/>
                </a:schemeClr>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4045" y="5152"/>
                <a:ext cx="7008" cy="725"/>
              </a:xfrm>
              <a:prstGeom prst="rect">
                <a:avLst/>
              </a:prstGeom>
              <a:noFill/>
            </p:spPr>
            <p:txBody>
              <a:bodyPr wrap="none" rtlCol="0" anchor="t">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用“田忌赛马”的策略解决问题</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15" name="图片 14" descr="51miz-E1220918-499EEDC2"/>
            <p:cNvPicPr>
              <a:picLocks noChangeAspect="1"/>
            </p:cNvPicPr>
            <p:nvPr/>
          </p:nvPicPr>
          <p:blipFill>
            <a:blip r:embed="rId3"/>
            <a:stretch>
              <a:fillRect/>
            </a:stretch>
          </p:blipFill>
          <p:spPr>
            <a:xfrm>
              <a:off x="14585" y="6034"/>
              <a:ext cx="3683" cy="3683"/>
            </a:xfrm>
            <a:prstGeom prst="rect">
              <a:avLst/>
            </a:prstGeom>
          </p:spPr>
        </p:pic>
      </p:grpSp>
      <p:grpSp>
        <p:nvGrpSpPr>
          <p:cNvPr id="17" name="组合 16"/>
          <p:cNvGrpSpPr/>
          <p:nvPr/>
        </p:nvGrpSpPr>
        <p:grpSpPr>
          <a:xfrm>
            <a:off x="1025525" y="2197735"/>
            <a:ext cx="6398895" cy="2462530"/>
            <a:chOff x="1615" y="3461"/>
            <a:chExt cx="10077" cy="3878"/>
          </a:xfrm>
        </p:grpSpPr>
        <p:grpSp>
          <p:nvGrpSpPr>
            <p:cNvPr id="10" name="组合 9"/>
            <p:cNvGrpSpPr/>
            <p:nvPr/>
          </p:nvGrpSpPr>
          <p:grpSpPr>
            <a:xfrm>
              <a:off x="5660" y="4866"/>
              <a:ext cx="6032" cy="1168"/>
              <a:chOff x="3581" y="4940"/>
              <a:chExt cx="6032" cy="1168"/>
            </a:xfrm>
          </p:grpSpPr>
          <p:sp>
            <p:nvSpPr>
              <p:cNvPr id="8" name="圆角矩形标注 7"/>
              <p:cNvSpPr/>
              <p:nvPr/>
            </p:nvSpPr>
            <p:spPr>
              <a:xfrm>
                <a:off x="3581" y="4940"/>
                <a:ext cx="6031" cy="1168"/>
              </a:xfrm>
              <a:prstGeom prst="wedgeRoundRectCallout">
                <a:avLst>
                  <a:gd name="adj1" fmla="val -63845"/>
                  <a:gd name="adj2" fmla="val -16352"/>
                  <a:gd name="adj3" fmla="val 16667"/>
                </a:avLst>
              </a:prstGeom>
              <a:solidFill>
                <a:srgbClr val="72E85E"/>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4045" y="5152"/>
                <a:ext cx="556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用条形统计图表示数据。</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16" name="图片 15" descr="图片2"/>
            <p:cNvPicPr>
              <a:picLocks noChangeAspect="1"/>
            </p:cNvPicPr>
            <p:nvPr/>
          </p:nvPicPr>
          <p:blipFill>
            <a:blip r:embed="rId4"/>
            <a:stretch>
              <a:fillRect/>
            </a:stretch>
          </p:blipFill>
          <p:spPr>
            <a:xfrm flipH="1">
              <a:off x="1615" y="3461"/>
              <a:ext cx="2693" cy="3878"/>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up)">
                                      <p:cBhvr>
                                        <p:cTn id="8" dur="500"/>
                                        <p:tgtEl>
                                          <p:spTgt spid="17"/>
                                        </p:tgtEl>
                                      </p:cBhvr>
                                    </p:animEffect>
                                  </p:childTnLst>
                                </p:cTn>
                              </p:par>
                              <p:par>
                                <p:cTn id="9" presetID="12" presetClass="entr" presetSubtype="4"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1173480" y="1355725"/>
            <a:ext cx="3058160" cy="699770"/>
            <a:chOff x="1848" y="2135"/>
            <a:chExt cx="4816" cy="1102"/>
          </a:xfrm>
        </p:grpSpPr>
        <p:sp>
          <p:nvSpPr>
            <p:cNvPr id="7" name="圆角矩形 6"/>
            <p:cNvSpPr/>
            <p:nvPr/>
          </p:nvSpPr>
          <p:spPr>
            <a:xfrm>
              <a:off x="1848" y="2135"/>
              <a:ext cx="4816"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2192" y="2324"/>
              <a:ext cx="4128" cy="725"/>
            </a:xfrm>
            <a:prstGeom prst="rect">
              <a:avLst/>
            </a:prstGeom>
            <a:noFill/>
          </p:spPr>
          <p:txBody>
            <a:bodyPr wrap="none" rtlCol="0" anchor="t">
              <a:spAutoFit/>
            </a:bodyPr>
            <a:p>
              <a:pPr algn="ctr"/>
              <a:r>
                <a:rPr lang="zh-CN" altLang="en-US" sz="2400" dirty="0">
                  <a:solidFill>
                    <a:schemeClr val="tx1"/>
                  </a:solidFill>
                  <a:latin typeface="微软雅黑" panose="020B0503020204020204" pitchFamily="34" charset="-122"/>
                  <a:ea typeface="微软雅黑" panose="020B0503020204020204" pitchFamily="34" charset="-122"/>
                  <a:sym typeface="+mn-ea"/>
                </a:rPr>
                <a:t>条形统计图的特点</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9" name="组合 8"/>
          <p:cNvGrpSpPr/>
          <p:nvPr/>
        </p:nvGrpSpPr>
        <p:grpSpPr>
          <a:xfrm>
            <a:off x="2950845" y="1998980"/>
            <a:ext cx="6332855" cy="3226435"/>
            <a:chOff x="4647" y="3148"/>
            <a:chExt cx="9973" cy="5081"/>
          </a:xfrm>
        </p:grpSpPr>
        <p:grpSp>
          <p:nvGrpSpPr>
            <p:cNvPr id="73" name="组合 72"/>
            <p:cNvGrpSpPr/>
            <p:nvPr/>
          </p:nvGrpSpPr>
          <p:grpSpPr>
            <a:xfrm rot="0">
              <a:off x="5038" y="4207"/>
              <a:ext cx="9582" cy="4022"/>
              <a:chOff x="1335203" y="-4512917"/>
              <a:chExt cx="10128192" cy="3464930"/>
            </a:xfrm>
            <a:effectLst>
              <a:outerShdw blurRad="50800" dist="38100" dir="5400000" algn="t" rotWithShape="0">
                <a:prstClr val="black">
                  <a:alpha val="40000"/>
                </a:prstClr>
              </a:outerShdw>
            </a:effectLst>
          </p:grpSpPr>
          <p:sp>
            <p:nvSpPr>
              <p:cNvPr id="74" name="圆角矩形 20"/>
              <p:cNvSpPr/>
              <p:nvPr/>
            </p:nvSpPr>
            <p:spPr>
              <a:xfrm flipV="1">
                <a:off x="1335203" y="-4512917"/>
                <a:ext cx="10128192" cy="3464930"/>
              </a:xfrm>
              <a:prstGeom prst="roundRect">
                <a:avLst>
                  <a:gd name="adj" fmla="val 8395"/>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75" name="圆角矩形 21"/>
              <p:cNvSpPr/>
              <p:nvPr/>
            </p:nvSpPr>
            <p:spPr>
              <a:xfrm flipV="1">
                <a:off x="1500792" y="-4325151"/>
                <a:ext cx="9826152" cy="3048183"/>
              </a:xfrm>
              <a:prstGeom prst="roundRect">
                <a:avLst>
                  <a:gd name="adj" fmla="val 8395"/>
                </a:avLst>
              </a:pr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grpSp>
        <p:sp>
          <p:nvSpPr>
            <p:cNvPr id="5" name="文本框 4"/>
            <p:cNvSpPr txBox="1"/>
            <p:nvPr/>
          </p:nvSpPr>
          <p:spPr>
            <a:xfrm>
              <a:off x="6424" y="4795"/>
              <a:ext cx="7008" cy="2761"/>
            </a:xfrm>
            <a:prstGeom prst="rect">
              <a:avLst/>
            </a:prstGeom>
            <a:noFill/>
          </p:spPr>
          <p:txBody>
            <a:bodyPr wrap="none" rtlCol="0" anchor="t">
              <a:spAutoFit/>
            </a:bodyPr>
            <a:p>
              <a:pPr eaLnBrk="1" hangingPunct="1">
                <a:lnSpc>
                  <a:spcPct val="150000"/>
                </a:lnSpc>
                <a:defRPr/>
              </a:pPr>
              <a:r>
                <a:rPr lang="zh-CN" altLang="zh-CN" sz="2400" dirty="0">
                  <a:solidFill>
                    <a:schemeClr val="tx1"/>
                  </a:solidFill>
                  <a:latin typeface="微软雅黑" panose="020B0503020204020204" pitchFamily="34" charset="-122"/>
                  <a:ea typeface="微软雅黑" panose="020B0503020204020204" pitchFamily="34" charset="-122"/>
                  <a:sym typeface="+mn-ea"/>
                </a:rPr>
                <a:t>能够直观地反映出数据的多少，</a:t>
              </a:r>
              <a:endParaRPr lang="zh-CN" altLang="zh-CN" sz="2400" dirty="0">
                <a:solidFill>
                  <a:schemeClr val="tx1"/>
                </a:solidFill>
                <a:latin typeface="微软雅黑" panose="020B0503020204020204" pitchFamily="34" charset="-122"/>
                <a:ea typeface="微软雅黑" panose="020B0503020204020204" pitchFamily="34" charset="-122"/>
                <a:sym typeface="+mn-ea"/>
              </a:endParaRPr>
            </a:p>
            <a:p>
              <a:pPr eaLnBrk="1" hangingPunct="1">
                <a:lnSpc>
                  <a:spcPct val="150000"/>
                </a:lnSpc>
                <a:defRPr/>
              </a:pPr>
              <a:r>
                <a:rPr lang="zh-CN" altLang="zh-CN" sz="2400" dirty="0">
                  <a:solidFill>
                    <a:schemeClr val="tx1"/>
                  </a:solidFill>
                  <a:latin typeface="微软雅黑" panose="020B0503020204020204" pitchFamily="34" charset="-122"/>
                  <a:ea typeface="微软雅黑" panose="020B0503020204020204" pitchFamily="34" charset="-122"/>
                  <a:sym typeface="+mn-ea"/>
                </a:rPr>
                <a:t>便于比较数据的差异、研究数</a:t>
              </a:r>
              <a:endParaRPr lang="zh-CN" altLang="zh-CN" sz="2400" dirty="0">
                <a:solidFill>
                  <a:schemeClr val="tx1"/>
                </a:solidFill>
                <a:latin typeface="微软雅黑" panose="020B0503020204020204" pitchFamily="34" charset="-122"/>
                <a:ea typeface="微软雅黑" panose="020B0503020204020204" pitchFamily="34" charset="-122"/>
                <a:sym typeface="+mn-ea"/>
              </a:endParaRPr>
            </a:p>
            <a:p>
              <a:pPr eaLnBrk="1" hangingPunct="1">
                <a:lnSpc>
                  <a:spcPct val="150000"/>
                </a:lnSpc>
                <a:defRPr/>
              </a:pPr>
              <a:r>
                <a:rPr lang="zh-CN" altLang="zh-CN" sz="2400" dirty="0">
                  <a:solidFill>
                    <a:schemeClr val="tx1"/>
                  </a:solidFill>
                  <a:latin typeface="微软雅黑" panose="020B0503020204020204" pitchFamily="34" charset="-122"/>
                  <a:ea typeface="微软雅黑" panose="020B0503020204020204" pitchFamily="34" charset="-122"/>
                  <a:sym typeface="+mn-ea"/>
                </a:rPr>
                <a:t>量差异的问题</a:t>
              </a:r>
              <a:r>
                <a:rPr lang="zh-CN" altLang="en-US" sz="2400" dirty="0">
                  <a:solidFill>
                    <a:schemeClr val="tx1"/>
                  </a:solidFill>
                  <a:latin typeface="微软雅黑" panose="020B0503020204020204" pitchFamily="34" charset="-122"/>
                  <a:ea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pic>
          <p:nvPicPr>
            <p:cNvPr id="76" name="图片 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47" y="3148"/>
              <a:ext cx="2178" cy="142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1173480" y="1355725"/>
            <a:ext cx="3058160" cy="699770"/>
            <a:chOff x="1848" y="2135"/>
            <a:chExt cx="4816" cy="1102"/>
          </a:xfrm>
        </p:grpSpPr>
        <p:sp>
          <p:nvSpPr>
            <p:cNvPr id="7" name="圆角矩形 6"/>
            <p:cNvSpPr/>
            <p:nvPr/>
          </p:nvSpPr>
          <p:spPr>
            <a:xfrm>
              <a:off x="1848" y="2135"/>
              <a:ext cx="4816" cy="1102"/>
            </a:xfrm>
            <a:prstGeom prst="roundRect">
              <a:avLst/>
            </a:prstGeom>
            <a:solidFill>
              <a:schemeClr val="accent3">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2432" y="2324"/>
              <a:ext cx="3648" cy="725"/>
            </a:xfrm>
            <a:prstGeom prst="rect">
              <a:avLst/>
            </a:prstGeom>
            <a:noFill/>
          </p:spPr>
          <p:txBody>
            <a:bodyPr wrap="none" rtlCol="0" anchor="t">
              <a:spAutoFit/>
            </a:bodyPr>
            <a:p>
              <a:pPr algn="ctr"/>
              <a:r>
                <a:rPr lang="zh-CN" altLang="en-US" sz="2400" dirty="0">
                  <a:solidFill>
                    <a:schemeClr val="tx1"/>
                  </a:solidFill>
                  <a:latin typeface="微软雅黑" panose="020B0503020204020204" pitchFamily="34" charset="-122"/>
                  <a:ea typeface="微软雅黑" panose="020B0503020204020204" pitchFamily="34" charset="-122"/>
                  <a:sym typeface="+mn-ea"/>
                </a:rPr>
                <a:t>绘制条形统计图</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9" name="组合 8"/>
          <p:cNvGrpSpPr/>
          <p:nvPr/>
        </p:nvGrpSpPr>
        <p:grpSpPr>
          <a:xfrm>
            <a:off x="2435860" y="2797810"/>
            <a:ext cx="6830060" cy="993140"/>
            <a:chOff x="3836" y="4406"/>
            <a:chExt cx="10756" cy="1564"/>
          </a:xfrm>
        </p:grpSpPr>
        <p:grpSp>
          <p:nvGrpSpPr>
            <p:cNvPr id="18" name="组合 17"/>
            <p:cNvGrpSpPr/>
            <p:nvPr/>
          </p:nvGrpSpPr>
          <p:grpSpPr>
            <a:xfrm>
              <a:off x="3836" y="4406"/>
              <a:ext cx="10757" cy="1564"/>
              <a:chOff x="1548591" y="1851326"/>
              <a:chExt cx="12384078" cy="1612029"/>
            </a:xfrm>
          </p:grpSpPr>
          <p:sp>
            <p:nvSpPr>
              <p:cNvPr id="21" name="矩形: 圆角 4"/>
              <p:cNvSpPr/>
              <p:nvPr/>
            </p:nvSpPr>
            <p:spPr>
              <a:xfrm>
                <a:off x="2371740" y="2046130"/>
                <a:ext cx="11560929" cy="1138934"/>
              </a:xfrm>
              <a:prstGeom prst="roundRect">
                <a:avLst/>
              </a:prstGeom>
              <a:solidFill>
                <a:srgbClr val="F8A431"/>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0" name="图片 29"/>
              <p:cNvPicPr>
                <a:picLocks noChangeAspect="1"/>
              </p:cNvPicPr>
              <p:nvPr/>
            </p:nvPicPr>
            <p:blipFill rotWithShape="1">
              <a:blip r:embed="rId2">
                <a:extLst>
                  <a:ext uri="{28A0092B-C50C-407E-A947-70E740481C1C}">
                    <a14:useLocalDpi xmlns:a14="http://schemas.microsoft.com/office/drawing/2010/main" val="0"/>
                  </a:ext>
                </a:extLst>
              </a:blip>
              <a:srcRect r="76066" b="67957"/>
              <a:stretch>
                <a:fillRect/>
              </a:stretch>
            </p:blipFill>
            <p:spPr>
              <a:xfrm>
                <a:off x="1548591" y="1851326"/>
                <a:ext cx="1384584" cy="1612029"/>
              </a:xfrm>
              <a:prstGeom prst="rect">
                <a:avLst/>
              </a:prstGeom>
            </p:spPr>
          </p:pic>
        </p:grpSp>
        <p:sp>
          <p:nvSpPr>
            <p:cNvPr id="5" name="矩形 4"/>
            <p:cNvSpPr/>
            <p:nvPr/>
          </p:nvSpPr>
          <p:spPr>
            <a:xfrm>
              <a:off x="4870" y="4798"/>
              <a:ext cx="9461" cy="725"/>
            </a:xfrm>
            <a:prstGeom prst="rect">
              <a:avLst/>
            </a:prstGeom>
            <a:noFill/>
            <a:ln>
              <a:noFill/>
            </a:ln>
            <a:effectLst/>
          </p:spPr>
          <p:style>
            <a:lnRef idx="1">
              <a:schemeClr val="accent4"/>
            </a:lnRef>
            <a:fillRef idx="2">
              <a:schemeClr val="accent4"/>
            </a:fillRef>
            <a:effectRef idx="1">
              <a:schemeClr val="accent4"/>
            </a:effectRef>
            <a:fontRef idx="minor">
              <a:schemeClr val="dk1"/>
            </a:fontRef>
          </p:style>
          <p:txBody>
            <a:bodyPr wrap="square">
              <a:spAutoFit/>
            </a:bodyPr>
            <a:p>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根据数据的大小确定用</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个格</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所</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表示</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的单位。</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2" name="组合 11"/>
          <p:cNvGrpSpPr/>
          <p:nvPr/>
        </p:nvGrpSpPr>
        <p:grpSpPr>
          <a:xfrm>
            <a:off x="2584450" y="4883785"/>
            <a:ext cx="6003925" cy="881380"/>
            <a:chOff x="4070" y="7691"/>
            <a:chExt cx="9455" cy="1388"/>
          </a:xfrm>
        </p:grpSpPr>
        <p:grpSp>
          <p:nvGrpSpPr>
            <p:cNvPr id="34" name="组合 33"/>
            <p:cNvGrpSpPr/>
            <p:nvPr/>
          </p:nvGrpSpPr>
          <p:grpSpPr>
            <a:xfrm>
              <a:off x="4070" y="7691"/>
              <a:ext cx="8144" cy="1388"/>
              <a:chOff x="-3101179" y="4940247"/>
              <a:chExt cx="7688583" cy="1451739"/>
            </a:xfrm>
          </p:grpSpPr>
          <p:sp>
            <p:nvSpPr>
              <p:cNvPr id="49" name="矩形: 圆角 48"/>
              <p:cNvSpPr/>
              <p:nvPr/>
            </p:nvSpPr>
            <p:spPr>
              <a:xfrm>
                <a:off x="-2584768" y="5062620"/>
                <a:ext cx="7172172" cy="1139008"/>
              </a:xfrm>
              <a:prstGeom prst="roundRect">
                <a:avLst/>
              </a:prstGeom>
              <a:solidFill>
                <a:srgbClr val="6CBBE2"/>
              </a:solidFill>
              <a:ln w="38100">
                <a:solidFill>
                  <a:schemeClr val="bg1"/>
                </a:solidFill>
              </a:ln>
              <a:effectLst>
                <a:outerShdw blurRad="101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pic>
            <p:nvPicPr>
              <p:cNvPr id="35" name="图片 34"/>
              <p:cNvPicPr>
                <a:picLocks noChangeAspect="1"/>
              </p:cNvPicPr>
              <p:nvPr/>
            </p:nvPicPr>
            <p:blipFill rotWithShape="1">
              <a:blip r:embed="rId2">
                <a:extLst>
                  <a:ext uri="{28A0092B-C50C-407E-A947-70E740481C1C}">
                    <a14:useLocalDpi xmlns:a14="http://schemas.microsoft.com/office/drawing/2010/main" val="0"/>
                  </a:ext>
                </a:extLst>
              </a:blip>
              <a:srcRect l="47785" r="28098" b="67957"/>
              <a:stretch>
                <a:fillRect/>
              </a:stretch>
            </p:blipFill>
            <p:spPr>
              <a:xfrm>
                <a:off x="-3101179" y="4940247"/>
                <a:ext cx="999780" cy="1451739"/>
              </a:xfrm>
              <a:prstGeom prst="rect">
                <a:avLst/>
              </a:prstGeom>
            </p:spPr>
          </p:pic>
        </p:grpSp>
        <p:sp>
          <p:nvSpPr>
            <p:cNvPr id="6" name="矩形 5"/>
            <p:cNvSpPr/>
            <p:nvPr/>
          </p:nvSpPr>
          <p:spPr>
            <a:xfrm>
              <a:off x="5129" y="8022"/>
              <a:ext cx="8397" cy="725"/>
            </a:xfrm>
            <a:prstGeom prst="rect">
              <a:avLst/>
            </a:prstGeom>
            <a:noFill/>
            <a:ln>
              <a:noFill/>
            </a:ln>
            <a:effectLst/>
          </p:spPr>
          <p:style>
            <a:lnRef idx="1">
              <a:schemeClr val="accent4"/>
            </a:lnRef>
            <a:fillRef idx="2">
              <a:schemeClr val="accent4"/>
            </a:fillRef>
            <a:effectRef idx="1">
              <a:schemeClr val="accent4"/>
            </a:effectRef>
            <a:fontRef idx="minor">
              <a:schemeClr val="dk1"/>
            </a:fontRef>
          </p:style>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rPr>
                <a:t>横向和纵向的制作方法相同。</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519045" y="3865880"/>
            <a:ext cx="6764020" cy="941070"/>
            <a:chOff x="3967" y="6088"/>
            <a:chExt cx="10652" cy="1482"/>
          </a:xfrm>
        </p:grpSpPr>
        <p:grpSp>
          <p:nvGrpSpPr>
            <p:cNvPr id="32" name="组合 31"/>
            <p:cNvGrpSpPr/>
            <p:nvPr/>
          </p:nvGrpSpPr>
          <p:grpSpPr>
            <a:xfrm>
              <a:off x="3967" y="6088"/>
              <a:ext cx="9472" cy="1483"/>
              <a:chOff x="6128477" y="1977261"/>
              <a:chExt cx="11834495" cy="1451739"/>
            </a:xfrm>
          </p:grpSpPr>
          <p:sp>
            <p:nvSpPr>
              <p:cNvPr id="45" name="矩形: 圆角 44"/>
              <p:cNvSpPr/>
              <p:nvPr/>
            </p:nvSpPr>
            <p:spPr>
              <a:xfrm>
                <a:off x="6858138" y="2046764"/>
                <a:ext cx="11104834" cy="1138484"/>
              </a:xfrm>
              <a:prstGeom prst="roundRect">
                <a:avLst/>
              </a:prstGeom>
              <a:solidFill>
                <a:srgbClr val="F5A2B6"/>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pic>
            <p:nvPicPr>
              <p:cNvPr id="33" name="图片 32"/>
              <p:cNvPicPr>
                <a:picLocks noChangeAspect="1"/>
              </p:cNvPicPr>
              <p:nvPr/>
            </p:nvPicPr>
            <p:blipFill rotWithShape="1">
              <a:blip r:embed="rId2">
                <a:extLst>
                  <a:ext uri="{28A0092B-C50C-407E-A947-70E740481C1C}">
                    <a14:useLocalDpi xmlns:a14="http://schemas.microsoft.com/office/drawing/2010/main" val="0"/>
                  </a:ext>
                </a:extLst>
              </a:blip>
              <a:srcRect l="23366" r="52700" b="67957"/>
              <a:stretch>
                <a:fillRect/>
              </a:stretch>
            </p:blipFill>
            <p:spPr>
              <a:xfrm>
                <a:off x="6128477" y="1977261"/>
                <a:ext cx="1246910" cy="1451739"/>
              </a:xfrm>
              <a:prstGeom prst="rect">
                <a:avLst/>
              </a:prstGeom>
            </p:spPr>
          </p:pic>
        </p:grpSp>
        <p:sp>
          <p:nvSpPr>
            <p:cNvPr id="8" name="矩形 7"/>
            <p:cNvSpPr/>
            <p:nvPr/>
          </p:nvSpPr>
          <p:spPr>
            <a:xfrm>
              <a:off x="4869" y="6461"/>
              <a:ext cx="9750" cy="725"/>
            </a:xfrm>
            <a:prstGeom prst="rect">
              <a:avLst/>
            </a:prstGeom>
            <a:noFill/>
            <a:ln>
              <a:noFill/>
            </a:ln>
            <a:effectLst/>
          </p:spPr>
          <p:style>
            <a:lnRef idx="1">
              <a:schemeClr val="accent4"/>
            </a:lnRef>
            <a:fillRef idx="2">
              <a:schemeClr val="accent4"/>
            </a:fillRef>
            <a:effectRef idx="1">
              <a:schemeClr val="accent4"/>
            </a:effectRef>
            <a:fontRef idx="minor">
              <a:schemeClr val="dk1"/>
            </a:fontRef>
          </p:style>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rPr>
                <a:t>绘制时，直条的宽度、间隔是相等的。</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up)">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8" name="组合 7"/>
          <p:cNvGrpSpPr/>
          <p:nvPr/>
        </p:nvGrpSpPr>
        <p:grpSpPr>
          <a:xfrm>
            <a:off x="1709420" y="2931795"/>
            <a:ext cx="9207500" cy="2508250"/>
            <a:chOff x="2692" y="4617"/>
            <a:chExt cx="14500" cy="3950"/>
          </a:xfrm>
        </p:grpSpPr>
        <p:pic>
          <p:nvPicPr>
            <p:cNvPr id="42" name="图片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2" y="4617"/>
              <a:ext cx="2487" cy="1603"/>
            </a:xfrm>
            <a:prstGeom prst="rect">
              <a:avLst/>
            </a:prstGeom>
          </p:spPr>
        </p:pic>
        <p:grpSp>
          <p:nvGrpSpPr>
            <p:cNvPr id="46" name="组合 45"/>
            <p:cNvGrpSpPr/>
            <p:nvPr/>
          </p:nvGrpSpPr>
          <p:grpSpPr>
            <a:xfrm rot="0">
              <a:off x="3696" y="5195"/>
              <a:ext cx="13496" cy="3373"/>
              <a:chOff x="1303283" y="1744716"/>
              <a:chExt cx="6762786" cy="1414893"/>
            </a:xfrm>
          </p:grpSpPr>
          <p:sp>
            <p:nvSpPr>
              <p:cNvPr id="47" name="矩形: 圆角 15"/>
              <p:cNvSpPr/>
              <p:nvPr/>
            </p:nvSpPr>
            <p:spPr>
              <a:xfrm>
                <a:off x="1303283" y="1744716"/>
                <a:ext cx="6762786" cy="1414893"/>
              </a:xfrm>
              <a:prstGeom prst="roundRect">
                <a:avLst/>
              </a:prstGeom>
              <a:pattFill prst="dkUpDiag">
                <a:fgClr>
                  <a:srgbClr val="517313"/>
                </a:fgClr>
                <a:bgClr>
                  <a:srgbClr val="7CB11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矩形: 圆角 17"/>
              <p:cNvSpPr/>
              <p:nvPr/>
            </p:nvSpPr>
            <p:spPr>
              <a:xfrm>
                <a:off x="1396931" y="1838325"/>
                <a:ext cx="6555184" cy="1227674"/>
              </a:xfrm>
              <a:prstGeom prst="roundRect">
                <a:avLst>
                  <a:gd name="adj" fmla="val 1409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1173480" y="1355725"/>
            <a:ext cx="3058160" cy="699770"/>
            <a:chOff x="1848" y="2135"/>
            <a:chExt cx="4816" cy="1102"/>
          </a:xfrm>
        </p:grpSpPr>
        <p:sp>
          <p:nvSpPr>
            <p:cNvPr id="7" name="圆角矩形 6"/>
            <p:cNvSpPr/>
            <p:nvPr/>
          </p:nvSpPr>
          <p:spPr>
            <a:xfrm>
              <a:off x="1848" y="2135"/>
              <a:ext cx="4816" cy="1102"/>
            </a:xfrm>
            <a:prstGeom prst="roundRect">
              <a:avLst/>
            </a:prstGeom>
            <a:solidFill>
              <a:schemeClr val="accent3">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2432" y="2324"/>
              <a:ext cx="3648" cy="725"/>
            </a:xfrm>
            <a:prstGeom prst="rect">
              <a:avLst/>
            </a:prstGeom>
            <a:noFill/>
          </p:spPr>
          <p:txBody>
            <a:bodyPr wrap="none" rtlCol="0" anchor="t">
              <a:spAutoFit/>
            </a:bodyPr>
            <a:p>
              <a:pPr algn="ctr"/>
              <a:r>
                <a:rPr lang="zh-CN" altLang="en-US" sz="2400" dirty="0">
                  <a:solidFill>
                    <a:schemeClr val="tx1"/>
                  </a:solidFill>
                  <a:latin typeface="微软雅黑" panose="020B0503020204020204" pitchFamily="34" charset="-122"/>
                  <a:ea typeface="微软雅黑" panose="020B0503020204020204" pitchFamily="34" charset="-122"/>
                  <a:sym typeface="+mn-ea"/>
                </a:rPr>
                <a:t>分析条形统计图</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5" name="文本框 4"/>
          <p:cNvSpPr txBox="1"/>
          <p:nvPr/>
        </p:nvSpPr>
        <p:spPr>
          <a:xfrm>
            <a:off x="2717800" y="3637280"/>
            <a:ext cx="7802880" cy="645160"/>
          </a:xfrm>
          <a:prstGeom prst="rect">
            <a:avLst/>
          </a:prstGeom>
          <a:noFill/>
        </p:spPr>
        <p:txBody>
          <a:bodyPr wrap="none" rtlCol="0" anchor="t">
            <a:spAutoFit/>
          </a:bodyPr>
          <a:p>
            <a:pPr>
              <a:lnSpc>
                <a:spcPct val="150000"/>
              </a:lnSpc>
            </a:pPr>
            <a:r>
              <a:rPr lang="zh-CN" altLang="zh-CN" sz="2400" dirty="0">
                <a:latin typeface="微软雅黑" panose="020B0503020204020204" pitchFamily="34" charset="-122"/>
                <a:ea typeface="微软雅黑" panose="020B0503020204020204" pitchFamily="34" charset="-122"/>
                <a:sym typeface="+mn-ea"/>
              </a:rPr>
              <a:t>根据收集到的数据的多少来确定每格表示几个数据合适。</a:t>
            </a:r>
            <a:endParaRPr lang="zh-CN" altLang="zh-CN" sz="2400" dirty="0">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2570480" y="4378960"/>
            <a:ext cx="8412480" cy="645160"/>
          </a:xfrm>
          <a:prstGeom prst="rect">
            <a:avLst/>
          </a:prstGeom>
          <a:noFill/>
        </p:spPr>
        <p:txBody>
          <a:bodyPr wrap="none" rtlCol="0" anchor="t">
            <a:spAutoFit/>
          </a:bodyPr>
          <a:p>
            <a:pPr>
              <a:lnSpc>
                <a:spcPct val="150000"/>
              </a:lnSpc>
            </a:pPr>
            <a:r>
              <a:rPr lang="zh-CN" altLang="zh-CN" sz="2400" dirty="0">
                <a:latin typeface="微软雅黑" panose="020B0503020204020204" pitchFamily="34" charset="-122"/>
                <a:ea typeface="微软雅黑" panose="020B0503020204020204" pitchFamily="34" charset="-122"/>
                <a:sym typeface="+mn-ea"/>
              </a:rPr>
              <a:t>根据条形统计图</a:t>
            </a:r>
            <a:r>
              <a:rPr lang="zh-CN" altLang="en-US" sz="2400" dirty="0">
                <a:latin typeface="微软雅黑" panose="020B0503020204020204" pitchFamily="34" charset="-122"/>
                <a:ea typeface="微软雅黑" panose="020B0503020204020204" pitchFamily="34" charset="-122"/>
                <a:sym typeface="+mn-ea"/>
              </a:rPr>
              <a:t>提供的相关信息</a:t>
            </a:r>
            <a:r>
              <a:rPr lang="zh-CN" altLang="zh-CN" sz="2400" dirty="0">
                <a:latin typeface="微软雅黑" panose="020B0503020204020204" pitchFamily="34" charset="-122"/>
                <a:ea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sym typeface="+mn-ea"/>
              </a:rPr>
              <a:t>可以</a:t>
            </a:r>
            <a:r>
              <a:rPr lang="zh-CN" altLang="zh-CN" sz="2400" dirty="0">
                <a:latin typeface="微软雅黑" panose="020B0503020204020204" pitchFamily="34" charset="-122"/>
                <a:ea typeface="微软雅黑" panose="020B0503020204020204" pitchFamily="34" charset="-122"/>
                <a:sym typeface="+mn-ea"/>
              </a:rPr>
              <a:t>初步进行简单的预测。</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ppt_y</p:attrName>
                                        </p:attrNameLst>
                                      </p:cBhvr>
                                      <p:tavLst>
                                        <p:tav tm="0">
                                          <p:val>
                                            <p:strVal val="#ppt_y+#ppt_h*1.125000"/>
                                          </p:val>
                                        </p:tav>
                                        <p:tav tm="100000">
                                          <p:val>
                                            <p:strVal val="#ppt_y"/>
                                          </p:val>
                                        </p:tav>
                                      </p:tavLst>
                                    </p:anim>
                                    <p:animEffect transition="in" filter="wipe(up)">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3" name="组合 2"/>
          <p:cNvGrpSpPr/>
          <p:nvPr/>
        </p:nvGrpSpPr>
        <p:grpSpPr>
          <a:xfrm>
            <a:off x="5110480" y="1742440"/>
            <a:ext cx="2006600" cy="703580"/>
            <a:chOff x="8018" y="2120"/>
            <a:chExt cx="3160" cy="1108"/>
          </a:xfrm>
        </p:grpSpPr>
        <p:grpSp>
          <p:nvGrpSpPr>
            <p:cNvPr id="16" name="组合 15"/>
            <p:cNvGrpSpPr/>
            <p:nvPr/>
          </p:nvGrpSpPr>
          <p:grpSpPr>
            <a:xfrm rot="0">
              <a:off x="8018" y="2120"/>
              <a:ext cx="3161" cy="1109"/>
              <a:chOff x="5488" y="1621"/>
              <a:chExt cx="12197" cy="3351"/>
            </a:xfrm>
          </p:grpSpPr>
          <p:grpSp>
            <p:nvGrpSpPr>
              <p:cNvPr id="17" name="组合 16"/>
              <p:cNvGrpSpPr/>
              <p:nvPr/>
            </p:nvGrpSpPr>
            <p:grpSpPr>
              <a:xfrm>
                <a:off x="5488" y="1621"/>
                <a:ext cx="12197" cy="3351"/>
                <a:chOff x="5488" y="1621"/>
                <a:chExt cx="12197" cy="3351"/>
              </a:xfrm>
            </p:grpSpPr>
            <p:sp>
              <p:nvSpPr>
                <p:cNvPr id="18" name="圆角矩形 17"/>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 18"/>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圆角矩形 19"/>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1" name="TextBox 35"/>
            <p:cNvSpPr txBox="1"/>
            <p:nvPr/>
          </p:nvSpPr>
          <p:spPr>
            <a:xfrm>
              <a:off x="8102" y="2293"/>
              <a:ext cx="2880" cy="725"/>
            </a:xfrm>
            <a:prstGeom prst="rect">
              <a:avLst/>
            </a:prstGeom>
            <a:noFill/>
            <a:ln>
              <a:noFill/>
            </a:ln>
          </p:spPr>
          <p:txBody>
            <a:bodyPr wrap="square" rtlCol="0">
              <a:spAutoFit/>
            </a:bodyPr>
            <a:p>
              <a:pPr algn="ctr"/>
              <a:r>
                <a:rPr lang="zh-CN" altLang="en-US" sz="2400" dirty="0">
                  <a:solidFill>
                    <a:schemeClr val="tx1"/>
                  </a:solidFill>
                  <a:latin typeface="微软雅黑" panose="020B0503020204020204" pitchFamily="34" charset="-122"/>
                  <a:ea typeface="微软雅黑" panose="020B0503020204020204" pitchFamily="34" charset="-122"/>
                </a:rPr>
                <a:t>优化</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2163445" y="3505835"/>
            <a:ext cx="2319020" cy="699770"/>
            <a:chOff x="1151" y="4374"/>
            <a:chExt cx="3652" cy="1102"/>
          </a:xfrm>
        </p:grpSpPr>
        <p:sp>
          <p:nvSpPr>
            <p:cNvPr id="7" name="圆角矩形 6"/>
            <p:cNvSpPr/>
            <p:nvPr/>
          </p:nvSpPr>
          <p:spPr>
            <a:xfrm>
              <a:off x="1151" y="4374"/>
              <a:ext cx="3652"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6" name="文本框 5"/>
            <p:cNvSpPr txBox="1"/>
            <p:nvPr/>
          </p:nvSpPr>
          <p:spPr>
            <a:xfrm>
              <a:off x="1863" y="4464"/>
              <a:ext cx="2208" cy="841"/>
            </a:xfrm>
            <a:prstGeom prst="rect">
              <a:avLst/>
            </a:prstGeom>
            <a:noFill/>
          </p:spPr>
          <p:txBody>
            <a:bodyPr wrap="none" rtlCol="0">
              <a:spAutoFit/>
            </a:bodyPr>
            <a:p>
              <a:pPr algn="ctr">
                <a:lnSpc>
                  <a:spcPct val="120000"/>
                </a:lnSpc>
              </a:pPr>
              <a:r>
                <a:rPr lang="zh-CN" altLang="en-US" sz="2400" b="1" dirty="0">
                  <a:solidFill>
                    <a:schemeClr val="bg1"/>
                  </a:solidFill>
                  <a:latin typeface="微软雅黑" panose="020B0503020204020204" pitchFamily="34" charset="-122"/>
                  <a:ea typeface="微软雅黑" panose="020B0503020204020204" pitchFamily="34" charset="-122"/>
                  <a:sym typeface="+mn-ea"/>
                </a:rPr>
                <a:t>沏茶问题</a:t>
              </a:r>
              <a:endParaRPr lang="zh-CN" altLang="en-US" sz="2400" b="1" dirty="0">
                <a:solidFill>
                  <a:schemeClr val="bg1"/>
                </a:solidFill>
                <a:latin typeface="微软雅黑" panose="020B0503020204020204" pitchFamily="34" charset="-122"/>
                <a:ea typeface="微软雅黑" panose="020B0503020204020204" pitchFamily="34" charset="-122"/>
                <a:sym typeface="+mn-ea"/>
              </a:endParaRPr>
            </a:p>
          </p:txBody>
        </p:sp>
      </p:grpSp>
      <p:grpSp>
        <p:nvGrpSpPr>
          <p:cNvPr id="9" name="组合 8"/>
          <p:cNvGrpSpPr/>
          <p:nvPr/>
        </p:nvGrpSpPr>
        <p:grpSpPr>
          <a:xfrm>
            <a:off x="4923155" y="3512185"/>
            <a:ext cx="2319020" cy="699770"/>
            <a:chOff x="1151" y="4374"/>
            <a:chExt cx="3652" cy="1102"/>
          </a:xfrm>
        </p:grpSpPr>
        <p:sp>
          <p:nvSpPr>
            <p:cNvPr id="4" name="圆角矩形 3"/>
            <p:cNvSpPr/>
            <p:nvPr/>
          </p:nvSpPr>
          <p:spPr>
            <a:xfrm>
              <a:off x="1151" y="4374"/>
              <a:ext cx="3652" cy="1102"/>
            </a:xfrm>
            <a:prstGeom prst="roundRect">
              <a:avLst/>
            </a:prstGeom>
            <a:solidFill>
              <a:srgbClr val="00B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11" name="文本框 10"/>
            <p:cNvSpPr txBox="1"/>
            <p:nvPr/>
          </p:nvSpPr>
          <p:spPr>
            <a:xfrm>
              <a:off x="1863" y="4464"/>
              <a:ext cx="2208" cy="841"/>
            </a:xfrm>
            <a:prstGeom prst="rect">
              <a:avLst/>
            </a:prstGeom>
            <a:noFill/>
          </p:spPr>
          <p:txBody>
            <a:bodyPr wrap="none" rtlCol="0">
              <a:spAutoFit/>
            </a:bodyPr>
            <a:p>
              <a:pPr algn="ctr">
                <a:lnSpc>
                  <a:spcPct val="120000"/>
                </a:lnSpc>
                <a:defRPr/>
              </a:pPr>
              <a:r>
                <a:rPr lang="zh-CN" altLang="en-US" sz="2400" b="1" dirty="0">
                  <a:solidFill>
                    <a:schemeClr val="bg1"/>
                  </a:solidFill>
                  <a:latin typeface="微软雅黑" panose="020B0503020204020204" pitchFamily="34" charset="-122"/>
                  <a:ea typeface="微软雅黑" panose="020B0503020204020204" pitchFamily="34" charset="-122"/>
                  <a:sym typeface="+mn-ea"/>
                </a:rPr>
                <a:t>烙饼问题</a:t>
              </a:r>
              <a:endParaRPr lang="zh-CN" altLang="en-US" sz="2400" b="1" dirty="0">
                <a:solidFill>
                  <a:schemeClr val="bg1"/>
                </a:solidFill>
                <a:latin typeface="微软雅黑" panose="020B0503020204020204" pitchFamily="34" charset="-122"/>
                <a:ea typeface="微软雅黑" panose="020B0503020204020204" pitchFamily="34" charset="-122"/>
                <a:sym typeface="+mn-ea"/>
              </a:endParaRPr>
            </a:p>
          </p:txBody>
        </p:sp>
      </p:grpSp>
      <p:grpSp>
        <p:nvGrpSpPr>
          <p:cNvPr id="12" name="组合 11"/>
          <p:cNvGrpSpPr/>
          <p:nvPr/>
        </p:nvGrpSpPr>
        <p:grpSpPr>
          <a:xfrm>
            <a:off x="7687945" y="3518535"/>
            <a:ext cx="2319020" cy="699770"/>
            <a:chOff x="1151" y="4374"/>
            <a:chExt cx="3652" cy="1102"/>
          </a:xfrm>
        </p:grpSpPr>
        <p:sp>
          <p:nvSpPr>
            <p:cNvPr id="14" name="圆角矩形 13"/>
            <p:cNvSpPr/>
            <p:nvPr/>
          </p:nvSpPr>
          <p:spPr>
            <a:xfrm>
              <a:off x="1151" y="4374"/>
              <a:ext cx="3652"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15" name="文本框 14"/>
            <p:cNvSpPr txBox="1"/>
            <p:nvPr/>
          </p:nvSpPr>
          <p:spPr>
            <a:xfrm>
              <a:off x="1409" y="4489"/>
              <a:ext cx="3192" cy="841"/>
            </a:xfrm>
            <a:prstGeom prst="rect">
              <a:avLst/>
            </a:prstGeom>
            <a:noFill/>
          </p:spPr>
          <p:txBody>
            <a:bodyPr wrap="square" rtlCol="0">
              <a:spAutoFit/>
            </a:bodyPr>
            <a:p>
              <a:pPr algn="ctr">
                <a:lnSpc>
                  <a:spcPct val="120000"/>
                </a:lnSpc>
                <a:defRPr/>
              </a:pPr>
              <a:r>
                <a:rPr lang="zh-CN" altLang="en-US" sz="2400" b="1" dirty="0">
                  <a:solidFill>
                    <a:schemeClr val="bg1"/>
                  </a:solidFill>
                  <a:latin typeface="微软雅黑" panose="020B0503020204020204" pitchFamily="34" charset="-122"/>
                  <a:ea typeface="微软雅黑" panose="020B0503020204020204" pitchFamily="34" charset="-122"/>
                  <a:sym typeface="+mn-ea"/>
                </a:rPr>
                <a:t>田忌赛马问题</a:t>
              </a:r>
              <a:endParaRPr lang="zh-CN" altLang="en-US" sz="2400" b="1" dirty="0">
                <a:solidFill>
                  <a:schemeClr val="bg1"/>
                </a:solidFill>
                <a:latin typeface="微软雅黑" panose="020B0503020204020204" pitchFamily="34" charset="-122"/>
                <a:ea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27" name="Rectangle 2"/>
          <p:cNvSpPr txBox="1">
            <a:spLocks noChangeArrowheads="1"/>
          </p:cNvSpPr>
          <p:nvPr/>
        </p:nvSpPr>
        <p:spPr>
          <a:xfrm>
            <a:off x="4636775" y="2706672"/>
            <a:ext cx="3000396" cy="497617"/>
          </a:xfrm>
          <a:prstGeom prst="rect">
            <a:avLst/>
          </a:prstGeom>
          <a:noFill/>
          <a:ln>
            <a:noFill/>
          </a:ln>
        </p:spPr>
        <p:txBody>
          <a:bodyPr/>
          <a:lstStyle>
            <a:defPPr>
              <a:defRPr lang="zh-CN"/>
            </a:defPPr>
            <a:lvl1pPr>
              <a:lnSpc>
                <a:spcPct val="90000"/>
              </a:lnSpc>
              <a:spcBef>
                <a:spcPct val="0"/>
              </a:spcBef>
              <a:buNone/>
              <a:defRPr sz="2400">
                <a:solidFill>
                  <a:schemeClr val="accent5">
                    <a:lumMod val="75000"/>
                  </a:schemeClr>
                </a:solidFill>
                <a:latin typeface="微软雅黑" panose="020B0503020204020204" pitchFamily="34" charset="-122"/>
                <a:ea typeface="微软雅黑" panose="020B0503020204020204" pitchFamily="34" charset="-122"/>
                <a:cs typeface="+mj-cs"/>
              </a:defRPr>
            </a:lvl1pPr>
          </a:lstStyle>
          <a:p>
            <a:r>
              <a:rPr lang="zh-CN" altLang="en-US" dirty="0">
                <a:solidFill>
                  <a:schemeClr val="tx1"/>
                </a:solidFill>
              </a:rPr>
              <a:t>合理安排时间</a:t>
            </a:r>
            <a:endParaRPr lang="zh-CN" altLang="en-US" dirty="0">
              <a:solidFill>
                <a:schemeClr val="tx1"/>
              </a:solidFill>
            </a:endParaRPr>
          </a:p>
        </p:txBody>
      </p:sp>
      <p:grpSp>
        <p:nvGrpSpPr>
          <p:cNvPr id="8" name="组合 7"/>
          <p:cNvGrpSpPr/>
          <p:nvPr/>
        </p:nvGrpSpPr>
        <p:grpSpPr>
          <a:xfrm>
            <a:off x="1807845" y="1173480"/>
            <a:ext cx="2319020" cy="699770"/>
            <a:chOff x="1151" y="4374"/>
            <a:chExt cx="3652" cy="1102"/>
          </a:xfrm>
        </p:grpSpPr>
        <p:sp>
          <p:nvSpPr>
            <p:cNvPr id="7" name="圆角矩形 6"/>
            <p:cNvSpPr/>
            <p:nvPr/>
          </p:nvSpPr>
          <p:spPr>
            <a:xfrm>
              <a:off x="1151" y="4374"/>
              <a:ext cx="3652"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6" name="文本框 5"/>
            <p:cNvSpPr txBox="1"/>
            <p:nvPr/>
          </p:nvSpPr>
          <p:spPr>
            <a:xfrm>
              <a:off x="1863" y="4464"/>
              <a:ext cx="2208" cy="841"/>
            </a:xfrm>
            <a:prstGeom prst="rect">
              <a:avLst/>
            </a:prstGeom>
            <a:noFill/>
          </p:spPr>
          <p:txBody>
            <a:bodyPr wrap="none" rtlCol="0">
              <a:spAutoFit/>
            </a:bodyPr>
            <a:p>
              <a:pPr algn="ctr">
                <a:lnSpc>
                  <a:spcPct val="120000"/>
                </a:lnSpc>
              </a:pPr>
              <a:r>
                <a:rPr lang="zh-CN" altLang="en-US" sz="2400" b="1" dirty="0">
                  <a:solidFill>
                    <a:schemeClr val="bg1"/>
                  </a:solidFill>
                  <a:latin typeface="微软雅黑" panose="020B0503020204020204" pitchFamily="34" charset="-122"/>
                  <a:ea typeface="微软雅黑" panose="020B0503020204020204" pitchFamily="34" charset="-122"/>
                  <a:sym typeface="+mn-ea"/>
                </a:rPr>
                <a:t>沏茶问题</a:t>
              </a:r>
              <a:endParaRPr lang="zh-CN" altLang="en-US" sz="2400" b="1" dirty="0">
                <a:solidFill>
                  <a:schemeClr val="bg1"/>
                </a:solidFill>
                <a:latin typeface="微软雅黑" panose="020B0503020204020204" pitchFamily="34" charset="-122"/>
                <a:ea typeface="微软雅黑" panose="020B0503020204020204" pitchFamily="34" charset="-122"/>
                <a:sym typeface="+mn-ea"/>
              </a:endParaRPr>
            </a:p>
          </p:txBody>
        </p:sp>
      </p:grpSp>
      <p:grpSp>
        <p:nvGrpSpPr>
          <p:cNvPr id="42" name="组合 41"/>
          <p:cNvGrpSpPr/>
          <p:nvPr/>
        </p:nvGrpSpPr>
        <p:grpSpPr>
          <a:xfrm>
            <a:off x="3166745" y="4250055"/>
            <a:ext cx="6543675" cy="504190"/>
            <a:chOff x="4987" y="6693"/>
            <a:chExt cx="10305" cy="794"/>
          </a:xfrm>
        </p:grpSpPr>
        <p:sp>
          <p:nvSpPr>
            <p:cNvPr id="88" name="Rectangle 2"/>
            <p:cNvSpPr txBox="1">
              <a:spLocks noChangeArrowheads="1"/>
            </p:cNvSpPr>
            <p:nvPr/>
          </p:nvSpPr>
          <p:spPr>
            <a:xfrm>
              <a:off x="5768" y="6744"/>
              <a:ext cx="9525" cy="727"/>
            </a:xfrm>
            <a:prstGeom prst="rect">
              <a:avLst/>
            </a:prstGeom>
            <a:noFill/>
            <a:ln>
              <a:noFill/>
            </a:ln>
          </p:spPr>
          <p:txBody>
            <a:bodyPr/>
            <a:lstStyle>
              <a:defPPr>
                <a:defRPr lang="zh-CN"/>
              </a:defPPr>
              <a:lvl1pPr>
                <a:lnSpc>
                  <a:spcPct val="90000"/>
                </a:lnSpc>
                <a:spcBef>
                  <a:spcPct val="0"/>
                </a:spcBef>
                <a:buNone/>
                <a:defRPr sz="2400">
                  <a:solidFill>
                    <a:schemeClr val="accent5">
                      <a:lumMod val="75000"/>
                    </a:schemeClr>
                  </a:solidFill>
                  <a:latin typeface="微软雅黑" panose="020B0503020204020204" pitchFamily="34" charset="-122"/>
                  <a:ea typeface="微软雅黑" panose="020B0503020204020204" pitchFamily="34" charset="-122"/>
                  <a:cs typeface="+mj-cs"/>
                </a:defRPr>
              </a:lvl1pPr>
            </a:lstStyle>
            <a:p>
              <a:r>
                <a:rPr lang="zh-CN" altLang="en-US" dirty="0">
                  <a:solidFill>
                    <a:schemeClr val="tx1"/>
                  </a:solidFill>
                </a:rPr>
                <a:t>每件事情各需的时间；</a:t>
              </a:r>
              <a:endParaRPr lang="zh-CN" altLang="en-US" dirty="0">
                <a:solidFill>
                  <a:schemeClr val="tx1"/>
                </a:solidFill>
              </a:endParaRPr>
            </a:p>
          </p:txBody>
        </p:sp>
        <p:grpSp>
          <p:nvGrpSpPr>
            <p:cNvPr id="3" name="组合 2"/>
            <p:cNvGrpSpPr/>
            <p:nvPr/>
          </p:nvGrpSpPr>
          <p:grpSpPr>
            <a:xfrm>
              <a:off x="4987" y="6693"/>
              <a:ext cx="794" cy="794"/>
              <a:chOff x="1559" y="1842"/>
              <a:chExt cx="794" cy="794"/>
            </a:xfrm>
          </p:grpSpPr>
          <p:sp>
            <p:nvSpPr>
              <p:cNvPr id="4" name="椭圆 3"/>
              <p:cNvSpPr/>
              <p:nvPr/>
            </p:nvSpPr>
            <p:spPr>
              <a:xfrm>
                <a:off x="1559" y="184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IMG_20220113_004726"/>
              <p:cNvPicPr>
                <a:picLocks noChangeAspect="1"/>
              </p:cNvPicPr>
              <p:nvPr/>
            </p:nvPicPr>
            <p:blipFill>
              <a:blip r:embed="rId2">
                <a:clrChange>
                  <a:clrFrom>
                    <a:srgbClr val="FFFFFF">
                      <a:alpha val="100000"/>
                    </a:srgbClr>
                  </a:clrFrom>
                  <a:clrTo>
                    <a:srgbClr val="FFFFFF">
                      <a:alpha val="100000"/>
                      <a:alpha val="0"/>
                    </a:srgbClr>
                  </a:clrTo>
                </a:clrChange>
              </a:blip>
              <a:srcRect l="18173" r="60131" b="50336"/>
              <a:stretch>
                <a:fillRect/>
              </a:stretch>
            </p:blipFill>
            <p:spPr>
              <a:xfrm>
                <a:off x="1635" y="1893"/>
                <a:ext cx="665" cy="740"/>
              </a:xfrm>
              <a:prstGeom prst="rect">
                <a:avLst/>
              </a:prstGeom>
            </p:spPr>
          </p:pic>
        </p:grpSp>
      </p:grpSp>
      <p:grpSp>
        <p:nvGrpSpPr>
          <p:cNvPr id="37" name="组合 36"/>
          <p:cNvGrpSpPr/>
          <p:nvPr/>
        </p:nvGrpSpPr>
        <p:grpSpPr>
          <a:xfrm>
            <a:off x="3175000" y="3478530"/>
            <a:ext cx="6551295" cy="525780"/>
            <a:chOff x="5000" y="5478"/>
            <a:chExt cx="10317" cy="828"/>
          </a:xfrm>
        </p:grpSpPr>
        <p:sp>
          <p:nvSpPr>
            <p:cNvPr id="86" name="Rectangle 2"/>
            <p:cNvSpPr txBox="1">
              <a:spLocks noChangeArrowheads="1"/>
            </p:cNvSpPr>
            <p:nvPr/>
          </p:nvSpPr>
          <p:spPr>
            <a:xfrm>
              <a:off x="5793" y="5580"/>
              <a:ext cx="9525" cy="727"/>
            </a:xfrm>
            <a:prstGeom prst="rect">
              <a:avLst/>
            </a:prstGeom>
            <a:noFill/>
            <a:ln>
              <a:noFill/>
            </a:ln>
          </p:spPr>
          <p:txBody>
            <a:bodyPr/>
            <a:lstStyle>
              <a:defPPr>
                <a:defRPr lang="zh-CN"/>
              </a:defPPr>
              <a:lvl1pPr>
                <a:lnSpc>
                  <a:spcPct val="90000"/>
                </a:lnSpc>
                <a:spcBef>
                  <a:spcPct val="0"/>
                </a:spcBef>
                <a:buNone/>
                <a:defRPr sz="2400">
                  <a:solidFill>
                    <a:schemeClr val="accent5">
                      <a:lumMod val="75000"/>
                    </a:schemeClr>
                  </a:solidFill>
                  <a:latin typeface="微软雅黑" panose="020B0503020204020204" pitchFamily="34" charset="-122"/>
                  <a:ea typeface="微软雅黑" panose="020B0503020204020204" pitchFamily="34" charset="-122"/>
                  <a:cs typeface="+mj-cs"/>
                </a:defRPr>
              </a:lvl1pPr>
            </a:lstStyle>
            <a:p>
              <a:r>
                <a:rPr lang="zh-CN" altLang="en-US" dirty="0">
                  <a:solidFill>
                    <a:schemeClr val="tx1"/>
                  </a:solidFill>
                </a:rPr>
                <a:t>完成一件工作需要做哪些事情；</a:t>
              </a:r>
              <a:endParaRPr lang="zh-CN" altLang="en-US" dirty="0">
                <a:solidFill>
                  <a:schemeClr val="tx1"/>
                </a:solidFill>
              </a:endParaRPr>
            </a:p>
          </p:txBody>
        </p:sp>
        <p:grpSp>
          <p:nvGrpSpPr>
            <p:cNvPr id="12" name="组合 11"/>
            <p:cNvGrpSpPr/>
            <p:nvPr/>
          </p:nvGrpSpPr>
          <p:grpSpPr>
            <a:xfrm>
              <a:off x="5000" y="5478"/>
              <a:ext cx="794" cy="794"/>
              <a:chOff x="1635" y="3842"/>
              <a:chExt cx="794" cy="794"/>
            </a:xfrm>
          </p:grpSpPr>
          <p:sp>
            <p:nvSpPr>
              <p:cNvPr id="11" name="椭圆 10"/>
              <p:cNvSpPr/>
              <p:nvPr/>
            </p:nvSpPr>
            <p:spPr>
              <a:xfrm>
                <a:off x="1635" y="384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IMG_20220113_004726"/>
              <p:cNvPicPr>
                <a:picLocks noChangeAspect="1"/>
              </p:cNvPicPr>
              <p:nvPr/>
            </p:nvPicPr>
            <p:blipFill>
              <a:blip r:embed="rId2">
                <a:clrChange>
                  <a:clrFrom>
                    <a:srgbClr val="FFFFFF">
                      <a:alpha val="100000"/>
                    </a:srgbClr>
                  </a:clrFrom>
                  <a:clrTo>
                    <a:srgbClr val="FFFFFF">
                      <a:alpha val="100000"/>
                      <a:alpha val="0"/>
                    </a:srgbClr>
                  </a:clrTo>
                </a:clrChange>
              </a:blip>
              <a:srcRect r="81109" b="50336"/>
              <a:stretch>
                <a:fillRect/>
              </a:stretch>
            </p:blipFill>
            <p:spPr>
              <a:xfrm>
                <a:off x="1753" y="3896"/>
                <a:ext cx="579" cy="740"/>
              </a:xfrm>
              <a:prstGeom prst="rect">
                <a:avLst/>
              </a:prstGeom>
            </p:spPr>
          </p:pic>
        </p:grpSp>
      </p:grpSp>
      <p:grpSp>
        <p:nvGrpSpPr>
          <p:cNvPr id="43" name="组合 42"/>
          <p:cNvGrpSpPr/>
          <p:nvPr/>
        </p:nvGrpSpPr>
        <p:grpSpPr>
          <a:xfrm>
            <a:off x="3174365" y="4859655"/>
            <a:ext cx="6535420" cy="1581150"/>
            <a:chOff x="4999" y="7653"/>
            <a:chExt cx="10292" cy="2490"/>
          </a:xfrm>
        </p:grpSpPr>
        <p:sp>
          <p:nvSpPr>
            <p:cNvPr id="90" name="Rectangle 2"/>
            <p:cNvSpPr txBox="1">
              <a:spLocks noChangeArrowheads="1"/>
            </p:cNvSpPr>
            <p:nvPr/>
          </p:nvSpPr>
          <p:spPr>
            <a:xfrm>
              <a:off x="5767" y="7653"/>
              <a:ext cx="9525" cy="2491"/>
            </a:xfrm>
            <a:prstGeom prst="rect">
              <a:avLst/>
            </a:prstGeom>
            <a:noFill/>
            <a:ln>
              <a:noFill/>
            </a:ln>
          </p:spPr>
          <p:txBody>
            <a:bodyPr/>
            <a:lstStyle>
              <a:defPPr>
                <a:defRPr lang="zh-CN"/>
              </a:defPPr>
              <a:lvl1pPr>
                <a:lnSpc>
                  <a:spcPct val="90000"/>
                </a:lnSpc>
                <a:spcBef>
                  <a:spcPct val="0"/>
                </a:spcBef>
                <a:buNone/>
                <a:defRPr sz="2400">
                  <a:solidFill>
                    <a:schemeClr val="accent5">
                      <a:lumMod val="75000"/>
                    </a:schemeClr>
                  </a:solidFill>
                  <a:latin typeface="微软雅黑" panose="020B0503020204020204" pitchFamily="34" charset="-122"/>
                  <a:ea typeface="微软雅黑" panose="020B0503020204020204" pitchFamily="34" charset="-122"/>
                  <a:cs typeface="+mj-cs"/>
                </a:defRPr>
              </a:lvl1pPr>
            </a:lstStyle>
            <a:p>
              <a:pPr>
                <a:lnSpc>
                  <a:spcPct val="150000"/>
                </a:lnSpc>
              </a:pPr>
              <a:r>
                <a:rPr lang="zh-CN" altLang="en-US" dirty="0">
                  <a:solidFill>
                    <a:schemeClr val="tx1"/>
                  </a:solidFill>
                </a:rPr>
                <a:t>合理安排事情的顺序，明白先做什么，</a:t>
              </a:r>
              <a:endParaRPr lang="zh-CN" altLang="en-US" dirty="0">
                <a:solidFill>
                  <a:schemeClr val="tx1"/>
                </a:solidFill>
              </a:endParaRPr>
            </a:p>
            <a:p>
              <a:pPr>
                <a:lnSpc>
                  <a:spcPct val="150000"/>
                </a:lnSpc>
              </a:pPr>
              <a:r>
                <a:rPr lang="zh-CN" altLang="en-US" dirty="0">
                  <a:solidFill>
                    <a:schemeClr val="tx1"/>
                  </a:solidFill>
                </a:rPr>
                <a:t>后做什么，哪些事情可以同时做。</a:t>
              </a:r>
              <a:endParaRPr lang="zh-CN" altLang="en-US" dirty="0">
                <a:solidFill>
                  <a:schemeClr val="tx1"/>
                </a:solidFill>
              </a:endParaRPr>
            </a:p>
          </p:txBody>
        </p:sp>
        <p:grpSp>
          <p:nvGrpSpPr>
            <p:cNvPr id="21" name="组合 20"/>
            <p:cNvGrpSpPr/>
            <p:nvPr/>
          </p:nvGrpSpPr>
          <p:grpSpPr>
            <a:xfrm>
              <a:off x="4999" y="7908"/>
              <a:ext cx="794" cy="794"/>
              <a:chOff x="3744" y="7372"/>
              <a:chExt cx="794" cy="794"/>
            </a:xfrm>
          </p:grpSpPr>
          <p:sp>
            <p:nvSpPr>
              <p:cNvPr id="19" name="椭圆 18"/>
              <p:cNvSpPr/>
              <p:nvPr/>
            </p:nvSpPr>
            <p:spPr>
              <a:xfrm>
                <a:off x="3744" y="737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4" name="图片 13" descr="IMG_20220113_004726"/>
              <p:cNvPicPr>
                <a:picLocks noChangeAspect="1"/>
              </p:cNvPicPr>
              <p:nvPr/>
            </p:nvPicPr>
            <p:blipFill>
              <a:blip r:embed="rId2">
                <a:clrChange>
                  <a:clrFrom>
                    <a:srgbClr val="FFFFFF">
                      <a:alpha val="100000"/>
                    </a:srgbClr>
                  </a:clrFrom>
                  <a:clrTo>
                    <a:srgbClr val="FFFFFF">
                      <a:alpha val="100000"/>
                      <a:alpha val="0"/>
                    </a:srgbClr>
                  </a:clrTo>
                </a:clrChange>
              </a:blip>
              <a:srcRect l="40420" r="41179" b="54083"/>
              <a:stretch>
                <a:fillRect/>
              </a:stretch>
            </p:blipFill>
            <p:spPr>
              <a:xfrm>
                <a:off x="3863" y="7428"/>
                <a:ext cx="567" cy="688"/>
              </a:xfrm>
              <a:prstGeom prst="rect">
                <a:avLst/>
              </a:prstGeom>
            </p:spPr>
          </p:pic>
        </p:grpSp>
      </p:grpSp>
      <p:grpSp>
        <p:nvGrpSpPr>
          <p:cNvPr id="40" name="组合 39"/>
          <p:cNvGrpSpPr/>
          <p:nvPr/>
        </p:nvGrpSpPr>
        <p:grpSpPr>
          <a:xfrm rot="0">
            <a:off x="2393315" y="2235200"/>
            <a:ext cx="7173595" cy="4114165"/>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500"/>
                                        <p:tgtEl>
                                          <p:spTgt spid="2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500"/>
                                        <p:tgtEl>
                                          <p:spTgt spid="4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wipe(left)">
                                      <p:cBhvr>
                                        <p:cTn id="2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2573020" y="1863725"/>
            <a:ext cx="7351395" cy="3641090"/>
            <a:chOff x="4390" y="2935"/>
            <a:chExt cx="11577" cy="5734"/>
          </a:xfrm>
        </p:grpSpPr>
        <p:grpSp>
          <p:nvGrpSpPr>
            <p:cNvPr id="41" name="组合 40"/>
            <p:cNvGrpSpPr/>
            <p:nvPr/>
          </p:nvGrpSpPr>
          <p:grpSpPr>
            <a:xfrm rot="0">
              <a:off x="4390" y="3409"/>
              <a:ext cx="11209" cy="5261"/>
              <a:chOff x="2556" y="6766"/>
              <a:chExt cx="11370" cy="1397"/>
            </a:xfrm>
          </p:grpSpPr>
          <p:sp>
            <p:nvSpPr>
              <p:cNvPr id="42" name="圆角矩形 41"/>
              <p:cNvSpPr/>
              <p:nvPr/>
            </p:nvSpPr>
            <p:spPr>
              <a:xfrm>
                <a:off x="2556" y="6766"/>
                <a:ext cx="11370" cy="1397"/>
              </a:xfrm>
              <a:prstGeom prst="roundRect">
                <a:avLst/>
              </a:prstGeom>
              <a:solidFill>
                <a:schemeClr val="accent4">
                  <a:lumMod val="7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圆角矩形 42"/>
              <p:cNvSpPr/>
              <p:nvPr/>
            </p:nvSpPr>
            <p:spPr>
              <a:xfrm>
                <a:off x="2851" y="6856"/>
                <a:ext cx="10761" cy="120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2754" y="6826"/>
                <a:ext cx="10957" cy="1265"/>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45" name="图片 4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4599" y="2935"/>
              <a:ext cx="1369" cy="1121"/>
            </a:xfrm>
            <a:prstGeom prst="rect">
              <a:avLst/>
            </a:prstGeom>
          </p:spPr>
        </p:pic>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33" name="组合 32"/>
          <p:cNvGrpSpPr/>
          <p:nvPr/>
        </p:nvGrpSpPr>
        <p:grpSpPr>
          <a:xfrm>
            <a:off x="1807845" y="1163955"/>
            <a:ext cx="2319020" cy="699770"/>
            <a:chOff x="1151" y="4374"/>
            <a:chExt cx="3652" cy="1102"/>
          </a:xfrm>
        </p:grpSpPr>
        <p:sp>
          <p:nvSpPr>
            <p:cNvPr id="34" name="圆角矩形 33"/>
            <p:cNvSpPr/>
            <p:nvPr/>
          </p:nvSpPr>
          <p:spPr>
            <a:xfrm>
              <a:off x="1151" y="4374"/>
              <a:ext cx="3652" cy="1102"/>
            </a:xfrm>
            <a:prstGeom prst="roundRect">
              <a:avLst/>
            </a:prstGeom>
            <a:solidFill>
              <a:srgbClr val="00B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35" name="文本框 34"/>
            <p:cNvSpPr txBox="1"/>
            <p:nvPr/>
          </p:nvSpPr>
          <p:spPr>
            <a:xfrm>
              <a:off x="1863" y="4464"/>
              <a:ext cx="2208" cy="841"/>
            </a:xfrm>
            <a:prstGeom prst="rect">
              <a:avLst/>
            </a:prstGeom>
            <a:noFill/>
          </p:spPr>
          <p:txBody>
            <a:bodyPr wrap="none" rtlCol="0">
              <a:spAutoFit/>
            </a:bodyPr>
            <a:p>
              <a:pPr algn="ctr">
                <a:lnSpc>
                  <a:spcPct val="120000"/>
                </a:lnSpc>
                <a:defRPr/>
              </a:pPr>
              <a:r>
                <a:rPr lang="zh-CN" altLang="en-US" sz="2400" b="1" dirty="0">
                  <a:solidFill>
                    <a:schemeClr val="bg1"/>
                  </a:solidFill>
                  <a:latin typeface="微软雅黑" panose="020B0503020204020204" pitchFamily="34" charset="-122"/>
                  <a:ea typeface="微软雅黑" panose="020B0503020204020204" pitchFamily="34" charset="-122"/>
                  <a:sym typeface="+mn-ea"/>
                </a:rPr>
                <a:t>烙饼问题</a:t>
              </a:r>
              <a:endParaRPr lang="zh-CN" altLang="en-US" sz="2400" b="1" dirty="0">
                <a:solidFill>
                  <a:schemeClr val="bg1"/>
                </a:solidFill>
                <a:latin typeface="微软雅黑" panose="020B0503020204020204" pitchFamily="34" charset="-122"/>
                <a:ea typeface="微软雅黑" panose="020B0503020204020204" pitchFamily="34" charset="-122"/>
                <a:sym typeface="+mn-ea"/>
              </a:endParaRPr>
            </a:p>
          </p:txBody>
        </p:sp>
      </p:grpSp>
      <p:sp>
        <p:nvSpPr>
          <p:cNvPr id="3" name="文本框 2"/>
          <p:cNvSpPr txBox="1"/>
          <p:nvPr/>
        </p:nvSpPr>
        <p:spPr>
          <a:xfrm>
            <a:off x="3168650" y="2677160"/>
            <a:ext cx="6278880" cy="2306955"/>
          </a:xfrm>
          <a:prstGeom prst="rect">
            <a:avLst/>
          </a:prstGeom>
          <a:noFill/>
        </p:spPr>
        <p:txBody>
          <a:bodyPr wrap="none" rtlCol="0" anchor="t">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解决烙饼、煎鱼等怎样操作最省时间的问题，</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最佳答案是：每一次尽可能多地让锅中按要</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求放上最多的饼或鱼，这样既不浪费资源，</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又节省时间。</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2" name="组合 11"/>
          <p:cNvGrpSpPr/>
          <p:nvPr/>
        </p:nvGrpSpPr>
        <p:grpSpPr>
          <a:xfrm>
            <a:off x="1800225" y="1153795"/>
            <a:ext cx="2319020" cy="699770"/>
            <a:chOff x="1151" y="4374"/>
            <a:chExt cx="3652" cy="1102"/>
          </a:xfrm>
        </p:grpSpPr>
        <p:sp>
          <p:nvSpPr>
            <p:cNvPr id="14" name="圆角矩形 13"/>
            <p:cNvSpPr/>
            <p:nvPr/>
          </p:nvSpPr>
          <p:spPr>
            <a:xfrm>
              <a:off x="1151" y="4374"/>
              <a:ext cx="3652"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15" name="文本框 14"/>
            <p:cNvSpPr txBox="1"/>
            <p:nvPr/>
          </p:nvSpPr>
          <p:spPr>
            <a:xfrm>
              <a:off x="1409" y="4489"/>
              <a:ext cx="3192" cy="841"/>
            </a:xfrm>
            <a:prstGeom prst="rect">
              <a:avLst/>
            </a:prstGeom>
            <a:noFill/>
          </p:spPr>
          <p:txBody>
            <a:bodyPr wrap="square" rtlCol="0">
              <a:spAutoFit/>
            </a:bodyPr>
            <a:p>
              <a:pPr algn="ctr">
                <a:lnSpc>
                  <a:spcPct val="120000"/>
                </a:lnSpc>
                <a:defRPr/>
              </a:pPr>
              <a:r>
                <a:rPr lang="zh-CN" altLang="en-US" sz="2400" b="1" dirty="0">
                  <a:solidFill>
                    <a:schemeClr val="bg1"/>
                  </a:solidFill>
                  <a:latin typeface="微软雅黑" panose="020B0503020204020204" pitchFamily="34" charset="-122"/>
                  <a:ea typeface="微软雅黑" panose="020B0503020204020204" pitchFamily="34" charset="-122"/>
                  <a:sym typeface="+mn-ea"/>
                </a:rPr>
                <a:t>田忌赛马问题</a:t>
              </a:r>
              <a:endParaRPr lang="zh-CN" altLang="en-US" sz="2400" b="1" dirty="0">
                <a:solidFill>
                  <a:schemeClr val="bg1"/>
                </a:solidFill>
                <a:latin typeface="微软雅黑" panose="020B0503020204020204" pitchFamily="34" charset="-122"/>
                <a:ea typeface="微软雅黑" panose="020B0503020204020204" pitchFamily="34" charset="-122"/>
                <a:sym typeface="+mn-ea"/>
              </a:endParaRPr>
            </a:p>
          </p:txBody>
        </p:sp>
      </p:grpSp>
      <p:grpSp>
        <p:nvGrpSpPr>
          <p:cNvPr id="5" name="组合 4"/>
          <p:cNvGrpSpPr/>
          <p:nvPr/>
        </p:nvGrpSpPr>
        <p:grpSpPr>
          <a:xfrm>
            <a:off x="2112645" y="2854325"/>
            <a:ext cx="8182610" cy="2338070"/>
            <a:chOff x="3327" y="4020"/>
            <a:chExt cx="12886" cy="3682"/>
          </a:xfrm>
        </p:grpSpPr>
        <p:sp>
          <p:nvSpPr>
            <p:cNvPr id="4" name="矩形 3"/>
            <p:cNvSpPr/>
            <p:nvPr/>
          </p:nvSpPr>
          <p:spPr>
            <a:xfrm>
              <a:off x="3327" y="4020"/>
              <a:ext cx="12887" cy="3683"/>
            </a:xfrm>
            <a:prstGeom prst="rect">
              <a:avLst/>
            </a:prstGeom>
            <a:solidFill>
              <a:schemeClr val="accent5">
                <a:lumMod val="60000"/>
                <a:lumOff val="40000"/>
              </a:schemeClr>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124" y="4470"/>
              <a:ext cx="11328" cy="2761"/>
            </a:xfrm>
            <a:prstGeom prst="rect">
              <a:avLst/>
            </a:prstGeom>
            <a:noFill/>
          </p:spPr>
          <p:txBody>
            <a:bodyPr wrap="none" rtlCol="0" anchor="t">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从解决同一个问题的不同策略中，寻找最优策略：</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反复研究各种对策，选择一个利多弊少的最优策略，</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化劣势为优势，以己之长取胜。</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TABLE_BEAUTIFY" val="smartTable{79705161-7a7e-45dc-8c0b-56ca373f5419}"/>
  <p:tag name="TABLE_ENDDRAG_ORIGIN_RECT" val="368*144"/>
  <p:tag name="TABLE_ENDDRAG_RECT" val="78*195*368*144"/>
</p:tagLst>
</file>

<file path=ppt/tags/tag2.xml><?xml version="1.0" encoding="utf-8"?>
<p:tagLst xmlns:p="http://schemas.openxmlformats.org/presentationml/2006/main">
  <p:tag name="KSO_WM_UNIT_TABLE_BEAUTIFY" val="smartTable{79705161-7a7e-45dc-8c0b-56ca373f5419}"/>
  <p:tag name="TABLE_ENDDRAG_ORIGIN_RECT" val="368*144"/>
  <p:tag name="TABLE_ENDDRAG_RECT" val="78*195*368*144"/>
</p:tagLst>
</file>

<file path=ppt/tags/tag3.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1018</Words>
  <Application>WPS 演示</Application>
  <PresentationFormat>宽屏</PresentationFormat>
  <Paragraphs>251</Paragraphs>
  <Slides>14</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14</vt:i4>
      </vt:variant>
    </vt:vector>
  </HeadingPairs>
  <TitlesOfParts>
    <vt:vector size="31" baseType="lpstr">
      <vt:lpstr>Arial</vt:lpstr>
      <vt:lpstr>宋体</vt:lpstr>
      <vt:lpstr>Wingdings</vt:lpstr>
      <vt:lpstr>微软雅黑</vt:lpstr>
      <vt:lpstr>Wingdings</vt:lpstr>
      <vt:lpstr>Times New Roman</vt:lpstr>
      <vt:lpstr>楷体_GB2312</vt:lpstr>
      <vt:lpstr>新宋体</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188</cp:revision>
  <dcterms:created xsi:type="dcterms:W3CDTF">2019-06-19T02:08:00Z</dcterms:created>
  <dcterms:modified xsi:type="dcterms:W3CDTF">2023-09-28T14:15:42Z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3B35782181C34060AD299305822E9766</vt:lpwstr>
  </property>
</Properties>
</file>