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752" r:id="rId4"/>
    <p:sldId id="854" r:id="rId5"/>
    <p:sldId id="754" r:id="rId6"/>
    <p:sldId id="755" r:id="rId7"/>
    <p:sldId id="756" r:id="rId8"/>
    <p:sldId id="757" r:id="rId9"/>
    <p:sldId id="857" r:id="rId10"/>
    <p:sldId id="805" r:id="rId11"/>
    <p:sldId id="858" r:id="rId12"/>
    <p:sldId id="859" r:id="rId13"/>
    <p:sldId id="855" r:id="rId14"/>
    <p:sldId id="860" r:id="rId15"/>
    <p:sldId id="832" r:id="rId16"/>
    <p:sldId id="833" r:id="rId17"/>
    <p:sldId id="861" r:id="rId18"/>
    <p:sldId id="862" r:id="rId19"/>
    <p:sldId id="863" r:id="rId20"/>
    <p:sldId id="837" r:id="rId21"/>
    <p:sldId id="765" r:id="rId22"/>
    <p:sldId id="864" r:id="rId23"/>
    <p:sldId id="830" r:id="rId24"/>
    <p:sldId id="874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FF99FF"/>
    <a:srgbClr val="0000FF"/>
    <a:srgbClr val="FAFED2"/>
    <a:srgbClr val="F9FECA"/>
    <a:srgbClr val="FF3300"/>
    <a:srgbClr val="C1FFE0"/>
    <a:srgbClr val="B9F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5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3"/>
          <p:cNvSpPr txBox="1"/>
          <p:nvPr/>
        </p:nvSpPr>
        <p:spPr>
          <a:xfrm>
            <a:off x="857250" y="500063"/>
            <a:ext cx="7416800" cy="4662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Unit </a:t>
            </a:r>
            <a:r>
              <a:rPr lang="zh-CN" altLang="en-US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Winter in Canada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Lesson </a:t>
            </a:r>
            <a:r>
              <a:rPr lang="zh-CN" altLang="en-US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17</a:t>
            </a:r>
            <a:endParaRPr lang="zh-CN" altLang="en-US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I Like All Seasons!</a:t>
            </a:r>
            <a:endParaRPr lang="zh-CN" altLang="en-US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539750" y="260350"/>
            <a:ext cx="741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Wh</a:t>
            </a:r>
            <a:r>
              <a:rPr lang="zh-CN" altLang="en-US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ich one is missing?</a:t>
            </a:r>
            <a:endParaRPr lang="zh-CN" altLang="en-US" sz="4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7" name="Picture 6" descr="21-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989138"/>
            <a:ext cx="3671888" cy="292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7" descr="C:\Users\Administrator\Desktop\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1052513"/>
            <a:ext cx="3665538" cy="288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8" descr="C:\Users\Administrator\Desktop\图片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4076700"/>
            <a:ext cx="3340100" cy="257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539750" y="260350"/>
            <a:ext cx="741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Wh</a:t>
            </a:r>
            <a:r>
              <a:rPr lang="zh-CN" altLang="en-US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ich one is missing?</a:t>
            </a:r>
            <a:endParaRPr lang="zh-CN" altLang="en-US" sz="4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1" name="Picture 6" descr="21-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205038"/>
            <a:ext cx="3671888" cy="292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7" descr="C:\Users\Administrator\Desktop\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270000"/>
            <a:ext cx="3643313" cy="2630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8" descr="C:\Users\Administrator\Desktop\图片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4076700"/>
            <a:ext cx="3263900" cy="257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539750" y="260350"/>
            <a:ext cx="741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Wh</a:t>
            </a:r>
            <a:r>
              <a:rPr lang="zh-CN" altLang="en-US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ich one is missing?</a:t>
            </a:r>
            <a:endParaRPr lang="zh-CN" altLang="en-US" sz="4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5" name="Picture 6" descr="21-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205038"/>
            <a:ext cx="3671888" cy="292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7" descr="C:\Users\Administrator\Desktop\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1270000"/>
            <a:ext cx="3644900" cy="2630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8" descr="C:\Users\Administrator\Desktop\图片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4076700"/>
            <a:ext cx="3340100" cy="257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C:\Users\Administrator\Desktop\资源\pictures\人物\20050530195707901.jpg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549275"/>
            <a:ext cx="3265488" cy="525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WordArt 3"/>
          <p:cNvSpPr/>
          <p:nvPr/>
        </p:nvSpPr>
        <p:spPr>
          <a:xfrm>
            <a:off x="4645025" y="1628775"/>
            <a:ext cx="3816350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Ask and answer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1"/>
          <p:cNvSpPr txBox="1"/>
          <p:nvPr/>
        </p:nvSpPr>
        <p:spPr>
          <a:xfrm>
            <a:off x="179388" y="260350"/>
            <a:ext cx="64087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spring.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It's warm.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3" name="AutoShape 3"/>
          <p:cNvSpPr/>
          <p:nvPr/>
        </p:nvSpPr>
        <p:spPr>
          <a:xfrm flipH="1">
            <a:off x="5651500" y="693738"/>
            <a:ext cx="3311525" cy="2665412"/>
          </a:xfrm>
          <a:prstGeom prst="wedgeEllipseCallout">
            <a:avLst>
              <a:gd name="adj1" fmla="val -20565"/>
              <a:gd name="adj2" fmla="val 720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What's your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favorite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season?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And why?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5364" name="Picture 4" descr="C:\Users\Administrator\Desktop\QQ图片20141025115125.jpgQQ图片201410251151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844675"/>
            <a:ext cx="5164138" cy="438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1"/>
          <p:cNvSpPr txBox="1"/>
          <p:nvPr/>
        </p:nvSpPr>
        <p:spPr>
          <a:xfrm>
            <a:off x="179388" y="260350"/>
            <a:ext cx="64087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summer.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love to swim in the sea.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6387" name="AutoShape 3"/>
          <p:cNvSpPr/>
          <p:nvPr/>
        </p:nvSpPr>
        <p:spPr>
          <a:xfrm flipH="1">
            <a:off x="5651500" y="909638"/>
            <a:ext cx="3311525" cy="2449512"/>
          </a:xfrm>
          <a:prstGeom prst="wedgeEllipseCallout">
            <a:avLst>
              <a:gd name="adj1" fmla="val -20565"/>
              <a:gd name="adj2" fmla="val 720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What's your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favorite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season?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And why? 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6388" name="Picture 4" descr="C:\Users\Administrator\Desktop\QQ图片20141025115919.jpgQQ图片201410251159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852613"/>
            <a:ext cx="5164138" cy="4367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1"/>
          <p:cNvSpPr txBox="1"/>
          <p:nvPr/>
        </p:nvSpPr>
        <p:spPr>
          <a:xfrm>
            <a:off x="107950" y="404813"/>
            <a:ext cx="64087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autumn.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It's cool.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1" name="AutoShape 3"/>
          <p:cNvSpPr/>
          <p:nvPr/>
        </p:nvSpPr>
        <p:spPr>
          <a:xfrm flipH="1">
            <a:off x="5651500" y="981075"/>
            <a:ext cx="3311525" cy="2449513"/>
          </a:xfrm>
          <a:prstGeom prst="wedgeEllipseCallout">
            <a:avLst>
              <a:gd name="adj1" fmla="val -20565"/>
              <a:gd name="adj2" fmla="val 720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What's your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favorite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season?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And why? 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7412" name="Picture 4" descr="C:\Users\Administrator\Desktop\QQ图片20141025120135.jpgQQ图片20141025120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2205038"/>
            <a:ext cx="5164138" cy="3751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1"/>
          <p:cNvSpPr txBox="1"/>
          <p:nvPr/>
        </p:nvSpPr>
        <p:spPr>
          <a:xfrm>
            <a:off x="179388" y="260350"/>
            <a:ext cx="64087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winter.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like the snow.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8435" name="AutoShape 3"/>
          <p:cNvSpPr/>
          <p:nvPr/>
        </p:nvSpPr>
        <p:spPr>
          <a:xfrm flipH="1">
            <a:off x="5724525" y="836613"/>
            <a:ext cx="3311525" cy="2449512"/>
          </a:xfrm>
          <a:prstGeom prst="wedgeEllipseCallout">
            <a:avLst>
              <a:gd name="adj1" fmla="val -14181"/>
              <a:gd name="adj2" fmla="val 8229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What's your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favorite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season?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And why? 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8436" name="Picture 4" descr="C:\Users\Administrator\Desktop\a9d3fd1f4134970a11e4b6c294cad1c8a6865d43.jpga9d3fd1f4134970a11e4b6c294cad1c8a6865d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276475"/>
            <a:ext cx="5529263" cy="3673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QQ图片20141004223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549275"/>
            <a:ext cx="4176712" cy="525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WordArt 3"/>
          <p:cNvSpPr/>
          <p:nvPr/>
        </p:nvSpPr>
        <p:spPr>
          <a:xfrm>
            <a:off x="5076825" y="1989138"/>
            <a:ext cx="3816350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642938" y="500063"/>
            <a:ext cx="77755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1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What</a:t>
            </a:r>
            <a:r>
              <a:rPr lang="zh-CN" altLang="en-US" sz="3200" b="1" i="1" dirty="0">
                <a:latin typeface="Times New Roman" panose="02020603050405020304" pitchFamily="18" charset="0"/>
                <a:ea typeface="楷体_GB2312" pitchFamily="1" charset="-122"/>
              </a:rPr>
              <a:t>'s your favorite</a:t>
            </a: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 season</a:t>
            </a:r>
            <a:r>
              <a:rPr lang="zh-CN" altLang="en-US" sz="3200" b="1" i="1" dirty="0">
                <a:latin typeface="Times New Roman" panose="02020603050405020304" pitchFamily="18" charset="0"/>
                <a:ea typeface="楷体_GB2312" pitchFamily="1" charset="-122"/>
              </a:rPr>
              <a:t>?</a:t>
            </a:r>
            <a:endParaRPr lang="en-US" altLang="zh-CN" sz="3200" b="1" i="1" dirty="0">
              <a:latin typeface="Times New Roman" panose="02020603050405020304" pitchFamily="18" charset="0"/>
            </a:endParaRPr>
          </a:p>
        </p:txBody>
      </p:sp>
      <p:sp>
        <p:nvSpPr>
          <p:cNvPr id="20483" name="Text Box 2"/>
          <p:cNvSpPr txBox="1"/>
          <p:nvPr/>
        </p:nvSpPr>
        <p:spPr>
          <a:xfrm>
            <a:off x="611188" y="1196975"/>
            <a:ext cx="8429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1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I like spring/summer/autumn/winter.</a:t>
            </a:r>
            <a:r>
              <a:rPr lang="zh-CN" altLang="en-US" sz="3200" b="1" i="1" dirty="0">
                <a:latin typeface="Times New Roman" panose="02020603050405020304" pitchFamily="18" charset="0"/>
                <a:ea typeface="楷体_GB2312" pitchFamily="1" charset="-122"/>
              </a:rPr>
              <a:t> </a:t>
            </a:r>
            <a:endParaRPr lang="en-US" altLang="zh-CN" sz="3200" b="1" i="1" dirty="0">
              <a:latin typeface="Times New Roman" panose="02020603050405020304" pitchFamily="18" charset="0"/>
            </a:endParaRPr>
          </a:p>
        </p:txBody>
      </p:sp>
      <p:pic>
        <p:nvPicPr>
          <p:cNvPr id="20484" name="Picture 3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4510088"/>
            <a:ext cx="3076575" cy="222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6" descr="21-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060575"/>
            <a:ext cx="2881312" cy="2217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5" descr="C:\Users\Administrator\Desktop\图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4437063"/>
            <a:ext cx="2879725" cy="227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6" descr="C:\Users\Administrator\Desktop\图片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989138"/>
            <a:ext cx="2952750" cy="2351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2"/>
          <p:cNvSpPr/>
          <p:nvPr/>
        </p:nvSpPr>
        <p:spPr>
          <a:xfrm>
            <a:off x="1619250" y="1196975"/>
            <a:ext cx="4752975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learn!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179388" y="117475"/>
            <a:ext cx="5832475" cy="1114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10000"/>
              </a:spcBef>
            </a:pPr>
            <a:r>
              <a:rPr lang="zh-CN" altLang="en-US" sz="3200" b="1" i="1" dirty="0">
                <a:latin typeface="Times New Roman" panose="02020603050405020304" pitchFamily="18" charset="0"/>
                <a:ea typeface="楷体_GB2312" pitchFamily="1" charset="-122"/>
              </a:rPr>
              <a:t>Why do you like </a:t>
            </a:r>
            <a:endParaRPr lang="zh-CN" altLang="en-US" sz="3200" b="1" i="1" dirty="0">
              <a:latin typeface="Times New Roman" panose="02020603050405020304" pitchFamily="18" charset="0"/>
              <a:ea typeface="楷体_GB2312" pitchFamily="1" charset="-122"/>
            </a:endParaRPr>
          </a:p>
          <a:p>
            <a:pPr marL="342900" indent="-342900">
              <a:spcBef>
                <a:spcPct val="10000"/>
              </a:spcBef>
            </a:pPr>
            <a:r>
              <a:rPr lang="zh-CN" altLang="en-US" sz="3200" b="1" i="1" dirty="0">
                <a:latin typeface="Times New Roman" panose="02020603050405020304" pitchFamily="18" charset="0"/>
                <a:ea typeface="楷体_GB2312" pitchFamily="1" charset="-122"/>
              </a:rPr>
              <a:t>spring/summer/autumn/winter?</a:t>
            </a:r>
            <a:endParaRPr lang="zh-CN" altLang="en-US" sz="3200" b="1" i="1" dirty="0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21507" name="Picture 3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8763" y="4221163"/>
            <a:ext cx="3095625" cy="250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6" descr="21-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341438"/>
            <a:ext cx="3157537" cy="251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5" descr="C:\Users\Administrator\Desktop\图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3933825"/>
            <a:ext cx="3240087" cy="2624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6" descr="C:\Users\Administrator\Desktop\图片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425" y="260350"/>
            <a:ext cx="3000375" cy="3744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WordArt 2"/>
          <p:cNvSpPr/>
          <p:nvPr/>
        </p:nvSpPr>
        <p:spPr>
          <a:xfrm>
            <a:off x="1476375" y="1412875"/>
            <a:ext cx="5759450" cy="30972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you!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828675" y="5661025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spring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099" name="Picture 7" descr="21-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404813"/>
            <a:ext cx="6475413" cy="5157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928688" y="5429250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summer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3" name="Picture 7" descr="C:\Users\Administrator\Desktop\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476250"/>
            <a:ext cx="6680200" cy="482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250825" y="5661025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autumn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7" name="Picture 6" descr="C:\Users\Administrator\Desktop\图片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261938"/>
            <a:ext cx="6732588" cy="5183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3"/>
          <p:cNvSpPr txBox="1"/>
          <p:nvPr/>
        </p:nvSpPr>
        <p:spPr>
          <a:xfrm>
            <a:off x="857250" y="5643563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winter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1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406400"/>
            <a:ext cx="6337300" cy="4992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2"/>
          <p:cNvSpPr/>
          <p:nvPr/>
        </p:nvSpPr>
        <p:spPr>
          <a:xfrm>
            <a:off x="1476375" y="549275"/>
            <a:ext cx="4319588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bevel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play!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bevel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9" name="Text Box 2"/>
          <p:cNvSpPr txBox="1"/>
          <p:nvPr/>
        </p:nvSpPr>
        <p:spPr>
          <a:xfrm>
            <a:off x="250825" y="3644900"/>
            <a:ext cx="741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Wh</a:t>
            </a:r>
            <a:r>
              <a:rPr lang="zh-CN" altLang="en-US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ich one is missing?</a:t>
            </a:r>
            <a:endParaRPr lang="zh-CN" altLang="en-US" sz="4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6" descr="21-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8913"/>
            <a:ext cx="3744913" cy="2982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7" descr="C:\Users\Administrator\Desktop\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188913"/>
            <a:ext cx="3959225" cy="286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8" descr="C:\Users\Administrator\Desktop\图片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3" y="3429000"/>
            <a:ext cx="3900487" cy="300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3286125"/>
            <a:ext cx="4021137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539750" y="260350"/>
            <a:ext cx="741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Wh</a:t>
            </a:r>
            <a:r>
              <a:rPr lang="zh-CN" altLang="en-US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ich one is missing?</a:t>
            </a:r>
            <a:endParaRPr lang="zh-CN" altLang="en-US" sz="4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3" name="Picture 6" descr="21-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220913"/>
            <a:ext cx="3671888" cy="289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7" descr="C:\Users\Administrator\Desktop\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1270000"/>
            <a:ext cx="3644900" cy="2630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8" descr="C:\Users\Administrator\Desktop\图片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4076700"/>
            <a:ext cx="3340100" cy="257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WPS 演示</Application>
  <PresentationFormat>全屏显示(4:3)</PresentationFormat>
  <Paragraphs>72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Comic Sans MS</vt:lpstr>
      <vt:lpstr>楷体_GB2312</vt:lpstr>
      <vt:lpstr>新宋体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上帝掷骰子吗</cp:lastModifiedBy>
  <cp:revision>148</cp:revision>
  <dcterms:created xsi:type="dcterms:W3CDTF">2011-02-15T11:01:00Z</dcterms:created>
  <dcterms:modified xsi:type="dcterms:W3CDTF">2023-09-30T11:56:56Z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C84640A1AAC644D39000F0A79C39CAF5_13</vt:lpwstr>
  </property>
</Properties>
</file>