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3" r:id="rId4"/>
  </p:sldMasterIdLst>
  <p:sldIdLst>
    <p:sldId id="265" r:id="rId5"/>
    <p:sldId id="257" r:id="rId6"/>
    <p:sldId id="259" r:id="rId7"/>
    <p:sldId id="260" r:id="rId8"/>
    <p:sldId id="261" r:id="rId9"/>
    <p:sldId id="262" r:id="rId10"/>
    <p:sldId id="277" r:id="rId11"/>
    <p:sldId id="276" r:id="rId12"/>
    <p:sldId id="263" r:id="rId13"/>
    <p:sldId id="267" r:id="rId14"/>
    <p:sldId id="266" r:id="rId15"/>
    <p:sldId id="268" r:id="rId16"/>
    <p:sldId id="269" r:id="rId17"/>
    <p:sldId id="284" r:id="rId18"/>
  </p:sldIdLst>
  <p:sldSz cx="9144000" cy="6858000" type="screen4x3"/>
  <p:notesSz cx="6858000" cy="9144000"/>
  <p:custDataLst>
    <p:tags r:id="rId22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6" userDrawn="1">
          <p15:clr>
            <a:srgbClr val="A4A3A4"/>
          </p15:clr>
        </p15:guide>
        <p15:guide id="2" pos="28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1128" y="84"/>
      </p:cViewPr>
      <p:guideLst>
        <p:guide orient="horz" pos="2166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76950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76950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76950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F070166-5883-4863-B8F0-D83ECA1BE066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9C14627-4010-4474-9045-E585F1F0C5F3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10363" y="685800"/>
            <a:ext cx="2135187" cy="5181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56338" cy="5181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9C14627-4010-4474-9045-E585F1F0C5F3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标题，两项小型内容和一项型大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685800"/>
            <a:ext cx="854075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04800" y="1981200"/>
            <a:ext cx="4194175" cy="1866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304800" y="4000500"/>
            <a:ext cx="4194175" cy="1866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half" idx="3"/>
          </p:nvPr>
        </p:nvSpPr>
        <p:spPr>
          <a:xfrm>
            <a:off x="4651375" y="1981200"/>
            <a:ext cx="4194175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9C14627-4010-4474-9045-E585F1F0C5F3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7810D2F-D089-46EE-9812-07ED47073874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7810D2F-D089-46EE-9812-07ED47073874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7810D2F-D089-46EE-9812-07ED47073874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7810D2F-D089-46EE-9812-07ED47073874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7810D2F-D089-46EE-9812-07ED47073874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7810D2F-D089-46EE-9812-07ED47073874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7810D2F-D089-46EE-9812-07ED47073874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9C14627-4010-4474-9045-E585F1F0C5F3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7810D2F-D089-46EE-9812-07ED47073874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7810D2F-D089-46EE-9812-07ED47073874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7810D2F-D089-46EE-9812-07ED47073874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7810D2F-D089-46EE-9812-07ED47073874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9C14627-4010-4474-9045-E585F1F0C5F3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9C14627-4010-4474-9045-E585F1F0C5F3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9C14627-4010-4474-9045-E585F1F0C5F3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9C14627-4010-4474-9045-E585F1F0C5F3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9C14627-4010-4474-9045-E585F1F0C5F3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9C14627-4010-4474-9045-E585F1F0C5F3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9C14627-4010-4474-9045-E585F1F0C5F3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0.jpeg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 noRot="1"/>
          </p:cNvSpPr>
          <p:nvPr>
            <p:ph type="title"/>
          </p:nvPr>
        </p:nvSpPr>
        <p:spPr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 noRot="1"/>
          </p:cNvSpPr>
          <p:nvPr>
            <p:ph type="body" idx="1"/>
          </p:nvPr>
        </p:nvSpPr>
        <p:spPr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9C14627-4010-4474-9045-E585F1F0C5F3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7810D2F-D089-46EE-9812-07ED47073874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 noRot="1"/>
          </p:cNvSpPr>
          <p:nvPr/>
        </p:nvSpPr>
        <p:spPr>
          <a:xfrm>
            <a:off x="304800" y="2514600"/>
            <a:ext cx="88392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4800" b="1" dirty="0">
                <a:solidFill>
                  <a:schemeClr val="tx2"/>
                </a:solidFill>
              </a:rPr>
              <a:t>Lesson 22 How old are you</a:t>
            </a:r>
            <a:endParaRPr lang="en-US" altLang="zh-CN" sz="4800" b="1" dirty="0">
              <a:solidFill>
                <a:schemeClr val="tx2"/>
              </a:solidFill>
            </a:endParaRPr>
          </a:p>
        </p:txBody>
      </p:sp>
      <p:pic>
        <p:nvPicPr>
          <p:cNvPr id="4099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23850" y="692150"/>
            <a:ext cx="8540750" cy="1143000"/>
          </a:xfr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44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Let’s talk</a:t>
            </a:r>
            <a:r>
              <a:rPr kumimoji="0" lang="zh-CN" altLang="en-US" sz="44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！</a:t>
            </a:r>
            <a:endParaRPr kumimoji="0" lang="zh-CN" altLang="en-US" sz="4400" b="0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3315" name="Picture 3" descr="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2492375"/>
            <a:ext cx="3311525" cy="3144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6" name="AutoShape 4"/>
          <p:cNvSpPr/>
          <p:nvPr/>
        </p:nvSpPr>
        <p:spPr>
          <a:xfrm>
            <a:off x="2484438" y="2133600"/>
            <a:ext cx="2016125" cy="576263"/>
          </a:xfrm>
          <a:prstGeom prst="wedgeEllipseCallout">
            <a:avLst>
              <a:gd name="adj1" fmla="val -56852"/>
              <a:gd name="adj2" fmla="val 137051"/>
            </a:avLst>
          </a:prstGeom>
          <a:solidFill>
            <a:srgbClr val="FFCC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800" dirty="0"/>
              <a:t>我六岁了！</a:t>
            </a:r>
            <a:endParaRPr lang="zh-CN" altLang="en-US" sz="1800" dirty="0"/>
          </a:p>
        </p:txBody>
      </p:sp>
      <p:sp>
        <p:nvSpPr>
          <p:cNvPr id="13317" name="Text Box 5"/>
          <p:cNvSpPr txBox="1"/>
          <p:nvPr/>
        </p:nvSpPr>
        <p:spPr>
          <a:xfrm>
            <a:off x="4787900" y="1916113"/>
            <a:ext cx="41052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3600" dirty="0"/>
              <a:t>How old are you?</a:t>
            </a:r>
            <a:endParaRPr lang="en-US" altLang="zh-CN" sz="3600" dirty="0"/>
          </a:p>
        </p:txBody>
      </p:sp>
      <p:sp>
        <p:nvSpPr>
          <p:cNvPr id="13319" name="Text Box 7"/>
          <p:cNvSpPr txBox="1"/>
          <p:nvPr/>
        </p:nvSpPr>
        <p:spPr>
          <a:xfrm>
            <a:off x="4643438" y="2492375"/>
            <a:ext cx="4500562" cy="4760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3600" dirty="0"/>
              <a:t>Six.</a:t>
            </a:r>
            <a:endParaRPr lang="zh-CN" altLang="en-US" sz="3600" dirty="0"/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3600" dirty="0"/>
              <a:t>Six years old.</a:t>
            </a:r>
            <a:endParaRPr lang="en-US" altLang="zh-CN" sz="3600" dirty="0"/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3600" dirty="0"/>
              <a:t>I’m six.</a:t>
            </a:r>
            <a:endParaRPr lang="en-US" altLang="zh-CN" sz="3600" dirty="0"/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3600" dirty="0"/>
              <a:t>I’m six years old.</a:t>
            </a:r>
            <a:endParaRPr lang="en-US" altLang="zh-CN" sz="3600" dirty="0"/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n-US" altLang="zh-CN" sz="3600" dirty="0"/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n-US" altLang="zh-CN" sz="3600" dirty="0"/>
          </a:p>
        </p:txBody>
      </p:sp>
      <p:sp>
        <p:nvSpPr>
          <p:cNvPr id="2" name="Line 10"/>
          <p:cNvSpPr/>
          <p:nvPr/>
        </p:nvSpPr>
        <p:spPr>
          <a:xfrm>
            <a:off x="4284663" y="2276475"/>
            <a:ext cx="57467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20" name="Line 11"/>
          <p:cNvSpPr/>
          <p:nvPr/>
        </p:nvSpPr>
        <p:spPr>
          <a:xfrm>
            <a:off x="4284663" y="2781300"/>
            <a:ext cx="57467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4338" name="AutoShape 2"/>
          <p:cNvSpPr/>
          <p:nvPr/>
        </p:nvSpPr>
        <p:spPr>
          <a:xfrm>
            <a:off x="611188" y="1196975"/>
            <a:ext cx="5832475" cy="2663825"/>
          </a:xfrm>
          <a:prstGeom prst="wedgeRectCallout">
            <a:avLst>
              <a:gd name="adj1" fmla="val 48532"/>
              <a:gd name="adj2" fmla="val 9433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 dirty="0"/>
          </a:p>
        </p:txBody>
      </p:sp>
      <p:sp>
        <p:nvSpPr>
          <p:cNvPr id="14339" name="Text Box 3"/>
          <p:cNvSpPr txBox="1"/>
          <p:nvPr/>
        </p:nvSpPr>
        <p:spPr>
          <a:xfrm>
            <a:off x="755650" y="1268413"/>
            <a:ext cx="50069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dirty="0"/>
              <a:t>I'm nine years old.</a:t>
            </a:r>
            <a:endParaRPr lang="zh-CN" altLang="en-US" dirty="0"/>
          </a:p>
        </p:txBody>
      </p:sp>
      <p:pic>
        <p:nvPicPr>
          <p:cNvPr id="14340" name="Picture 4" descr="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2225" y="4868863"/>
            <a:ext cx="1727200" cy="1439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1" name="Text Box 5"/>
          <p:cNvSpPr txBox="1"/>
          <p:nvPr/>
        </p:nvSpPr>
        <p:spPr>
          <a:xfrm>
            <a:off x="755650" y="2133600"/>
            <a:ext cx="532923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dirty="0"/>
              <a:t>Lynn is six years old.</a:t>
            </a:r>
            <a:endParaRPr lang="en-US" altLang="zh-CN" dirty="0"/>
          </a:p>
        </p:txBody>
      </p:sp>
      <p:sp>
        <p:nvSpPr>
          <p:cNvPr id="14342" name="Text Box 6"/>
          <p:cNvSpPr txBox="1"/>
          <p:nvPr/>
        </p:nvSpPr>
        <p:spPr>
          <a:xfrm>
            <a:off x="755650" y="2997200"/>
            <a:ext cx="35274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dirty="0"/>
              <a:t>She’s very young.</a:t>
            </a:r>
            <a:endParaRPr lang="en-US" altLang="zh-CN" dirty="0"/>
          </a:p>
        </p:txBody>
      </p:sp>
      <p:pic>
        <p:nvPicPr>
          <p:cNvPr id="14343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" y="6276975"/>
            <a:ext cx="3495675" cy="581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39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342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342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Rectangle 2"/>
          <p:cNvSpPr>
            <a:spLocks noGrp="1" noRot="1"/>
          </p:cNvSpPr>
          <p:nvPr>
            <p:ph type="title"/>
          </p:nvPr>
        </p:nvSpPr>
        <p:spPr>
          <a:xfrm>
            <a:off x="323850" y="692150"/>
            <a:ext cx="854075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dirty="0"/>
              <a:t>Introduce your friend</a:t>
            </a:r>
            <a:endParaRPr lang="zh-CN" altLang="en-US" dirty="0"/>
          </a:p>
        </p:txBody>
      </p:sp>
      <p:pic>
        <p:nvPicPr>
          <p:cNvPr id="15363" name="Picture 3" descr="IMG_0006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468313" y="1700213"/>
            <a:ext cx="2232025" cy="2881312"/>
          </a:xfrm>
        </p:spPr>
      </p:pic>
      <p:sp>
        <p:nvSpPr>
          <p:cNvPr id="15364" name="Text Box 4"/>
          <p:cNvSpPr txBox="1"/>
          <p:nvPr/>
        </p:nvSpPr>
        <p:spPr>
          <a:xfrm>
            <a:off x="395288" y="4941888"/>
            <a:ext cx="295275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u="sng" dirty="0"/>
              <a:t>Name: Xiao Ming</a:t>
            </a:r>
            <a:endParaRPr lang="en-US" altLang="zh-CN" sz="1800" u="sng" dirty="0"/>
          </a:p>
        </p:txBody>
      </p:sp>
      <p:sp>
        <p:nvSpPr>
          <p:cNvPr id="15365" name="Text Box 5"/>
          <p:cNvSpPr txBox="1"/>
          <p:nvPr/>
        </p:nvSpPr>
        <p:spPr>
          <a:xfrm>
            <a:off x="395288" y="6092825"/>
            <a:ext cx="23749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u="sng" dirty="0"/>
              <a:t>Age: one year old</a:t>
            </a:r>
            <a:endParaRPr lang="en-US" altLang="zh-CN" sz="1800" u="sng" dirty="0"/>
          </a:p>
        </p:txBody>
      </p:sp>
      <p:sp>
        <p:nvSpPr>
          <p:cNvPr id="15366" name="Text Box 6"/>
          <p:cNvSpPr txBox="1"/>
          <p:nvPr/>
        </p:nvSpPr>
        <p:spPr>
          <a:xfrm>
            <a:off x="3059113" y="2060575"/>
            <a:ext cx="5473700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3600" dirty="0"/>
              <a:t>I’m nine/ten years old.</a:t>
            </a:r>
            <a:r>
              <a:rPr lang="en-US" altLang="zh-CN" sz="1800" dirty="0"/>
              <a:t> </a:t>
            </a:r>
            <a:endParaRPr lang="en-US" altLang="zh-CN" sz="1800" dirty="0"/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3600" dirty="0"/>
              <a:t>Xiao Ming is one year old.</a:t>
            </a:r>
            <a:endParaRPr lang="en-US" altLang="zh-CN" sz="3600" dirty="0"/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3600" dirty="0"/>
              <a:t>He’s very young.</a:t>
            </a:r>
            <a:endParaRPr lang="en-US" altLang="zh-CN" sz="3600" dirty="0"/>
          </a:p>
        </p:txBody>
      </p:sp>
      <p:sp>
        <p:nvSpPr>
          <p:cNvPr id="15367" name="Text Box 7"/>
          <p:cNvSpPr txBox="1"/>
          <p:nvPr/>
        </p:nvSpPr>
        <p:spPr>
          <a:xfrm>
            <a:off x="395288" y="5516563"/>
            <a:ext cx="194310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u="sng" dirty="0"/>
              <a:t>Sex: boy</a:t>
            </a:r>
            <a:endParaRPr lang="en-US" altLang="zh-CN" sz="1800" u="sng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386" name="WordArt 2"/>
          <p:cNvSpPr/>
          <p:nvPr/>
        </p:nvSpPr>
        <p:spPr>
          <a:xfrm>
            <a:off x="1692275" y="1773238"/>
            <a:ext cx="5976938" cy="1935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Thank you!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6387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0025" y="6453188"/>
            <a:ext cx="1323975" cy="342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dirty="0"/>
              <a:t>old or young</a:t>
            </a:r>
            <a:endParaRPr lang="en-US" altLang="zh-CN" dirty="0"/>
          </a:p>
        </p:txBody>
      </p:sp>
      <p:sp>
        <p:nvSpPr>
          <p:cNvPr id="6148" name="Text Box 4"/>
          <p:cNvSpPr txBox="1"/>
          <p:nvPr/>
        </p:nvSpPr>
        <p:spPr>
          <a:xfrm>
            <a:off x="3995738" y="1989138"/>
            <a:ext cx="4495800" cy="15255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4000" b="1" dirty="0"/>
              <a:t>He’s </a:t>
            </a:r>
            <a:r>
              <a:rPr lang="en-US" altLang="zh-CN" sz="4000" b="1" dirty="0">
                <a:solidFill>
                  <a:srgbClr val="FF3300"/>
                </a:solidFill>
              </a:rPr>
              <a:t>old</a:t>
            </a:r>
            <a:r>
              <a:rPr lang="en-US" altLang="zh-CN" sz="4000" b="1" dirty="0"/>
              <a:t>.</a:t>
            </a:r>
            <a:endParaRPr lang="en-US" altLang="zh-CN" sz="4000" b="1" dirty="0"/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3600" b="1" dirty="0"/>
              <a:t>他是</a:t>
            </a:r>
            <a:r>
              <a:rPr lang="zh-CN" altLang="en-US" sz="3600" b="1" dirty="0">
                <a:solidFill>
                  <a:srgbClr val="FF3300"/>
                </a:solidFill>
              </a:rPr>
              <a:t>年老的</a:t>
            </a:r>
            <a:r>
              <a:rPr lang="zh-CN" altLang="en-US" sz="3600" b="1" dirty="0"/>
              <a:t>。</a:t>
            </a:r>
            <a:endParaRPr lang="en-US" altLang="zh-CN" sz="3600" b="1" dirty="0"/>
          </a:p>
        </p:txBody>
      </p:sp>
      <p:pic>
        <p:nvPicPr>
          <p:cNvPr id="6149" name="Picture 5" descr="young"/>
          <p:cNvPicPr>
            <a:picLocks noChangeAspect="1"/>
          </p:cNvPicPr>
          <p:nvPr>
            <p:ph sz="quarter" idx="2"/>
          </p:nvPr>
        </p:nvPicPr>
        <p:blipFill>
          <a:blip r:embed="rId1"/>
          <a:srcRect/>
          <a:stretch>
            <a:fillRect/>
          </a:stretch>
        </p:blipFill>
        <p:spPr>
          <a:xfrm>
            <a:off x="1042988" y="4005263"/>
            <a:ext cx="2139950" cy="2182812"/>
          </a:xfrm>
        </p:spPr>
      </p:pic>
      <p:sp>
        <p:nvSpPr>
          <p:cNvPr id="6150" name="Text Box 6"/>
          <p:cNvSpPr txBox="1"/>
          <p:nvPr/>
        </p:nvSpPr>
        <p:spPr>
          <a:xfrm>
            <a:off x="3924300" y="4149725"/>
            <a:ext cx="3810000" cy="15255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4000" b="1" dirty="0"/>
              <a:t>She’s </a:t>
            </a:r>
            <a:r>
              <a:rPr lang="en-US" altLang="zh-CN" sz="4000" b="1" dirty="0">
                <a:solidFill>
                  <a:srgbClr val="FF3300"/>
                </a:solidFill>
              </a:rPr>
              <a:t>young</a:t>
            </a:r>
            <a:r>
              <a:rPr lang="en-US" altLang="zh-CN" sz="4000" b="1" dirty="0"/>
              <a:t>.</a:t>
            </a:r>
            <a:endParaRPr lang="en-US" altLang="zh-CN" sz="4000" b="1" dirty="0"/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3600" b="1" dirty="0"/>
              <a:t>她是</a:t>
            </a:r>
            <a:r>
              <a:rPr lang="zh-CN" altLang="en-US" sz="3600" b="1" dirty="0">
                <a:solidFill>
                  <a:srgbClr val="FF3300"/>
                </a:solidFill>
              </a:rPr>
              <a:t>年轻的</a:t>
            </a:r>
            <a:r>
              <a:rPr lang="zh-CN" altLang="en-US" sz="3600" b="1" dirty="0"/>
              <a:t>。</a:t>
            </a:r>
            <a:endParaRPr lang="en-US" altLang="zh-CN" sz="3600" b="1" dirty="0"/>
          </a:p>
        </p:txBody>
      </p:sp>
      <p:sp>
        <p:nvSpPr>
          <p:cNvPr id="5126" name="内容占位符 1"/>
          <p:cNvSpPr>
            <a:spLocks noGrp="1"/>
          </p:cNvSpPr>
          <p:nvPr>
            <p:ph sz="quarter" idx="1"/>
          </p:nvPr>
        </p:nvSpPr>
        <p:spPr/>
        <p:txBody>
          <a:bodyPr vert="horz" wrap="square" lIns="91440" tIns="45720" rIns="91440" bIns="45720" anchor="t" anchorCtr="0"/>
          <a:p>
            <a:pPr>
              <a:buClr>
                <a:schemeClr val="hlink"/>
              </a:buClr>
              <a:buSzPct val="70000"/>
              <a:buFont typeface="Wingdings" panose="05000000000000000000" pitchFamily="2" charset="2"/>
            </a:pPr>
            <a:endParaRPr lang="zh-CN" altLang="en-US" dirty="0"/>
          </a:p>
        </p:txBody>
      </p:sp>
      <p:pic>
        <p:nvPicPr>
          <p:cNvPr id="5127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190625"/>
            <a:ext cx="2416175" cy="27352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615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 noRot="1"/>
          </p:cNvSpPr>
          <p:nvPr>
            <p:ph type="title"/>
          </p:nvPr>
        </p:nvSpPr>
        <p:spPr>
          <a:xfrm>
            <a:off x="323850" y="692150"/>
            <a:ext cx="854075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dirty="0"/>
              <a:t>Old and young</a:t>
            </a:r>
            <a:endParaRPr lang="en-US" altLang="zh-CN" dirty="0"/>
          </a:p>
        </p:txBody>
      </p:sp>
      <p:pic>
        <p:nvPicPr>
          <p:cNvPr id="6147" name="Picture 3" descr="u=4054067095,1173997629&amp;fm=23&amp;gp=0"/>
          <p:cNvPicPr>
            <a:picLocks noRot="1" noChangeAspect="1"/>
          </p:cNvPicPr>
          <p:nvPr>
            <p:ph sz="half"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1676400"/>
            <a:ext cx="9144000" cy="5181600"/>
          </a:xfrm>
        </p:spPr>
      </p:pic>
      <p:sp>
        <p:nvSpPr>
          <p:cNvPr id="6148" name="Line 4"/>
          <p:cNvSpPr/>
          <p:nvPr/>
        </p:nvSpPr>
        <p:spPr>
          <a:xfrm flipH="1" flipV="1">
            <a:off x="2411413" y="2349500"/>
            <a:ext cx="576262" cy="122396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173" name="Text Box 5"/>
          <p:cNvSpPr txBox="1"/>
          <p:nvPr/>
        </p:nvSpPr>
        <p:spPr>
          <a:xfrm>
            <a:off x="1258888" y="1844675"/>
            <a:ext cx="16573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400" dirty="0"/>
              <a:t>She’s old!</a:t>
            </a:r>
            <a:endParaRPr lang="en-US" altLang="zh-CN" sz="2400" dirty="0"/>
          </a:p>
        </p:txBody>
      </p:sp>
      <p:sp>
        <p:nvSpPr>
          <p:cNvPr id="6150" name="Line 6"/>
          <p:cNvSpPr/>
          <p:nvPr/>
        </p:nvSpPr>
        <p:spPr>
          <a:xfrm flipH="1" flipV="1">
            <a:off x="3779838" y="3213100"/>
            <a:ext cx="360362" cy="79216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175" name="Text Box 7"/>
          <p:cNvSpPr txBox="1"/>
          <p:nvPr/>
        </p:nvSpPr>
        <p:spPr>
          <a:xfrm>
            <a:off x="2700338" y="2852738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400" dirty="0"/>
              <a:t>He’s young!</a:t>
            </a:r>
            <a:endParaRPr lang="en-US" altLang="zh-CN" sz="2400" dirty="0"/>
          </a:p>
        </p:txBody>
      </p:sp>
      <p:sp>
        <p:nvSpPr>
          <p:cNvPr id="6152" name="Line 8"/>
          <p:cNvSpPr/>
          <p:nvPr/>
        </p:nvSpPr>
        <p:spPr>
          <a:xfrm flipV="1">
            <a:off x="5003800" y="3357563"/>
            <a:ext cx="215900" cy="863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177" name="Text Box 9"/>
          <p:cNvSpPr txBox="1"/>
          <p:nvPr/>
        </p:nvSpPr>
        <p:spPr>
          <a:xfrm>
            <a:off x="4500563" y="2997200"/>
            <a:ext cx="18716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400" dirty="0"/>
              <a:t>She’s young!</a:t>
            </a:r>
            <a:endParaRPr lang="en-US" altLang="zh-CN" sz="2400" dirty="0"/>
          </a:p>
        </p:txBody>
      </p:sp>
      <p:sp>
        <p:nvSpPr>
          <p:cNvPr id="6154" name="Line 10"/>
          <p:cNvSpPr/>
          <p:nvPr/>
        </p:nvSpPr>
        <p:spPr>
          <a:xfrm flipV="1">
            <a:off x="6227763" y="2276475"/>
            <a:ext cx="215900" cy="13684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179" name="Text Box 11"/>
          <p:cNvSpPr txBox="1"/>
          <p:nvPr/>
        </p:nvSpPr>
        <p:spPr>
          <a:xfrm>
            <a:off x="5580063" y="1916113"/>
            <a:ext cx="12969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400" dirty="0"/>
              <a:t>He’s old!</a:t>
            </a:r>
            <a:endParaRPr lang="en-US" altLang="zh-CN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75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75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7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7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717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194" name="Rectangle 2"/>
          <p:cNvSpPr>
            <a:spLocks noGrp="1" noRot="1"/>
          </p:cNvSpPr>
          <p:nvPr>
            <p:ph idx="1"/>
          </p:nvPr>
        </p:nvSpPr>
        <p:spPr>
          <a:xfrm>
            <a:off x="539750" y="4365625"/>
            <a:ext cx="8539163" cy="796925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zh-CN" altLang="en-US" dirty="0"/>
              <a:t>       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zh-CN" altLang="en-US" sz="3600" dirty="0">
                <a:solidFill>
                  <a:srgbClr val="FF0000"/>
                </a:solidFill>
              </a:rPr>
              <a:t>How</a:t>
            </a:r>
            <a:r>
              <a:rPr lang="zh-CN" altLang="en-US" dirty="0"/>
              <a:t> many rulers do you have?</a:t>
            </a:r>
            <a:endParaRPr lang="zh-CN" altLang="en-US" dirty="0"/>
          </a:p>
        </p:txBody>
      </p:sp>
      <p:sp>
        <p:nvSpPr>
          <p:cNvPr id="7171" name="Text Box 3"/>
          <p:cNvSpPr txBox="1"/>
          <p:nvPr/>
        </p:nvSpPr>
        <p:spPr>
          <a:xfrm>
            <a:off x="501650" y="885825"/>
            <a:ext cx="5222875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dirty="0">
                <a:solidFill>
                  <a:srgbClr val="FF0000"/>
                </a:solidFill>
              </a:rPr>
              <a:t>    How</a:t>
            </a:r>
            <a:r>
              <a:rPr lang="zh-CN" altLang="en-US" sz="3600" dirty="0"/>
              <a:t>  old  are  you?</a:t>
            </a:r>
            <a:endParaRPr lang="zh-CN" altLang="en-US" sz="3600" dirty="0"/>
          </a:p>
        </p:txBody>
      </p:sp>
      <p:sp>
        <p:nvSpPr>
          <p:cNvPr id="8196" name="Text Box 4"/>
          <p:cNvSpPr txBox="1"/>
          <p:nvPr/>
        </p:nvSpPr>
        <p:spPr>
          <a:xfrm>
            <a:off x="900113" y="5157788"/>
            <a:ext cx="7340600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dirty="0"/>
              <a:t>       多少  (用于询问数量)</a:t>
            </a:r>
            <a:r>
              <a:rPr lang="zh-CN" altLang="en-US" sz="3600" dirty="0"/>
              <a:t> </a:t>
            </a:r>
            <a:endParaRPr lang="zh-CN" altLang="en-US" sz="3600" dirty="0"/>
          </a:p>
        </p:txBody>
      </p:sp>
      <p:sp>
        <p:nvSpPr>
          <p:cNvPr id="8197" name="Text Box 5"/>
          <p:cNvSpPr txBox="1"/>
          <p:nvPr/>
        </p:nvSpPr>
        <p:spPr>
          <a:xfrm>
            <a:off x="971550" y="1557338"/>
            <a:ext cx="7934325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dirty="0">
                <a:solidFill>
                  <a:srgbClr val="FF0000"/>
                </a:solidFill>
              </a:rPr>
              <a:t> </a:t>
            </a:r>
            <a:r>
              <a:rPr lang="en-US" altLang="zh-CN" dirty="0">
                <a:sym typeface="Arial" panose="020B0604020202020204" pitchFamily="34" charset="0"/>
              </a:rPr>
              <a:t>1</a:t>
            </a:r>
            <a:r>
              <a:rPr lang="zh-CN" altLang="en-US" dirty="0">
                <a:sym typeface="Arial" panose="020B0604020202020204" pitchFamily="34" charset="0"/>
              </a:rPr>
              <a:t>、</a:t>
            </a:r>
            <a:r>
              <a:rPr lang="zh-CN" altLang="en-US" sz="3600" dirty="0">
                <a:solidFill>
                  <a:srgbClr val="FF0000"/>
                </a:solidFill>
              </a:rPr>
              <a:t>How</a:t>
            </a:r>
            <a:r>
              <a:rPr lang="zh-CN" altLang="en-US" sz="3600" dirty="0"/>
              <a:t> are you?</a:t>
            </a:r>
            <a:endParaRPr lang="zh-CN" altLang="en-US" sz="3600" dirty="0"/>
          </a:p>
        </p:txBody>
      </p:sp>
      <p:sp>
        <p:nvSpPr>
          <p:cNvPr id="8198" name="Text Box 6"/>
          <p:cNvSpPr txBox="1"/>
          <p:nvPr/>
        </p:nvSpPr>
        <p:spPr>
          <a:xfrm>
            <a:off x="971550" y="3502025"/>
            <a:ext cx="7550150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dirty="0"/>
              <a:t>  </a:t>
            </a:r>
            <a:r>
              <a:rPr lang="zh-CN" altLang="en-US" dirty="0"/>
              <a:t>怎么样；如何（用于询问是否愉快）</a:t>
            </a:r>
            <a:endParaRPr lang="zh-CN" altLang="en-US" dirty="0"/>
          </a:p>
        </p:txBody>
      </p:sp>
      <p:sp>
        <p:nvSpPr>
          <p:cNvPr id="8199" name="Text Box 7"/>
          <p:cNvSpPr txBox="1"/>
          <p:nvPr/>
        </p:nvSpPr>
        <p:spPr>
          <a:xfrm>
            <a:off x="1619250" y="2565400"/>
            <a:ext cx="6750050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dirty="0">
                <a:solidFill>
                  <a:srgbClr val="FF0000"/>
                </a:solidFill>
                <a:sym typeface="Arial" panose="020B0604020202020204" pitchFamily="34" charset="0"/>
              </a:rPr>
              <a:t>How</a:t>
            </a:r>
            <a:r>
              <a:rPr lang="zh-CN" altLang="en-US" dirty="0">
                <a:sym typeface="Arial" panose="020B0604020202020204" pitchFamily="34" charset="0"/>
              </a:rPr>
              <a:t> do you</a:t>
            </a:r>
            <a:r>
              <a:rPr lang="zh-CN" altLang="en-US" sz="1800" dirty="0"/>
              <a:t> </a:t>
            </a:r>
            <a:r>
              <a:rPr lang="zh-CN" altLang="en-US" dirty="0">
                <a:sym typeface="Arial" panose="020B0604020202020204" pitchFamily="34" charset="0"/>
              </a:rPr>
              <a:t>feel</a:t>
            </a:r>
            <a:r>
              <a:rPr lang="zh-CN" altLang="en-US" sz="3600" dirty="0">
                <a:sym typeface="Arial" panose="020B0604020202020204" pitchFamily="34" charset="0"/>
              </a:rPr>
              <a:t>?</a:t>
            </a:r>
            <a:endParaRPr lang="zh-CN" altLang="en-US" sz="3600" dirty="0"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194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194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uild="p"/>
      <p:bldP spid="8196" grpId="0"/>
      <p:bldP spid="8197" grpId="0"/>
      <p:bldP spid="8198" grpId="0"/>
      <p:bldP spid="8199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 noRot="1"/>
          </p:cNvSpPr>
          <p:nvPr>
            <p:ph idx="1"/>
          </p:nvPr>
        </p:nvSpPr>
        <p:spPr>
          <a:xfrm>
            <a:off x="306388" y="1981200"/>
            <a:ext cx="8539162" cy="800100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zh-CN" altLang="en-US" sz="3600" dirty="0"/>
              <a:t>                1、He's </a:t>
            </a:r>
            <a:r>
              <a:rPr lang="zh-CN" altLang="en-US" sz="3600" dirty="0">
                <a:solidFill>
                  <a:srgbClr val="FF0000"/>
                </a:solidFill>
              </a:rPr>
              <a:t>old</a:t>
            </a:r>
            <a:r>
              <a:rPr lang="zh-CN" altLang="en-US" sz="3600" dirty="0"/>
              <a:t>!</a:t>
            </a:r>
            <a:endParaRPr lang="zh-CN" altLang="en-US" sz="3600" dirty="0"/>
          </a:p>
        </p:txBody>
      </p:sp>
      <p:sp>
        <p:nvSpPr>
          <p:cNvPr id="8195" name="Text Box 3"/>
          <p:cNvSpPr txBox="1"/>
          <p:nvPr/>
        </p:nvSpPr>
        <p:spPr>
          <a:xfrm>
            <a:off x="390525" y="1012825"/>
            <a:ext cx="8286750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dirty="0"/>
              <a:t>             How </a:t>
            </a:r>
            <a:r>
              <a:rPr lang="zh-CN" altLang="en-US" sz="3600" dirty="0">
                <a:solidFill>
                  <a:srgbClr val="FF0000"/>
                </a:solidFill>
              </a:rPr>
              <a:t>old </a:t>
            </a:r>
            <a:r>
              <a:rPr lang="zh-CN" altLang="en-US" sz="3600" dirty="0"/>
              <a:t>are you?</a:t>
            </a:r>
            <a:endParaRPr lang="zh-CN" altLang="en-US" sz="3600" dirty="0"/>
          </a:p>
        </p:txBody>
      </p:sp>
      <p:sp>
        <p:nvSpPr>
          <p:cNvPr id="8196" name="Text Box 4"/>
          <p:cNvSpPr txBox="1"/>
          <p:nvPr/>
        </p:nvSpPr>
        <p:spPr>
          <a:xfrm>
            <a:off x="506413" y="2852738"/>
            <a:ext cx="8637587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 dirty="0"/>
          </a:p>
        </p:txBody>
      </p:sp>
      <p:sp>
        <p:nvSpPr>
          <p:cNvPr id="9221" name="Text Box 5"/>
          <p:cNvSpPr txBox="1"/>
          <p:nvPr/>
        </p:nvSpPr>
        <p:spPr>
          <a:xfrm>
            <a:off x="485775" y="2755900"/>
            <a:ext cx="7975600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dirty="0"/>
              <a:t>                      年老的</a:t>
            </a:r>
            <a:endParaRPr lang="zh-CN" altLang="en-US" sz="3600" dirty="0"/>
          </a:p>
        </p:txBody>
      </p:sp>
      <p:sp>
        <p:nvSpPr>
          <p:cNvPr id="9222" name="Text Box 6"/>
          <p:cNvSpPr txBox="1"/>
          <p:nvPr/>
        </p:nvSpPr>
        <p:spPr>
          <a:xfrm>
            <a:off x="533400" y="3594100"/>
            <a:ext cx="7278688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dirty="0"/>
              <a:t>              2、……岁的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build="p"/>
      <p:bldP spid="9221" grpId="0"/>
      <p:bldP spid="92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 noRot="1"/>
          </p:cNvSpPr>
          <p:nvPr>
            <p:ph idx="1"/>
          </p:nvPr>
        </p:nvSpPr>
        <p:spPr>
          <a:xfrm>
            <a:off x="395288" y="1916113"/>
            <a:ext cx="8540750" cy="720725"/>
          </a:xfrm>
        </p:spPr>
        <p:txBody>
          <a:bodyPr vert="horz" wrap="square" lIns="91440" tIns="45720" rIns="91440" bIns="45720" anchor="t" anchorCtr="0"/>
          <a:p>
            <a:pPr algn="ctr" eaLnBrk="1" hangingPunct="1">
              <a:buNone/>
            </a:pPr>
            <a:r>
              <a:rPr lang="zh-CN" altLang="en-US" sz="4000" dirty="0"/>
              <a:t>How       old         are        you?</a:t>
            </a:r>
            <a:endParaRPr lang="zh-CN" altLang="en-US" sz="4000" dirty="0"/>
          </a:p>
        </p:txBody>
      </p:sp>
      <p:sp>
        <p:nvSpPr>
          <p:cNvPr id="9219" name="箭头 89"/>
          <p:cNvSpPr/>
          <p:nvPr/>
        </p:nvSpPr>
        <p:spPr>
          <a:xfrm flipH="1">
            <a:off x="1979613" y="2636838"/>
            <a:ext cx="71437" cy="2889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0244" name="Text Box 4"/>
          <p:cNvSpPr txBox="1"/>
          <p:nvPr/>
        </p:nvSpPr>
        <p:spPr>
          <a:xfrm>
            <a:off x="1187450" y="3068638"/>
            <a:ext cx="1244600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dirty="0"/>
              <a:t>多少</a:t>
            </a:r>
            <a:endParaRPr lang="zh-CN" altLang="en-US" sz="3600" dirty="0"/>
          </a:p>
        </p:txBody>
      </p:sp>
      <p:sp>
        <p:nvSpPr>
          <p:cNvPr id="9221" name="箭头 92"/>
          <p:cNvSpPr/>
          <p:nvPr/>
        </p:nvSpPr>
        <p:spPr>
          <a:xfrm>
            <a:off x="3635375" y="2708275"/>
            <a:ext cx="1588" cy="2873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0246" name="Text Box 6"/>
          <p:cNvSpPr txBox="1"/>
          <p:nvPr/>
        </p:nvSpPr>
        <p:spPr>
          <a:xfrm>
            <a:off x="2700338" y="2997200"/>
            <a:ext cx="2159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dirty="0"/>
              <a:t>……岁的</a:t>
            </a:r>
            <a:endParaRPr lang="zh-CN" altLang="en-US" sz="3600" dirty="0"/>
          </a:p>
        </p:txBody>
      </p:sp>
      <p:sp>
        <p:nvSpPr>
          <p:cNvPr id="9223" name="箭头 94"/>
          <p:cNvSpPr/>
          <p:nvPr/>
        </p:nvSpPr>
        <p:spPr>
          <a:xfrm>
            <a:off x="5508625" y="2565400"/>
            <a:ext cx="1588" cy="36036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0248" name="Text Box 8"/>
          <p:cNvSpPr txBox="1"/>
          <p:nvPr/>
        </p:nvSpPr>
        <p:spPr>
          <a:xfrm>
            <a:off x="5148263" y="3068638"/>
            <a:ext cx="892175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dirty="0"/>
              <a:t>是</a:t>
            </a:r>
            <a:endParaRPr lang="zh-CN" altLang="en-US" sz="3600" dirty="0"/>
          </a:p>
        </p:txBody>
      </p:sp>
      <p:sp>
        <p:nvSpPr>
          <p:cNvPr id="9225" name="箭头 98"/>
          <p:cNvSpPr/>
          <p:nvPr/>
        </p:nvSpPr>
        <p:spPr>
          <a:xfrm>
            <a:off x="7380288" y="2636838"/>
            <a:ext cx="71437" cy="2889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0250" name="Text Box 10"/>
          <p:cNvSpPr txBox="1"/>
          <p:nvPr/>
        </p:nvSpPr>
        <p:spPr>
          <a:xfrm>
            <a:off x="7019925" y="3068638"/>
            <a:ext cx="804863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dirty="0"/>
              <a:t>你</a:t>
            </a:r>
            <a:endParaRPr lang="zh-CN" altLang="en-US" sz="3600" dirty="0"/>
          </a:p>
        </p:txBody>
      </p:sp>
      <p:sp>
        <p:nvSpPr>
          <p:cNvPr id="10251" name="Text Box 11"/>
          <p:cNvSpPr txBox="1"/>
          <p:nvPr/>
        </p:nvSpPr>
        <p:spPr>
          <a:xfrm>
            <a:off x="1187450" y="4437063"/>
            <a:ext cx="65563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你几岁了？/你多大了？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6" grpId="0"/>
      <p:bldP spid="10248" grpId="0"/>
      <p:bldP spid="10250" grpId="0"/>
      <p:bldP spid="1025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42" name="Rectangle 3"/>
          <p:cNvSpPr>
            <a:spLocks noGrp="1" noRot="1"/>
          </p:cNvSpPr>
          <p:nvPr>
            <p:ph idx="1"/>
          </p:nvPr>
        </p:nvSpPr>
        <p:spPr>
          <a:xfrm>
            <a:off x="250825" y="981075"/>
            <a:ext cx="8540750" cy="1592263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en-US" altLang="zh-CN" sz="4000" dirty="0"/>
              <a:t>      How old are you?  </a:t>
            </a:r>
            <a:r>
              <a:rPr lang="zh-CN" altLang="en-US" sz="4000" b="1" dirty="0"/>
              <a:t>你几岁了？</a:t>
            </a:r>
            <a:endParaRPr lang="zh-CN" altLang="en-US" sz="4000" b="1" dirty="0"/>
          </a:p>
          <a:p>
            <a:pPr eaLnBrk="1" hangingPunct="1">
              <a:buNone/>
            </a:pPr>
            <a:r>
              <a:rPr lang="en-US" altLang="zh-CN" sz="4000" dirty="0"/>
              <a:t>      I’m ……</a:t>
            </a:r>
            <a:r>
              <a:rPr lang="en-US" altLang="zh-CN" sz="4000" dirty="0">
                <a:solidFill>
                  <a:srgbClr val="FF0000"/>
                </a:solidFill>
              </a:rPr>
              <a:t>years</a:t>
            </a:r>
            <a:r>
              <a:rPr lang="en-US" altLang="zh-CN" sz="4000" dirty="0"/>
              <a:t> old.  </a:t>
            </a:r>
            <a:r>
              <a:rPr lang="zh-CN" altLang="en-US" sz="4000" b="1" dirty="0"/>
              <a:t>我</a:t>
            </a:r>
            <a:r>
              <a:rPr lang="en-US" altLang="zh-CN" sz="4000" b="1" dirty="0"/>
              <a:t>……</a:t>
            </a:r>
            <a:r>
              <a:rPr lang="zh-CN" altLang="en-US" sz="4000" b="1" dirty="0"/>
              <a:t>岁了。</a:t>
            </a:r>
            <a:endParaRPr lang="zh-CN" altLang="en-US" sz="4000" b="1" dirty="0"/>
          </a:p>
        </p:txBody>
      </p:sp>
      <p:sp>
        <p:nvSpPr>
          <p:cNvPr id="10243" name="Line 4"/>
          <p:cNvSpPr/>
          <p:nvPr/>
        </p:nvSpPr>
        <p:spPr>
          <a:xfrm>
            <a:off x="611188" y="2060575"/>
            <a:ext cx="6477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14" name="Text Box 6"/>
          <p:cNvSpPr txBox="1"/>
          <p:nvPr/>
        </p:nvSpPr>
        <p:spPr>
          <a:xfrm>
            <a:off x="684213" y="2924175"/>
            <a:ext cx="7416800" cy="161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4000" dirty="0">
                <a:solidFill>
                  <a:srgbClr val="FF0000"/>
                </a:solidFill>
              </a:rPr>
              <a:t>year  </a:t>
            </a:r>
            <a:r>
              <a:rPr lang="zh-CN" altLang="en-US" sz="4000" dirty="0">
                <a:solidFill>
                  <a:srgbClr val="FF0000"/>
                </a:solidFill>
              </a:rPr>
              <a:t>年        </a:t>
            </a:r>
            <a:r>
              <a:rPr lang="en-US" altLang="zh-CN" sz="4000" dirty="0">
                <a:solidFill>
                  <a:srgbClr val="FF0000"/>
                </a:solidFill>
              </a:rPr>
              <a:t>Happy new year!</a:t>
            </a:r>
            <a:endParaRPr lang="en-US" altLang="zh-CN" sz="4000" dirty="0">
              <a:solidFill>
                <a:srgbClr val="FF0000"/>
              </a:solidFill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4000" b="1" dirty="0">
                <a:solidFill>
                  <a:srgbClr val="FF0000"/>
                </a:solidFill>
              </a:rPr>
              <a:t>                       </a:t>
            </a:r>
            <a:r>
              <a:rPr lang="zh-CN" altLang="en-US" sz="4000" b="1" dirty="0">
                <a:solidFill>
                  <a:srgbClr val="FF0000"/>
                </a:solidFill>
              </a:rPr>
              <a:t>新年快乐！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0245" name="Line 7"/>
          <p:cNvSpPr/>
          <p:nvPr/>
        </p:nvSpPr>
        <p:spPr>
          <a:xfrm>
            <a:off x="611188" y="1341438"/>
            <a:ext cx="57626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266" name="Text Box 3"/>
          <p:cNvSpPr txBox="1"/>
          <p:nvPr/>
        </p:nvSpPr>
        <p:spPr>
          <a:xfrm>
            <a:off x="573088" y="871538"/>
            <a:ext cx="68072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dirty="0">
                <a:sym typeface="Arial" panose="020B0604020202020204" pitchFamily="34" charset="0"/>
              </a:rPr>
              <a:t>How many rulers do you have?</a:t>
            </a:r>
            <a:endParaRPr lang="zh-CN" altLang="en-US" dirty="0">
              <a:sym typeface="Arial" panose="020B0604020202020204" pitchFamily="34" charset="0"/>
            </a:endParaRPr>
          </a:p>
        </p:txBody>
      </p:sp>
      <p:sp>
        <p:nvSpPr>
          <p:cNvPr id="12292" name="Text Box 4"/>
          <p:cNvSpPr txBox="1"/>
          <p:nvPr/>
        </p:nvSpPr>
        <p:spPr>
          <a:xfrm>
            <a:off x="466725" y="1773238"/>
            <a:ext cx="6770688" cy="3779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dirty="0">
                <a:sym typeface="Arial" panose="020B0604020202020204" pitchFamily="34" charset="0"/>
              </a:rPr>
              <a:t>①Three.</a:t>
            </a:r>
            <a:endParaRPr lang="zh-CN" altLang="en-US" dirty="0">
              <a:sym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dirty="0">
              <a:sym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dirty="0">
                <a:sym typeface="Arial" panose="020B0604020202020204" pitchFamily="34" charset="0"/>
              </a:rPr>
              <a:t>②Three rulers.</a:t>
            </a:r>
            <a:endParaRPr lang="zh-CN" altLang="en-US" dirty="0">
              <a:sym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dirty="0">
              <a:sym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dirty="0">
                <a:sym typeface="Arial" panose="020B0604020202020204" pitchFamily="34" charset="0"/>
              </a:rPr>
              <a:t>③I have three.</a:t>
            </a:r>
            <a:endParaRPr lang="zh-CN" altLang="en-US" dirty="0">
              <a:sym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dirty="0">
              <a:sym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dirty="0">
                <a:sym typeface="Arial" panose="020B0604020202020204" pitchFamily="34" charset="0"/>
              </a:rPr>
              <a:t>④I have three rulers.</a:t>
            </a:r>
            <a:endParaRPr lang="zh-CN" altLang="en-US" dirty="0">
              <a:sym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290" name="Rectangle 2"/>
          <p:cNvSpPr>
            <a:spLocks noGrp="1" noRot="1"/>
          </p:cNvSpPr>
          <p:nvPr>
            <p:ph idx="1"/>
          </p:nvPr>
        </p:nvSpPr>
        <p:spPr>
          <a:xfrm>
            <a:off x="180975" y="1341438"/>
            <a:ext cx="8539163" cy="863600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zh-CN" altLang="en-US" dirty="0"/>
              <a:t>       How old are you?</a:t>
            </a:r>
            <a:endParaRPr lang="zh-CN" altLang="en-US" dirty="0"/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1042988" y="5084763"/>
            <a:ext cx="5326063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zh-CN" altLang="en-US" sz="3200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 ④I'm nine </a:t>
            </a:r>
            <a:r>
              <a:rPr kumimoji="0" lang="zh-CN" altLang="en-US" sz="32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years</a:t>
            </a:r>
            <a:r>
              <a:rPr kumimoji="0" lang="zh-CN" altLang="en-US" sz="3200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 old</a:t>
            </a:r>
            <a:r>
              <a:rPr kumimoji="0" lang="zh-CN" altLang="en-US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.</a:t>
            </a:r>
            <a:endParaRPr kumimoji="0" lang="zh-CN" altLang="en-US" sz="320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2292" name="Line 4"/>
          <p:cNvSpPr/>
          <p:nvPr/>
        </p:nvSpPr>
        <p:spPr>
          <a:xfrm>
            <a:off x="395288" y="1700213"/>
            <a:ext cx="57467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293" name="Line 5"/>
          <p:cNvSpPr/>
          <p:nvPr/>
        </p:nvSpPr>
        <p:spPr>
          <a:xfrm>
            <a:off x="396875" y="2492375"/>
            <a:ext cx="574675" cy="158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70" name="Text Box 6"/>
          <p:cNvSpPr txBox="1"/>
          <p:nvPr/>
        </p:nvSpPr>
        <p:spPr>
          <a:xfrm>
            <a:off x="1116013" y="4076700"/>
            <a:ext cx="34099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dirty="0">
                <a:sym typeface="Arial" panose="020B0604020202020204" pitchFamily="34" charset="0"/>
              </a:rPr>
              <a:t>③I'm nine.</a:t>
            </a:r>
            <a:endParaRPr lang="zh-CN" altLang="en-US" dirty="0">
              <a:sym typeface="Arial" panose="020B0604020202020204" pitchFamily="34" charset="0"/>
            </a:endParaRPr>
          </a:p>
        </p:txBody>
      </p:sp>
      <p:sp>
        <p:nvSpPr>
          <p:cNvPr id="11271" name="Text Box 7"/>
          <p:cNvSpPr txBox="1"/>
          <p:nvPr/>
        </p:nvSpPr>
        <p:spPr>
          <a:xfrm>
            <a:off x="1116013" y="3141663"/>
            <a:ext cx="40274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dirty="0">
                <a:sym typeface="Arial" panose="020B0604020202020204" pitchFamily="34" charset="0"/>
              </a:rPr>
              <a:t>②Nine years old.</a:t>
            </a:r>
            <a:endParaRPr lang="zh-CN" altLang="en-US" dirty="0">
              <a:sym typeface="Arial" panose="020B0604020202020204" pitchFamily="34" charset="0"/>
            </a:endParaRPr>
          </a:p>
        </p:txBody>
      </p:sp>
      <p:sp>
        <p:nvSpPr>
          <p:cNvPr id="11272" name="Text Box 8"/>
          <p:cNvSpPr txBox="1"/>
          <p:nvPr/>
        </p:nvSpPr>
        <p:spPr>
          <a:xfrm>
            <a:off x="1116013" y="2276475"/>
            <a:ext cx="392588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dirty="0">
                <a:sym typeface="Arial" panose="020B0604020202020204" pitchFamily="34" charset="0"/>
              </a:rPr>
              <a:t>①Nine.</a:t>
            </a:r>
            <a:endParaRPr lang="zh-CN" altLang="en-US" dirty="0"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7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7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27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70" grpId="0"/>
      <p:bldP spid="11271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古瓶荷花">
  <a:themeElements>
    <a:clrScheme name="古瓶荷花 1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古瓶荷花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1001</Words>
  <Application>WPS 演示</Application>
  <PresentationFormat>全屏显示(4:3)</PresentationFormat>
  <Paragraphs>116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古瓶荷花</vt:lpstr>
      <vt:lpstr>默认设计模板</vt:lpstr>
      <vt:lpstr>自定义设计方案</vt:lpstr>
      <vt:lpstr>PowerPoint 演示文稿</vt:lpstr>
      <vt:lpstr>old or young</vt:lpstr>
      <vt:lpstr>Old and young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Let’s talk！</vt:lpstr>
      <vt:lpstr>PowerPoint 演示文稿</vt:lpstr>
      <vt:lpstr>Introduce your friend</vt:lpstr>
      <vt:lpstr>PowerPoint 演示文稿</vt:lpstr>
      <vt:lpstr>PowerPoint 演示文稿</vt:lpstr>
    </vt:vector>
  </TitlesOfParts>
  <Company>www.xkb1.com</Company>
  <LinksUpToDate>false</LinksUpToDate>
  <SharedDoc>false</SharedDoc>
  <HyperlinksChanged>false</HyperlinksChanged>
  <AppVersion>14.0000</AppVersion>
  <Manager>www.xkb1.com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www.xkb1.com</dc:title>
  <dc:creator>www.xkb1.com;Administrator</dc:creator>
  <cp:keywords>www.xkb1.com</cp:keywords>
  <dc:description>www.xkb1.com</dc:description>
  <dc:subject>www.xkb1.com</dc:subject>
  <cp:category>www.xkb1.com</cp:category>
  <cp:lastModifiedBy>上帝掷骰子吗</cp:lastModifiedBy>
  <cp:revision>40</cp:revision>
  <dcterms:created xsi:type="dcterms:W3CDTF">2012-06-06T01:30:00Z</dcterms:created>
  <dcterms:modified xsi:type="dcterms:W3CDTF">2023-09-30T15:54:51Z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EBE5FC346A6048F3B14118FF96FEE0F8_13</vt:lpwstr>
  </property>
</Properties>
</file>