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51" r:id="rId3"/>
  </p:sldMasterIdLst>
  <p:notesMasterIdLst>
    <p:notesMasterId r:id="rId6"/>
  </p:notesMasterIdLst>
  <p:handoutMasterIdLst>
    <p:handoutMasterId r:id="rId12"/>
  </p:handoutMasterIdLst>
  <p:sldIdLst>
    <p:sldId id="1089" r:id="rId4"/>
    <p:sldId id="1116" r:id="rId5"/>
    <p:sldId id="1117" r:id="rId7"/>
    <p:sldId id="1118" r:id="rId8"/>
    <p:sldId id="1119" r:id="rId9"/>
    <p:sldId id="1120" r:id="rId10"/>
    <p:sldId id="1121" r:id="rId11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16"/>
    </p:embeddedFont>
    <p:embeddedFont>
      <p:font typeface="微软雅黑" panose="020B0503020204020204" charset="-122"/>
      <p:regular r:id="rId17"/>
    </p:embeddedFont>
    <p:embeddedFont>
      <p:font typeface="Calibri" panose="020F0502020204030204" charset="0"/>
      <p:regular r:id="rId18"/>
      <p:bold r:id="rId19"/>
      <p:italic r:id="rId20"/>
      <p:boldItalic r:id="rId21"/>
    </p:embeddedFont>
  </p:embeddedFontLst>
  <p:custDataLst>
    <p:tags r:id="rId22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2" userDrawn="1">
          <p15:clr>
            <a:srgbClr val="A4A3A4"/>
          </p15:clr>
        </p15:guide>
        <p15:guide id="2" pos="575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FF"/>
    <a:srgbClr val="0066FF"/>
    <a:srgbClr val="A38302"/>
    <a:srgbClr val="FEFCDE"/>
    <a:srgbClr val="00B050"/>
    <a:srgbClr val="FF00FF"/>
    <a:srgbClr val="FFFF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473" autoAdjust="0"/>
    <p:restoredTop sz="94705" autoAdjust="0"/>
  </p:normalViewPr>
  <p:slideViewPr>
    <p:cSldViewPr>
      <p:cViewPr varScale="1">
        <p:scale>
          <a:sx n="113" d="100"/>
          <a:sy n="113" d="100"/>
        </p:scale>
        <p:origin x="-144" y="-90"/>
      </p:cViewPr>
      <p:guideLst>
        <p:guide orient="horz" pos="3162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88" d="100"/>
          <a:sy n="88" d="100"/>
        </p:scale>
        <p:origin x="3822" y="102"/>
      </p:cViewPr>
      <p:guideLst>
        <p:guide orient="horz" pos="3076"/>
        <p:guide pos="22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2" Type="http://schemas.openxmlformats.org/officeDocument/2006/relationships/tags" Target="tags/tag1.xml"/><Relationship Id="rId21" Type="http://schemas.openxmlformats.org/officeDocument/2006/relationships/font" Target="fonts/font6.fntdata"/><Relationship Id="rId20" Type="http://schemas.openxmlformats.org/officeDocument/2006/relationships/font" Target="fonts/font5.fntdata"/><Relationship Id="rId2" Type="http://schemas.openxmlformats.org/officeDocument/2006/relationships/theme" Target="theme/theme1.xml"/><Relationship Id="rId19" Type="http://schemas.openxmlformats.org/officeDocument/2006/relationships/font" Target="fonts/font4.fntdata"/><Relationship Id="rId18" Type="http://schemas.openxmlformats.org/officeDocument/2006/relationships/font" Target="fonts/font3.fntdata"/><Relationship Id="rId17" Type="http://schemas.openxmlformats.org/officeDocument/2006/relationships/font" Target="fonts/font2.fntdata"/><Relationship Id="rId16" Type="http://schemas.openxmlformats.org/officeDocument/2006/relationships/font" Target="fonts/font1.fntdata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TextBox 1"/>
          <p:cNvSpPr txBox="1"/>
          <p:nvPr userDrawn="1"/>
        </p:nvSpPr>
        <p:spPr>
          <a:xfrm>
            <a:off x="282705" y="77589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习作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55808" y="476912"/>
            <a:ext cx="38164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生活万花筒</a:t>
            </a:r>
            <a:endParaRPr lang="zh-CN" altLang="en-US" sz="5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>
            <a:off x="2395800" y="1400242"/>
            <a:ext cx="4176464" cy="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63491" name="Picture 3"/>
          <p:cNvPicPr>
            <a:picLocks noChangeAspect="1" noChangeArrowheads="1"/>
          </p:cNvPicPr>
          <p:nvPr/>
        </p:nvPicPr>
        <p:blipFill>
          <a:blip r:embed="rId1" cstate="print"/>
          <a:srcRect b="3254"/>
          <a:stretch>
            <a:fillRect/>
          </a:stretch>
        </p:blipFill>
        <p:spPr bwMode="auto">
          <a:xfrm>
            <a:off x="3240237" y="1838588"/>
            <a:ext cx="2646639" cy="2659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3783" y="826425"/>
            <a:ext cx="62889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读到这个题目，你都了解到了什么？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1520" y="1349645"/>
            <a:ext cx="878497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共同点</a:t>
            </a:r>
            <a:r>
              <a:rPr lang="zh-CN" altLang="zh-CN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一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件印象深刻的</a:t>
            </a:r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事，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发生的时间</a:t>
            </a:r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：不久前</a:t>
            </a:r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过去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好几年的，地点</a:t>
            </a:r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：学校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街头巷尾</a:t>
            </a:r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不同点：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一件事，可以是听到、看到的亲身经历的一件事</a:t>
            </a:r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，确定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选材的范围，必须多读几遍，做到心中有数。</a:t>
            </a:r>
            <a:endParaRPr lang="zh-CN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467544" y="3119360"/>
            <a:ext cx="73661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你认为这次作文的重点应在什么上下功夫</a:t>
            </a:r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1560" y="3795886"/>
            <a:ext cx="65527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要把事情的起因、经过、结果写完整，写具体，表达自己的</a:t>
            </a:r>
            <a:r>
              <a:rPr lang="zh-CN" altLang="zh-CN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真情实感</a:t>
            </a:r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0167" y="320432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审题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42732" y="387742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材料</a:t>
            </a:r>
            <a:endParaRPr lang="zh-CN" altLang="en-US" sz="2800" dirty="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71600" y="896449"/>
            <a:ext cx="536956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1. 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学习习作提示，确定写作材料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37186" y="1483261"/>
            <a:ext cx="7280661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）默读习作提示，思考：文中列举了哪些内容的事？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 </a:t>
            </a:r>
            <a:endParaRPr lang="zh-CN" altLang="zh-CN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）交流，可以是好事，也可以是吸取教训的错事，日常生活中的新鲜事、乐事，总之是有意义的，写下来能给人以启发的事。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 </a:t>
            </a:r>
            <a:endParaRPr lang="zh-CN" altLang="zh-CN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）回顾亲身经历的事，看看有没有必要把它写下来。</a:t>
            </a:r>
            <a:endParaRPr lang="zh-CN" altLang="zh-CN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39552" y="1131590"/>
            <a:ext cx="8208912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2.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想想你想写的自己印象深刻的是什么事，是什么原因让你这样，是激动，是伤心，还是</a:t>
            </a:r>
            <a:r>
              <a:rPr lang="zh-CN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害怕……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按要求准备。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19672" y="3003798"/>
            <a:ext cx="4314001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要求：</a:t>
            </a:r>
            <a:endParaRPr lang="zh-CN" altLang="zh-CN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）说一说是什么事。</a:t>
            </a:r>
            <a:endParaRPr lang="zh-CN" altLang="zh-CN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）说一说事情的原因。</a:t>
            </a:r>
            <a:endParaRPr lang="zh-CN" altLang="zh-CN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23568" y="589940"/>
            <a:ext cx="554736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学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习</a:t>
            </a:r>
            <a:r>
              <a:rPr lang="zh-CN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“参考片段”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明确写作要求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5314" y="1230693"/>
            <a:ext cx="8136904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）学习“参考片段”——《难忘的一件事》默读思考：文章从几方面把一件事写具体？</a:t>
            </a:r>
            <a:endParaRPr lang="zh-CN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    （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）交流</a:t>
            </a:r>
            <a:r>
              <a:rPr lang="zh-CN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：写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一位同学向老师报告：语言、</a:t>
            </a:r>
            <a:r>
              <a:rPr lang="zh-CN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动作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endParaRPr lang="zh-CN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写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了老师的动作、神态和</a:t>
            </a:r>
            <a:r>
              <a:rPr lang="zh-CN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语言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写了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我的心理活动（重点</a:t>
            </a:r>
            <a:r>
              <a:rPr lang="zh-CN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还有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同学的</a:t>
            </a:r>
            <a:r>
              <a:rPr lang="zh-CN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反映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    （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）归纳方法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 </a:t>
            </a:r>
            <a:endParaRPr lang="zh-CN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    把事情的几个方面（抓住人物的动作、语言、神态、心理活动）写具体。</a:t>
            </a:r>
            <a:endParaRPr lang="zh-CN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0167" y="320432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 dirty="0" smtClean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难点</a:t>
            </a:r>
            <a:endParaRPr lang="zh-CN" altLang="en-US" sz="2800" dirty="0" smtClean="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83231" y="1055085"/>
            <a:ext cx="7128792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    1.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刚才我们已经说过要写好这篇文章重点是事情的过程。把这些写下来，形成一篇文章。</a:t>
            </a:r>
            <a:endParaRPr lang="zh-CN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    2.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就刚才同学们的故事，大家提出修改方案。</a:t>
            </a:r>
            <a:endParaRPr lang="zh-CN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小组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进行讨论，汇报讨论结果</a:t>
            </a:r>
            <a:endParaRPr lang="zh-CN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    3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总结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：写事情经过的时候，我们要抓住细节；详细介绍过程中，你的心理活动，你的想法，动作表现，什么结果，获得什么样的感受。</a:t>
            </a:r>
            <a:endParaRPr lang="zh-CN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68241" y="4000857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zh-CN" sz="280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经过、结果</a:t>
            </a:r>
            <a:endParaRPr lang="zh-CN" altLang="zh-CN" sz="280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743</Words>
  <Application>WPS 演示</Application>
  <PresentationFormat>全屏显示(16:9)</PresentationFormat>
  <Paragraphs>52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Arial</vt:lpstr>
      <vt:lpstr>宋体</vt:lpstr>
      <vt:lpstr>Wingdings</vt:lpstr>
      <vt:lpstr>黑体</vt:lpstr>
      <vt:lpstr>Times New Roman</vt:lpstr>
      <vt:lpstr>微软雅黑</vt:lpstr>
      <vt:lpstr>Arial Unicode MS</vt:lpstr>
      <vt:lpstr>Calibri</vt:lpstr>
      <vt:lpstr>Cambria</vt:lpstr>
      <vt:lpstr>Arial</vt:lpstr>
      <vt:lpstr>等线</vt:lpstr>
      <vt:lpstr>1_Office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上帝掷骰子吗</cp:lastModifiedBy>
  <cp:revision>101</cp:revision>
  <dcterms:created xsi:type="dcterms:W3CDTF">2017-03-17T02:28:00Z</dcterms:created>
  <dcterms:modified xsi:type="dcterms:W3CDTF">2023-09-25T17:06:35Z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C9C0B3D517EB44B8A3A1EBB308BB6B24_12</vt:lpwstr>
  </property>
</Properties>
</file>