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5" r:id="rId5"/>
    <p:sldId id="698" r:id="rId6"/>
    <p:sldId id="808" r:id="rId8"/>
    <p:sldId id="829" r:id="rId9"/>
    <p:sldId id="820" r:id="rId10"/>
    <p:sldId id="830" r:id="rId11"/>
    <p:sldId id="821" r:id="rId12"/>
    <p:sldId id="822" r:id="rId13"/>
    <p:sldId id="823" r:id="rId14"/>
    <p:sldId id="824" r:id="rId15"/>
    <p:sldId id="825" r:id="rId16"/>
    <p:sldId id="826" r:id="rId17"/>
    <p:sldId id="831" r:id="rId18"/>
    <p:sldId id="832" r:id="rId19"/>
    <p:sldId id="849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31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24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3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tags" Target="../tags/tag1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/>
          <p:nvPr/>
        </p:nvSpPr>
        <p:spPr>
          <a:xfrm>
            <a:off x="525780" y="1009968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5" name="TextBox 2"/>
          <p:cNvSpPr txBox="1"/>
          <p:nvPr/>
        </p:nvSpPr>
        <p:spPr>
          <a:xfrm>
            <a:off x="367983" y="1764030"/>
            <a:ext cx="8054340" cy="1614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>
              <a:lnSpc>
                <a:spcPct val="23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         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         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82800" y="1752600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46860" y="2725738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01285" y="1741170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46930" y="2709863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41030" y="1768475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14615" y="2702878"/>
            <a:ext cx="6070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P61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t="1104" r="435" b="5522"/>
          <a:stretch>
            <a:fillRect/>
          </a:stretch>
        </p:blipFill>
        <p:spPr>
          <a:xfrm>
            <a:off x="228600" y="743585"/>
            <a:ext cx="8383905" cy="37871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177" h="2790">
                <a:moveTo>
                  <a:pt x="202" y="2165"/>
                </a:moveTo>
                <a:cubicBezTo>
                  <a:pt x="214" y="2145"/>
                  <a:pt x="240" y="2098"/>
                  <a:pt x="266" y="2053"/>
                </a:cubicBezTo>
                <a:cubicBezTo>
                  <a:pt x="292" y="2008"/>
                  <a:pt x="298" y="1989"/>
                  <a:pt x="330" y="1941"/>
                </a:cubicBezTo>
                <a:cubicBezTo>
                  <a:pt x="362" y="1893"/>
                  <a:pt x="391" y="1861"/>
                  <a:pt x="426" y="1813"/>
                </a:cubicBezTo>
                <a:cubicBezTo>
                  <a:pt x="461" y="1765"/>
                  <a:pt x="464" y="1749"/>
                  <a:pt x="506" y="1701"/>
                </a:cubicBezTo>
                <a:cubicBezTo>
                  <a:pt x="548" y="1653"/>
                  <a:pt x="586" y="1618"/>
                  <a:pt x="634" y="1573"/>
                </a:cubicBezTo>
                <a:cubicBezTo>
                  <a:pt x="682" y="1528"/>
                  <a:pt x="698" y="1512"/>
                  <a:pt x="746" y="1477"/>
                </a:cubicBezTo>
                <a:cubicBezTo>
                  <a:pt x="794" y="1442"/>
                  <a:pt x="826" y="1423"/>
                  <a:pt x="874" y="1397"/>
                </a:cubicBezTo>
                <a:cubicBezTo>
                  <a:pt x="922" y="1371"/>
                  <a:pt x="938" y="1378"/>
                  <a:pt x="986" y="1349"/>
                </a:cubicBezTo>
                <a:cubicBezTo>
                  <a:pt x="1034" y="1320"/>
                  <a:pt x="1060" y="1291"/>
                  <a:pt x="1114" y="1253"/>
                </a:cubicBezTo>
                <a:cubicBezTo>
                  <a:pt x="1168" y="1215"/>
                  <a:pt x="1207" y="1195"/>
                  <a:pt x="1258" y="1157"/>
                </a:cubicBezTo>
                <a:cubicBezTo>
                  <a:pt x="1309" y="1119"/>
                  <a:pt x="1319" y="1096"/>
                  <a:pt x="1370" y="1061"/>
                </a:cubicBezTo>
                <a:cubicBezTo>
                  <a:pt x="1421" y="1026"/>
                  <a:pt x="1460" y="1016"/>
                  <a:pt x="1514" y="981"/>
                </a:cubicBezTo>
                <a:cubicBezTo>
                  <a:pt x="1568" y="946"/>
                  <a:pt x="1588" y="917"/>
                  <a:pt x="1642" y="885"/>
                </a:cubicBezTo>
                <a:cubicBezTo>
                  <a:pt x="1696" y="853"/>
                  <a:pt x="1732" y="856"/>
                  <a:pt x="1786" y="821"/>
                </a:cubicBezTo>
                <a:cubicBezTo>
                  <a:pt x="1840" y="786"/>
                  <a:pt x="1856" y="751"/>
                  <a:pt x="1914" y="709"/>
                </a:cubicBezTo>
                <a:cubicBezTo>
                  <a:pt x="1972" y="666"/>
                  <a:pt x="2020" y="644"/>
                  <a:pt x="2074" y="612"/>
                </a:cubicBezTo>
                <a:cubicBezTo>
                  <a:pt x="2128" y="580"/>
                  <a:pt x="2138" y="567"/>
                  <a:pt x="2186" y="548"/>
                </a:cubicBezTo>
                <a:cubicBezTo>
                  <a:pt x="2234" y="529"/>
                  <a:pt x="2266" y="529"/>
                  <a:pt x="2314" y="516"/>
                </a:cubicBezTo>
                <a:cubicBezTo>
                  <a:pt x="2362" y="503"/>
                  <a:pt x="2381" y="490"/>
                  <a:pt x="2426" y="484"/>
                </a:cubicBezTo>
                <a:cubicBezTo>
                  <a:pt x="2471" y="478"/>
                  <a:pt x="2493" y="490"/>
                  <a:pt x="2538" y="484"/>
                </a:cubicBezTo>
                <a:cubicBezTo>
                  <a:pt x="2583" y="478"/>
                  <a:pt x="2602" y="468"/>
                  <a:pt x="2650" y="452"/>
                </a:cubicBezTo>
                <a:cubicBezTo>
                  <a:pt x="2698" y="436"/>
                  <a:pt x="2727" y="426"/>
                  <a:pt x="2778" y="404"/>
                </a:cubicBezTo>
                <a:cubicBezTo>
                  <a:pt x="2829" y="382"/>
                  <a:pt x="2855" y="372"/>
                  <a:pt x="2906" y="340"/>
                </a:cubicBezTo>
                <a:cubicBezTo>
                  <a:pt x="2957" y="308"/>
                  <a:pt x="2986" y="276"/>
                  <a:pt x="3034" y="244"/>
                </a:cubicBezTo>
                <a:cubicBezTo>
                  <a:pt x="3082" y="212"/>
                  <a:pt x="3098" y="206"/>
                  <a:pt x="3146" y="180"/>
                </a:cubicBezTo>
                <a:cubicBezTo>
                  <a:pt x="3194" y="154"/>
                  <a:pt x="3226" y="129"/>
                  <a:pt x="3274" y="116"/>
                </a:cubicBezTo>
                <a:cubicBezTo>
                  <a:pt x="3322" y="103"/>
                  <a:pt x="3341" y="119"/>
                  <a:pt x="3386" y="116"/>
                </a:cubicBezTo>
                <a:cubicBezTo>
                  <a:pt x="3431" y="113"/>
                  <a:pt x="3453" y="113"/>
                  <a:pt x="3498" y="100"/>
                </a:cubicBezTo>
                <a:cubicBezTo>
                  <a:pt x="3543" y="87"/>
                  <a:pt x="3562" y="71"/>
                  <a:pt x="3610" y="52"/>
                </a:cubicBezTo>
                <a:cubicBezTo>
                  <a:pt x="3658" y="33"/>
                  <a:pt x="3690" y="14"/>
                  <a:pt x="3738" y="4"/>
                </a:cubicBezTo>
                <a:cubicBezTo>
                  <a:pt x="3786" y="-6"/>
                  <a:pt x="3805" y="4"/>
                  <a:pt x="3850" y="4"/>
                </a:cubicBezTo>
                <a:cubicBezTo>
                  <a:pt x="3895" y="4"/>
                  <a:pt x="3917" y="1"/>
                  <a:pt x="3962" y="4"/>
                </a:cubicBezTo>
                <a:cubicBezTo>
                  <a:pt x="4007" y="7"/>
                  <a:pt x="4029" y="1"/>
                  <a:pt x="4074" y="20"/>
                </a:cubicBezTo>
                <a:cubicBezTo>
                  <a:pt x="4119" y="39"/>
                  <a:pt x="4141" y="74"/>
                  <a:pt x="4186" y="100"/>
                </a:cubicBezTo>
                <a:cubicBezTo>
                  <a:pt x="4231" y="126"/>
                  <a:pt x="4253" y="126"/>
                  <a:pt x="4298" y="148"/>
                </a:cubicBezTo>
                <a:cubicBezTo>
                  <a:pt x="4343" y="170"/>
                  <a:pt x="4365" y="186"/>
                  <a:pt x="4410" y="212"/>
                </a:cubicBezTo>
                <a:cubicBezTo>
                  <a:pt x="4455" y="238"/>
                  <a:pt x="4477" y="250"/>
                  <a:pt x="4522" y="276"/>
                </a:cubicBezTo>
                <a:cubicBezTo>
                  <a:pt x="4567" y="302"/>
                  <a:pt x="4589" y="314"/>
                  <a:pt x="4634" y="340"/>
                </a:cubicBezTo>
                <a:cubicBezTo>
                  <a:pt x="4679" y="366"/>
                  <a:pt x="4701" y="378"/>
                  <a:pt x="4746" y="404"/>
                </a:cubicBezTo>
                <a:cubicBezTo>
                  <a:pt x="4791" y="430"/>
                  <a:pt x="4813" y="442"/>
                  <a:pt x="4858" y="468"/>
                </a:cubicBezTo>
                <a:cubicBezTo>
                  <a:pt x="4903" y="494"/>
                  <a:pt x="4922" y="506"/>
                  <a:pt x="4970" y="532"/>
                </a:cubicBezTo>
                <a:cubicBezTo>
                  <a:pt x="5018" y="558"/>
                  <a:pt x="5050" y="574"/>
                  <a:pt x="5098" y="596"/>
                </a:cubicBezTo>
                <a:cubicBezTo>
                  <a:pt x="5146" y="618"/>
                  <a:pt x="5165" y="625"/>
                  <a:pt x="5210" y="644"/>
                </a:cubicBezTo>
                <a:cubicBezTo>
                  <a:pt x="5255" y="663"/>
                  <a:pt x="5277" y="670"/>
                  <a:pt x="5322" y="692"/>
                </a:cubicBezTo>
                <a:cubicBezTo>
                  <a:pt x="5367" y="715"/>
                  <a:pt x="5389" y="728"/>
                  <a:pt x="5434" y="757"/>
                </a:cubicBezTo>
                <a:cubicBezTo>
                  <a:pt x="5479" y="786"/>
                  <a:pt x="5501" y="799"/>
                  <a:pt x="5546" y="837"/>
                </a:cubicBezTo>
                <a:cubicBezTo>
                  <a:pt x="5591" y="875"/>
                  <a:pt x="5623" y="901"/>
                  <a:pt x="5658" y="949"/>
                </a:cubicBezTo>
                <a:cubicBezTo>
                  <a:pt x="5693" y="997"/>
                  <a:pt x="5693" y="1029"/>
                  <a:pt x="5722" y="1077"/>
                </a:cubicBezTo>
                <a:cubicBezTo>
                  <a:pt x="5751" y="1125"/>
                  <a:pt x="5780" y="1144"/>
                  <a:pt x="5802" y="1189"/>
                </a:cubicBezTo>
                <a:cubicBezTo>
                  <a:pt x="5824" y="1234"/>
                  <a:pt x="5821" y="1256"/>
                  <a:pt x="5834" y="1301"/>
                </a:cubicBezTo>
                <a:cubicBezTo>
                  <a:pt x="5847" y="1346"/>
                  <a:pt x="5856" y="1368"/>
                  <a:pt x="5866" y="1413"/>
                </a:cubicBezTo>
                <a:cubicBezTo>
                  <a:pt x="5876" y="1458"/>
                  <a:pt x="5872" y="1480"/>
                  <a:pt x="5882" y="1525"/>
                </a:cubicBezTo>
                <a:cubicBezTo>
                  <a:pt x="5892" y="1570"/>
                  <a:pt x="5901" y="1592"/>
                  <a:pt x="5914" y="1637"/>
                </a:cubicBezTo>
                <a:cubicBezTo>
                  <a:pt x="5927" y="1682"/>
                  <a:pt x="5936" y="1704"/>
                  <a:pt x="5946" y="1749"/>
                </a:cubicBezTo>
                <a:cubicBezTo>
                  <a:pt x="5956" y="1794"/>
                  <a:pt x="5952" y="1816"/>
                  <a:pt x="5962" y="1861"/>
                </a:cubicBezTo>
                <a:cubicBezTo>
                  <a:pt x="5972" y="1906"/>
                  <a:pt x="5981" y="1925"/>
                  <a:pt x="5994" y="1973"/>
                </a:cubicBezTo>
                <a:cubicBezTo>
                  <a:pt x="6007" y="2021"/>
                  <a:pt x="6010" y="2053"/>
                  <a:pt x="6026" y="2101"/>
                </a:cubicBezTo>
                <a:cubicBezTo>
                  <a:pt x="6042" y="2149"/>
                  <a:pt x="6058" y="2168"/>
                  <a:pt x="6074" y="2213"/>
                </a:cubicBezTo>
                <a:cubicBezTo>
                  <a:pt x="6090" y="2258"/>
                  <a:pt x="6096" y="2280"/>
                  <a:pt x="6106" y="2325"/>
                </a:cubicBezTo>
                <a:cubicBezTo>
                  <a:pt x="6116" y="2370"/>
                  <a:pt x="6112" y="2392"/>
                  <a:pt x="6122" y="2437"/>
                </a:cubicBezTo>
                <a:cubicBezTo>
                  <a:pt x="6132" y="2482"/>
                  <a:pt x="6144" y="2504"/>
                  <a:pt x="6154" y="2549"/>
                </a:cubicBezTo>
                <a:cubicBezTo>
                  <a:pt x="6164" y="2594"/>
                  <a:pt x="6189" y="2619"/>
                  <a:pt x="6170" y="2661"/>
                </a:cubicBezTo>
                <a:cubicBezTo>
                  <a:pt x="6151" y="2703"/>
                  <a:pt x="6103" y="2735"/>
                  <a:pt x="6058" y="2757"/>
                </a:cubicBezTo>
                <a:cubicBezTo>
                  <a:pt x="6013" y="2779"/>
                  <a:pt x="5991" y="2770"/>
                  <a:pt x="5946" y="2773"/>
                </a:cubicBezTo>
                <a:cubicBezTo>
                  <a:pt x="5901" y="2776"/>
                  <a:pt x="5879" y="2773"/>
                  <a:pt x="5834" y="2773"/>
                </a:cubicBezTo>
                <a:cubicBezTo>
                  <a:pt x="5789" y="2773"/>
                  <a:pt x="5767" y="2770"/>
                  <a:pt x="5722" y="2773"/>
                </a:cubicBezTo>
                <a:cubicBezTo>
                  <a:pt x="5677" y="2776"/>
                  <a:pt x="5655" y="2786"/>
                  <a:pt x="5610" y="2789"/>
                </a:cubicBezTo>
                <a:cubicBezTo>
                  <a:pt x="5565" y="2792"/>
                  <a:pt x="5543" y="2789"/>
                  <a:pt x="5498" y="2789"/>
                </a:cubicBezTo>
                <a:cubicBezTo>
                  <a:pt x="5453" y="2789"/>
                  <a:pt x="5431" y="2789"/>
                  <a:pt x="5386" y="2789"/>
                </a:cubicBezTo>
                <a:cubicBezTo>
                  <a:pt x="5341" y="2789"/>
                  <a:pt x="5322" y="2789"/>
                  <a:pt x="5274" y="2789"/>
                </a:cubicBezTo>
                <a:cubicBezTo>
                  <a:pt x="5226" y="2789"/>
                  <a:pt x="5194" y="2792"/>
                  <a:pt x="5146" y="2789"/>
                </a:cubicBezTo>
                <a:cubicBezTo>
                  <a:pt x="5098" y="2786"/>
                  <a:pt x="5079" y="2776"/>
                  <a:pt x="5034" y="2773"/>
                </a:cubicBezTo>
                <a:cubicBezTo>
                  <a:pt x="4989" y="2770"/>
                  <a:pt x="4970" y="2776"/>
                  <a:pt x="4922" y="2773"/>
                </a:cubicBezTo>
                <a:cubicBezTo>
                  <a:pt x="4874" y="2770"/>
                  <a:pt x="4842" y="2767"/>
                  <a:pt x="4794" y="2757"/>
                </a:cubicBezTo>
                <a:cubicBezTo>
                  <a:pt x="4746" y="2747"/>
                  <a:pt x="4730" y="2731"/>
                  <a:pt x="4682" y="2725"/>
                </a:cubicBezTo>
                <a:cubicBezTo>
                  <a:pt x="4634" y="2719"/>
                  <a:pt x="4602" y="2725"/>
                  <a:pt x="4554" y="2725"/>
                </a:cubicBezTo>
                <a:cubicBezTo>
                  <a:pt x="4506" y="2725"/>
                  <a:pt x="4487" y="2725"/>
                  <a:pt x="4442" y="2725"/>
                </a:cubicBezTo>
                <a:cubicBezTo>
                  <a:pt x="4397" y="2725"/>
                  <a:pt x="4375" y="2725"/>
                  <a:pt x="4330" y="2725"/>
                </a:cubicBezTo>
                <a:cubicBezTo>
                  <a:pt x="4285" y="2725"/>
                  <a:pt x="4266" y="2728"/>
                  <a:pt x="4218" y="2725"/>
                </a:cubicBezTo>
                <a:cubicBezTo>
                  <a:pt x="4170" y="2722"/>
                  <a:pt x="4138" y="2712"/>
                  <a:pt x="4090" y="2709"/>
                </a:cubicBezTo>
                <a:cubicBezTo>
                  <a:pt x="4042" y="2706"/>
                  <a:pt x="4023" y="2709"/>
                  <a:pt x="3978" y="2709"/>
                </a:cubicBezTo>
                <a:cubicBezTo>
                  <a:pt x="3933" y="2709"/>
                  <a:pt x="3914" y="2709"/>
                  <a:pt x="3866" y="2709"/>
                </a:cubicBezTo>
                <a:cubicBezTo>
                  <a:pt x="3818" y="2709"/>
                  <a:pt x="3789" y="2709"/>
                  <a:pt x="3738" y="2709"/>
                </a:cubicBezTo>
                <a:cubicBezTo>
                  <a:pt x="3687" y="2709"/>
                  <a:pt x="3664" y="2709"/>
                  <a:pt x="3610" y="2709"/>
                </a:cubicBezTo>
                <a:cubicBezTo>
                  <a:pt x="3556" y="2709"/>
                  <a:pt x="3517" y="2709"/>
                  <a:pt x="3466" y="2709"/>
                </a:cubicBezTo>
                <a:cubicBezTo>
                  <a:pt x="3415" y="2709"/>
                  <a:pt x="3402" y="2712"/>
                  <a:pt x="3354" y="2709"/>
                </a:cubicBezTo>
                <a:cubicBezTo>
                  <a:pt x="3306" y="2706"/>
                  <a:pt x="3274" y="2696"/>
                  <a:pt x="3226" y="2693"/>
                </a:cubicBezTo>
                <a:cubicBezTo>
                  <a:pt x="3178" y="2690"/>
                  <a:pt x="3162" y="2696"/>
                  <a:pt x="3114" y="2693"/>
                </a:cubicBezTo>
                <a:cubicBezTo>
                  <a:pt x="3066" y="2690"/>
                  <a:pt x="3034" y="2680"/>
                  <a:pt x="2986" y="2677"/>
                </a:cubicBezTo>
                <a:cubicBezTo>
                  <a:pt x="2938" y="2674"/>
                  <a:pt x="2919" y="2677"/>
                  <a:pt x="2874" y="2677"/>
                </a:cubicBezTo>
                <a:cubicBezTo>
                  <a:pt x="2829" y="2677"/>
                  <a:pt x="2810" y="2677"/>
                  <a:pt x="2762" y="2677"/>
                </a:cubicBezTo>
                <a:cubicBezTo>
                  <a:pt x="2714" y="2677"/>
                  <a:pt x="2682" y="2677"/>
                  <a:pt x="2634" y="2677"/>
                </a:cubicBezTo>
                <a:cubicBezTo>
                  <a:pt x="2586" y="2677"/>
                  <a:pt x="2573" y="2677"/>
                  <a:pt x="2522" y="2677"/>
                </a:cubicBezTo>
                <a:cubicBezTo>
                  <a:pt x="2471" y="2677"/>
                  <a:pt x="2432" y="2677"/>
                  <a:pt x="2378" y="2677"/>
                </a:cubicBezTo>
                <a:cubicBezTo>
                  <a:pt x="2324" y="2677"/>
                  <a:pt x="2298" y="2677"/>
                  <a:pt x="2250" y="2677"/>
                </a:cubicBezTo>
                <a:cubicBezTo>
                  <a:pt x="2202" y="2677"/>
                  <a:pt x="2183" y="2677"/>
                  <a:pt x="2138" y="2677"/>
                </a:cubicBezTo>
                <a:cubicBezTo>
                  <a:pt x="2093" y="2677"/>
                  <a:pt x="2074" y="2677"/>
                  <a:pt x="2026" y="2677"/>
                </a:cubicBezTo>
                <a:cubicBezTo>
                  <a:pt x="1978" y="2677"/>
                  <a:pt x="1946" y="2680"/>
                  <a:pt x="1898" y="2677"/>
                </a:cubicBezTo>
                <a:cubicBezTo>
                  <a:pt x="1850" y="2674"/>
                  <a:pt x="1831" y="2667"/>
                  <a:pt x="1786" y="2661"/>
                </a:cubicBezTo>
                <a:cubicBezTo>
                  <a:pt x="1741" y="2655"/>
                  <a:pt x="1722" y="2648"/>
                  <a:pt x="1674" y="2645"/>
                </a:cubicBezTo>
                <a:cubicBezTo>
                  <a:pt x="1626" y="2642"/>
                  <a:pt x="1594" y="2645"/>
                  <a:pt x="1546" y="2645"/>
                </a:cubicBezTo>
                <a:cubicBezTo>
                  <a:pt x="1498" y="2645"/>
                  <a:pt x="1479" y="2645"/>
                  <a:pt x="1434" y="2645"/>
                </a:cubicBezTo>
                <a:cubicBezTo>
                  <a:pt x="1389" y="2645"/>
                  <a:pt x="1367" y="2645"/>
                  <a:pt x="1322" y="2645"/>
                </a:cubicBezTo>
                <a:cubicBezTo>
                  <a:pt x="1277" y="2645"/>
                  <a:pt x="1255" y="2645"/>
                  <a:pt x="1210" y="2645"/>
                </a:cubicBezTo>
                <a:cubicBezTo>
                  <a:pt x="1165" y="2645"/>
                  <a:pt x="1143" y="2651"/>
                  <a:pt x="1098" y="2645"/>
                </a:cubicBezTo>
                <a:cubicBezTo>
                  <a:pt x="1053" y="2639"/>
                  <a:pt x="1034" y="2619"/>
                  <a:pt x="986" y="2613"/>
                </a:cubicBezTo>
                <a:cubicBezTo>
                  <a:pt x="938" y="2607"/>
                  <a:pt x="906" y="2613"/>
                  <a:pt x="858" y="2613"/>
                </a:cubicBezTo>
                <a:cubicBezTo>
                  <a:pt x="810" y="2613"/>
                  <a:pt x="791" y="2613"/>
                  <a:pt x="746" y="2613"/>
                </a:cubicBezTo>
                <a:cubicBezTo>
                  <a:pt x="701" y="2613"/>
                  <a:pt x="679" y="2613"/>
                  <a:pt x="634" y="2613"/>
                </a:cubicBezTo>
                <a:cubicBezTo>
                  <a:pt x="589" y="2613"/>
                  <a:pt x="570" y="2613"/>
                  <a:pt x="522" y="2613"/>
                </a:cubicBezTo>
                <a:cubicBezTo>
                  <a:pt x="474" y="2613"/>
                  <a:pt x="442" y="2613"/>
                  <a:pt x="394" y="2613"/>
                </a:cubicBezTo>
                <a:cubicBezTo>
                  <a:pt x="346" y="2613"/>
                  <a:pt x="333" y="2613"/>
                  <a:pt x="282" y="2613"/>
                </a:cubicBezTo>
                <a:cubicBezTo>
                  <a:pt x="231" y="2613"/>
                  <a:pt x="199" y="2613"/>
                  <a:pt x="138" y="2613"/>
                </a:cubicBezTo>
                <a:cubicBezTo>
                  <a:pt x="85" y="2613"/>
                  <a:pt x="45" y="2613"/>
                  <a:pt x="0" y="2613"/>
                </a:cubicBezTo>
                <a:lnTo>
                  <a:pt x="0" y="2305"/>
                </a:lnTo>
                <a:cubicBezTo>
                  <a:pt x="8" y="2301"/>
                  <a:pt x="16" y="2297"/>
                  <a:pt x="26" y="2293"/>
                </a:cubicBezTo>
                <a:cubicBezTo>
                  <a:pt x="71" y="2271"/>
                  <a:pt x="96" y="2277"/>
                  <a:pt x="138" y="2245"/>
                </a:cubicBezTo>
                <a:cubicBezTo>
                  <a:pt x="180" y="2213"/>
                  <a:pt x="208" y="2178"/>
                  <a:pt x="234" y="2133"/>
                </a:cubicBezTo>
                <a:cubicBezTo>
                  <a:pt x="260" y="2088"/>
                  <a:pt x="262" y="2041"/>
                  <a:pt x="266" y="2021"/>
                </a:cubicBezTo>
                <a:lnTo>
                  <a:pt x="202" y="2165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P61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762318" y="496570"/>
            <a:ext cx="2099310" cy="5530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摘苹果。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292918" y="1557655"/>
            <a:ext cx="733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5079683" y="1657668"/>
            <a:ext cx="7334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5409248" y="896620"/>
            <a:ext cx="733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235450" y="2345373"/>
            <a:ext cx="7334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6095683" y="1733868"/>
            <a:ext cx="7334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6553200" y="2495233"/>
            <a:ext cx="7334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/>
      <p:bldP spid="37" grpId="0"/>
      <p:bldP spid="23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P62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T8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60" y="1054735"/>
            <a:ext cx="69392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    里填上“＋”“－”或“×”。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1406" y="2075045"/>
            <a:ext cx="8398509" cy="1482225"/>
            <a:chOff x="1366161" y="1498480"/>
            <a:chExt cx="8453786" cy="1482312"/>
          </a:xfrm>
        </p:grpSpPr>
        <p:sp>
          <p:nvSpPr>
            <p:cNvPr id="6" name="矩形 5"/>
            <p:cNvSpPr/>
            <p:nvPr/>
          </p:nvSpPr>
          <p:spPr>
            <a:xfrm>
              <a:off x="1366161" y="1503061"/>
              <a:ext cx="8168073" cy="553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3    3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6    3    3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9    4    3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12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00676" y="2427675"/>
              <a:ext cx="8419271" cy="553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2    6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12   5    6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30   6    4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763688" y="1515788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763688" y="2427734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10390" y="1498480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10390" y="2410426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857092" y="1498480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857092" y="2410426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430020" y="1017270"/>
            <a:ext cx="520065" cy="523240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37640" y="1889125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512560" y="2787650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90975" y="2779395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64940" y="1879600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508115" y="1885315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39545" y="2795905"/>
            <a:ext cx="624205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 Box 16"/>
          <p:cNvSpPr txBox="1"/>
          <p:nvPr/>
        </p:nvSpPr>
        <p:spPr>
          <a:xfrm>
            <a:off x="715645" y="6721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2929255" y="1540510"/>
            <a:ext cx="22599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一六得六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929255" y="2077720"/>
            <a:ext cx="22599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二六十二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1" name="TextBox 25"/>
          <p:cNvSpPr txBox="1"/>
          <p:nvPr/>
        </p:nvSpPr>
        <p:spPr>
          <a:xfrm>
            <a:off x="2929255" y="2614930"/>
            <a:ext cx="22599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三六十八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2929255" y="3152140"/>
            <a:ext cx="225933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四六二十四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" name="TextBox 27"/>
          <p:cNvSpPr txBox="1"/>
          <p:nvPr/>
        </p:nvSpPr>
        <p:spPr>
          <a:xfrm>
            <a:off x="2929255" y="3689350"/>
            <a:ext cx="225996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五六三十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4" name="TextBox 28"/>
          <p:cNvSpPr txBox="1"/>
          <p:nvPr/>
        </p:nvSpPr>
        <p:spPr>
          <a:xfrm>
            <a:off x="2929255" y="4226560"/>
            <a:ext cx="226060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六六三十六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823085" y="2362835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6的乘法口诀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20220402090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7435" y="758190"/>
            <a:ext cx="749300" cy="920115"/>
          </a:xfrm>
          <a:prstGeom prst="rect">
            <a:avLst/>
          </a:prstGeom>
        </p:spPr>
      </p:pic>
      <p:sp>
        <p:nvSpPr>
          <p:cNvPr id="62" name="TextBox 26"/>
          <p:cNvSpPr txBox="1"/>
          <p:nvPr/>
        </p:nvSpPr>
        <p:spPr>
          <a:xfrm>
            <a:off x="305435" y="1954530"/>
            <a:ext cx="58896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只青蛙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张嘴，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只眼睛，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条腿。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26"/>
          <p:cNvSpPr txBox="1"/>
          <p:nvPr/>
        </p:nvSpPr>
        <p:spPr>
          <a:xfrm>
            <a:off x="305435" y="2564130"/>
            <a:ext cx="8550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只青蛙（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）张嘴，（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）只眼睛，（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）条腿。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20220402090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7765" y="758190"/>
            <a:ext cx="749300" cy="920115"/>
          </a:xfrm>
          <a:prstGeom prst="rect">
            <a:avLst/>
          </a:prstGeom>
        </p:spPr>
      </p:pic>
      <p:sp>
        <p:nvSpPr>
          <p:cNvPr id="7" name="TextBox 26"/>
          <p:cNvSpPr txBox="1"/>
          <p:nvPr/>
        </p:nvSpPr>
        <p:spPr>
          <a:xfrm>
            <a:off x="305435" y="3173730"/>
            <a:ext cx="8550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只青蛙（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）张嘴，（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）只眼睛，（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）条腿。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 descr="20220402090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8095" y="758190"/>
            <a:ext cx="749300" cy="920115"/>
          </a:xfrm>
          <a:prstGeom prst="rect">
            <a:avLst/>
          </a:prstGeom>
        </p:spPr>
      </p:pic>
      <p:sp>
        <p:nvSpPr>
          <p:cNvPr id="9" name="TextBox 26"/>
          <p:cNvSpPr txBox="1"/>
          <p:nvPr/>
        </p:nvSpPr>
        <p:spPr>
          <a:xfrm>
            <a:off x="305435" y="3783330"/>
            <a:ext cx="8550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只青蛙（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）张嘴，（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）只眼睛，（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）条腿。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" name="图片 9" descr="20220402090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8425" y="758190"/>
            <a:ext cx="749300" cy="920115"/>
          </a:xfrm>
          <a:prstGeom prst="rect">
            <a:avLst/>
          </a:prstGeom>
        </p:spPr>
      </p:pic>
      <p:sp>
        <p:nvSpPr>
          <p:cNvPr id="38" name="TextBox 4"/>
          <p:cNvSpPr txBox="1"/>
          <p:nvPr/>
        </p:nvSpPr>
        <p:spPr>
          <a:xfrm>
            <a:off x="2101850" y="2454910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426585" y="2465070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7082790" y="2435225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2128520" y="3055620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4453255" y="3065780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7033895" y="3035935"/>
            <a:ext cx="7416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2132965" y="3664585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4457700" y="3674745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7007860" y="3655060"/>
            <a:ext cx="66167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9" name="图片 18" descr="20220402090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819150"/>
            <a:ext cx="749300" cy="920115"/>
          </a:xfrm>
          <a:prstGeom prst="rect">
            <a:avLst/>
          </a:prstGeom>
        </p:spPr>
      </p:pic>
      <p:sp>
        <p:nvSpPr>
          <p:cNvPr id="20" name="TextBox 26"/>
          <p:cNvSpPr txBox="1"/>
          <p:nvPr/>
        </p:nvSpPr>
        <p:spPr>
          <a:xfrm>
            <a:off x="292100" y="4342130"/>
            <a:ext cx="8550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只青蛙（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）张嘴，（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）只眼睛，（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）条腿。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2119630" y="4223385"/>
            <a:ext cx="50228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4319270" y="4233545"/>
            <a:ext cx="6273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6994525" y="4213860"/>
            <a:ext cx="66167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" grpId="0"/>
      <p:bldP spid="7" grpId="0"/>
      <p:bldP spid="9" grpId="0"/>
      <p:bldP spid="3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1938655" y="864235"/>
            <a:ext cx="1409700" cy="1752600"/>
          </a:xfrm>
          <a:prstGeom prst="rect">
            <a:avLst/>
          </a:prstGeom>
        </p:spPr>
      </p:pic>
      <p:graphicFrame>
        <p:nvGraphicFramePr>
          <p:cNvPr id="28" name="表格 2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0713" y="3209925"/>
          <a:ext cx="7439026" cy="11277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59448"/>
                <a:gridCol w="931545"/>
                <a:gridCol w="929709"/>
                <a:gridCol w="929581"/>
                <a:gridCol w="929581"/>
                <a:gridCol w="929640"/>
                <a:gridCol w="929522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豆荚个数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1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2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3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4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5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6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7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豆子颗数</a:t>
                      </a:r>
                      <a:endParaRPr lang="zh-CN" altLang="en-US" sz="30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6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" name="TextBox 2"/>
          <p:cNvSpPr txBox="1"/>
          <p:nvPr/>
        </p:nvSpPr>
        <p:spPr>
          <a:xfrm>
            <a:off x="4497388" y="378777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5"/>
          <p:cNvSpPr txBox="1"/>
          <p:nvPr/>
        </p:nvSpPr>
        <p:spPr>
          <a:xfrm>
            <a:off x="5440363" y="378777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6345238" y="378777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7259638" y="378777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2515" y="3788410"/>
            <a:ext cx="56769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0" hangingPunct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</a:t>
            </a:r>
            <a:endParaRPr lang="en-US" altLang="zh-CN" sz="30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2663190" y="864235"/>
            <a:ext cx="1409700" cy="1752600"/>
          </a:xfrm>
          <a:prstGeom prst="rect">
            <a:avLst/>
          </a:prstGeom>
        </p:spPr>
      </p:pic>
      <p:pic>
        <p:nvPicPr>
          <p:cNvPr id="4" name="图片 3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3387725" y="864235"/>
            <a:ext cx="1409700" cy="1752600"/>
          </a:xfrm>
          <a:prstGeom prst="rect">
            <a:avLst/>
          </a:prstGeom>
        </p:spPr>
      </p:pic>
      <p:pic>
        <p:nvPicPr>
          <p:cNvPr id="6" name="图片 5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4112260" y="864235"/>
            <a:ext cx="1409700" cy="1752600"/>
          </a:xfrm>
          <a:prstGeom prst="rect">
            <a:avLst/>
          </a:prstGeom>
        </p:spPr>
      </p:pic>
      <p:pic>
        <p:nvPicPr>
          <p:cNvPr id="7" name="图片 6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4836795" y="864235"/>
            <a:ext cx="1409700" cy="1752600"/>
          </a:xfrm>
          <a:prstGeom prst="rect">
            <a:avLst/>
          </a:prstGeom>
        </p:spPr>
      </p:pic>
      <p:pic>
        <p:nvPicPr>
          <p:cNvPr id="8" name="图片 7" descr="202204020921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120000" flipH="1" flipV="1">
            <a:off x="5561330" y="864235"/>
            <a:ext cx="1409700" cy="17526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21270" y="96808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6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1" name="任意多边形 10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89280" y="176212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8480" y="1828800"/>
            <a:ext cx="561975" cy="38258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589280" y="228441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8480" y="2351088"/>
            <a:ext cx="561975" cy="38258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589280" y="2808288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8480" y="2874963"/>
            <a:ext cx="561975" cy="384175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589280" y="333216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8480" y="3398838"/>
            <a:ext cx="561975" cy="38258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589280" y="385445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08480" y="3921125"/>
            <a:ext cx="561975" cy="384175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589280" y="437832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08480" y="4445000"/>
            <a:ext cx="561975" cy="38258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035935" y="176530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22750" y="1839913"/>
            <a:ext cx="614363" cy="3683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3035935" y="228917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22750" y="2363788"/>
            <a:ext cx="614363" cy="3683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3035935" y="281146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2750" y="2886075"/>
            <a:ext cx="614363" cy="3683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3035935" y="3335338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2750" y="3409950"/>
            <a:ext cx="614363" cy="3683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035935" y="3857625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22750" y="3932238"/>
            <a:ext cx="614363" cy="3683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8" name="TextBox 28"/>
          <p:cNvSpPr txBox="1"/>
          <p:nvPr/>
        </p:nvSpPr>
        <p:spPr>
          <a:xfrm>
            <a:off x="1776730" y="2811463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29"/>
          <p:cNvSpPr txBox="1"/>
          <p:nvPr/>
        </p:nvSpPr>
        <p:spPr>
          <a:xfrm>
            <a:off x="1887855" y="1762125"/>
            <a:ext cx="371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4306888" y="17621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31"/>
          <p:cNvSpPr txBox="1"/>
          <p:nvPr/>
        </p:nvSpPr>
        <p:spPr>
          <a:xfrm>
            <a:off x="1776730" y="228917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32"/>
          <p:cNvSpPr txBox="1"/>
          <p:nvPr/>
        </p:nvSpPr>
        <p:spPr>
          <a:xfrm>
            <a:off x="4235450" y="22828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33"/>
          <p:cNvSpPr txBox="1"/>
          <p:nvPr/>
        </p:nvSpPr>
        <p:spPr>
          <a:xfrm>
            <a:off x="4235450" y="28035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34"/>
          <p:cNvSpPr txBox="1"/>
          <p:nvPr/>
        </p:nvSpPr>
        <p:spPr>
          <a:xfrm>
            <a:off x="1795780" y="3333750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35"/>
          <p:cNvSpPr txBox="1"/>
          <p:nvPr/>
        </p:nvSpPr>
        <p:spPr>
          <a:xfrm>
            <a:off x="4235450" y="33242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36"/>
          <p:cNvSpPr txBox="1"/>
          <p:nvPr/>
        </p:nvSpPr>
        <p:spPr>
          <a:xfrm>
            <a:off x="1795780" y="3856038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TextBox 37"/>
          <p:cNvSpPr txBox="1"/>
          <p:nvPr/>
        </p:nvSpPr>
        <p:spPr>
          <a:xfrm>
            <a:off x="4222750" y="38449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38"/>
          <p:cNvSpPr txBox="1"/>
          <p:nvPr/>
        </p:nvSpPr>
        <p:spPr>
          <a:xfrm>
            <a:off x="1797368" y="4378325"/>
            <a:ext cx="638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5800725" y="1767205"/>
            <a:ext cx="262636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5800725" y="2304415"/>
            <a:ext cx="262636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1" name="TextBox 25"/>
          <p:cNvSpPr txBox="1"/>
          <p:nvPr/>
        </p:nvSpPr>
        <p:spPr>
          <a:xfrm>
            <a:off x="5800725" y="2841625"/>
            <a:ext cx="262699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5800725" y="3378835"/>
            <a:ext cx="262636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" name="TextBox 27"/>
          <p:cNvSpPr txBox="1"/>
          <p:nvPr/>
        </p:nvSpPr>
        <p:spPr>
          <a:xfrm>
            <a:off x="5800725" y="3916045"/>
            <a:ext cx="262636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4" name="TextBox 28"/>
          <p:cNvSpPr txBox="1"/>
          <p:nvPr/>
        </p:nvSpPr>
        <p:spPr>
          <a:xfrm>
            <a:off x="5800725" y="4453255"/>
            <a:ext cx="262699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六六（      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5" name="Text Box 8"/>
          <p:cNvSpPr txBox="1"/>
          <p:nvPr/>
        </p:nvSpPr>
        <p:spPr>
          <a:xfrm>
            <a:off x="6992938" y="2816860"/>
            <a:ext cx="1008062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十八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Text Box 9"/>
          <p:cNvSpPr txBox="1"/>
          <p:nvPr/>
        </p:nvSpPr>
        <p:spPr>
          <a:xfrm>
            <a:off x="7029450" y="1788160"/>
            <a:ext cx="1239838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Text Box 10"/>
          <p:cNvSpPr txBox="1"/>
          <p:nvPr/>
        </p:nvSpPr>
        <p:spPr>
          <a:xfrm>
            <a:off x="7015163" y="2302510"/>
            <a:ext cx="1058862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Text Box 24"/>
          <p:cNvSpPr txBox="1"/>
          <p:nvPr/>
        </p:nvSpPr>
        <p:spPr>
          <a:xfrm>
            <a:off x="7046913" y="3874770"/>
            <a:ext cx="1184275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" name="Text Box 25"/>
          <p:cNvSpPr txBox="1"/>
          <p:nvPr/>
        </p:nvSpPr>
        <p:spPr>
          <a:xfrm>
            <a:off x="6852285" y="4434840"/>
            <a:ext cx="1568450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三十六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" name="Text Box 23"/>
          <p:cNvSpPr txBox="1"/>
          <p:nvPr/>
        </p:nvSpPr>
        <p:spPr>
          <a:xfrm>
            <a:off x="6879590" y="3361055"/>
            <a:ext cx="1511300" cy="52197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二十四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0713" y="338455"/>
          <a:ext cx="7439026" cy="11277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59448"/>
                <a:gridCol w="931545"/>
                <a:gridCol w="929709"/>
                <a:gridCol w="929581"/>
                <a:gridCol w="929581"/>
                <a:gridCol w="929640"/>
                <a:gridCol w="929522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豆荚个数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1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2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3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4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5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6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7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豆子颗数</a:t>
                      </a:r>
                      <a:endParaRPr lang="zh-CN" altLang="en-US" sz="30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3000" b="1" kern="12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6</a:t>
                      </a:r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000" b="1" kern="120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" name="TextBox 2"/>
          <p:cNvSpPr txBox="1"/>
          <p:nvPr/>
        </p:nvSpPr>
        <p:spPr>
          <a:xfrm>
            <a:off x="4497388" y="91630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5"/>
          <p:cNvSpPr txBox="1"/>
          <p:nvPr/>
        </p:nvSpPr>
        <p:spPr>
          <a:xfrm>
            <a:off x="5440363" y="91630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345238" y="91630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7259638" y="916305"/>
            <a:ext cx="6381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12515" y="916940"/>
            <a:ext cx="56769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0" hangingPunct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</a:t>
            </a:r>
            <a:endParaRPr lang="en-US" altLang="zh-CN" sz="30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8" grpId="0"/>
      <p:bldP spid="9" grpId="0" bldLvl="0" animBg="1"/>
      <p:bldP spid="10" grpId="0"/>
      <p:bldP spid="11" grpId="0" bldLvl="0" animBg="1"/>
      <p:bldP spid="12" grpId="0"/>
      <p:bldP spid="13" grpId="0" bldLvl="0" animBg="1"/>
      <p:bldP spid="15" grpId="0"/>
      <p:bldP spid="16" grpId="0" bldLvl="0" animBg="1"/>
      <p:bldP spid="19" grpId="0"/>
      <p:bldP spid="20" grpId="0" bldLvl="0" animBg="1"/>
      <p:bldP spid="22" grpId="0"/>
      <p:bldP spid="23" grpId="0" bldLvl="0" animBg="1"/>
      <p:bldP spid="24" grpId="0"/>
      <p:bldP spid="25" grpId="0" bldLvl="0" animBg="1"/>
      <p:bldP spid="2" grpId="0"/>
      <p:bldP spid="3" grpId="0" bldLvl="0" animBg="1"/>
      <p:bldP spid="7" grpId="0"/>
      <p:bldP spid="14" grpId="0" bldLvl="0" animBg="1"/>
      <p:bldP spid="17" grpId="0"/>
      <p:bldP spid="34" grpId="0" bldLvl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6104" y="1671955"/>
            <a:ext cx="2200241" cy="2984500"/>
            <a:chOff x="665" y="2701"/>
            <a:chExt cx="3464" cy="4698"/>
          </a:xfrm>
        </p:grpSpPr>
        <p:pic>
          <p:nvPicPr>
            <p:cNvPr id="3" name="图片 9" descr="E:\文件\新画人物图\女03 拷贝.png女03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65" y="4837"/>
              <a:ext cx="1223" cy="25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 flipH="1">
              <a:off x="853" y="2701"/>
              <a:ext cx="3276" cy="1770"/>
            </a:xfrm>
            <a:prstGeom prst="wedgeRoundRectCallout">
              <a:avLst>
                <a:gd name="adj1" fmla="val 29587"/>
                <a:gd name="adj2" fmla="val 7287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你有什么发现吗？</a:t>
              </a:r>
              <a:endPara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9420" y="1583055"/>
            <a:ext cx="3333193" cy="2787650"/>
            <a:chOff x="10120" y="1531"/>
            <a:chExt cx="5247" cy="4390"/>
          </a:xfrm>
        </p:grpSpPr>
        <p:sp>
          <p:nvSpPr>
            <p:cNvPr id="7" name="AutoShape 25"/>
            <p:cNvSpPr>
              <a:spLocks noChangeArrowheads="1"/>
            </p:cNvSpPr>
            <p:nvPr/>
          </p:nvSpPr>
          <p:spPr bwMode="auto">
            <a:xfrm flipH="1">
              <a:off x="10120" y="1531"/>
              <a:ext cx="5247" cy="2584"/>
            </a:xfrm>
            <a:prstGeom prst="wedgeRoundRectCallout">
              <a:avLst>
                <a:gd name="adj1" fmla="val -28067"/>
                <a:gd name="adj2" fmla="val 6745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6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的乘法口诀有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6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句，每相邻两句口诀的得数相差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6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68" name="图片 19" descr="F:\1.有关教学课件\123\人物图\书本 拷贝.png书本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429" y="4489"/>
              <a:ext cx="1138" cy="1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9" name="TextBox 23"/>
          <p:cNvSpPr txBox="1"/>
          <p:nvPr/>
        </p:nvSpPr>
        <p:spPr>
          <a:xfrm>
            <a:off x="2702560" y="1162685"/>
            <a:ext cx="262636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702560" y="1699895"/>
            <a:ext cx="262636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1" name="TextBox 25"/>
          <p:cNvSpPr txBox="1"/>
          <p:nvPr/>
        </p:nvSpPr>
        <p:spPr>
          <a:xfrm>
            <a:off x="2702560" y="2237105"/>
            <a:ext cx="262699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2" name="TextBox 26"/>
          <p:cNvSpPr txBox="1"/>
          <p:nvPr/>
        </p:nvSpPr>
        <p:spPr>
          <a:xfrm>
            <a:off x="2702560" y="2774315"/>
            <a:ext cx="262636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" name="TextBox 27"/>
          <p:cNvSpPr txBox="1"/>
          <p:nvPr/>
        </p:nvSpPr>
        <p:spPr>
          <a:xfrm>
            <a:off x="2702560" y="3311525"/>
            <a:ext cx="262636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4" name="TextBox 28"/>
          <p:cNvSpPr txBox="1"/>
          <p:nvPr/>
        </p:nvSpPr>
        <p:spPr>
          <a:xfrm>
            <a:off x="2702560" y="3848735"/>
            <a:ext cx="262699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六六（   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5" name="Text Box 8"/>
          <p:cNvSpPr txBox="1"/>
          <p:nvPr/>
        </p:nvSpPr>
        <p:spPr>
          <a:xfrm>
            <a:off x="3894773" y="2212340"/>
            <a:ext cx="1008062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十八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Text Box 9"/>
          <p:cNvSpPr txBox="1"/>
          <p:nvPr/>
        </p:nvSpPr>
        <p:spPr>
          <a:xfrm>
            <a:off x="3931285" y="1183640"/>
            <a:ext cx="1239838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得六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Text Box 10"/>
          <p:cNvSpPr txBox="1"/>
          <p:nvPr/>
        </p:nvSpPr>
        <p:spPr>
          <a:xfrm>
            <a:off x="3916998" y="1697990"/>
            <a:ext cx="1058862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十二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Text Box 24"/>
          <p:cNvSpPr txBox="1"/>
          <p:nvPr/>
        </p:nvSpPr>
        <p:spPr>
          <a:xfrm>
            <a:off x="3948748" y="3270250"/>
            <a:ext cx="1184275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三十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" name="Text Box 25"/>
          <p:cNvSpPr txBox="1"/>
          <p:nvPr/>
        </p:nvSpPr>
        <p:spPr>
          <a:xfrm>
            <a:off x="3849370" y="3830320"/>
            <a:ext cx="1568450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三十六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" name="Text Box 23"/>
          <p:cNvSpPr txBox="1"/>
          <p:nvPr/>
        </p:nvSpPr>
        <p:spPr>
          <a:xfrm>
            <a:off x="3848100" y="2756535"/>
            <a:ext cx="1511300" cy="55308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二十四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TextBox 26"/>
          <p:cNvSpPr txBox="1"/>
          <p:nvPr/>
        </p:nvSpPr>
        <p:spPr>
          <a:xfrm>
            <a:off x="2702560" y="285750"/>
            <a:ext cx="23869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的乘法口诀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6050" y="2303463"/>
            <a:ext cx="747712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r="47376"/>
          <a:stretch>
            <a:fillRect/>
          </a:stretch>
        </p:blipFill>
        <p:spPr>
          <a:xfrm>
            <a:off x="146050" y="1071880"/>
            <a:ext cx="310769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2"/>
          <p:cNvSpPr/>
          <p:nvPr/>
        </p:nvSpPr>
        <p:spPr>
          <a:xfrm>
            <a:off x="155575" y="3756025"/>
            <a:ext cx="1368425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一六得六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Rectangle 23"/>
          <p:cNvSpPr/>
          <p:nvPr/>
        </p:nvSpPr>
        <p:spPr>
          <a:xfrm>
            <a:off x="1536700" y="3756025"/>
            <a:ext cx="1368425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二六十二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Rectangle 24"/>
          <p:cNvSpPr/>
          <p:nvPr/>
        </p:nvSpPr>
        <p:spPr>
          <a:xfrm>
            <a:off x="2916238" y="3756025"/>
            <a:ext cx="1368425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三六十八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Rectangle 25"/>
          <p:cNvSpPr/>
          <p:nvPr/>
        </p:nvSpPr>
        <p:spPr>
          <a:xfrm>
            <a:off x="4294188" y="3756025"/>
            <a:ext cx="1587500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四六二十四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26"/>
          <p:cNvSpPr/>
          <p:nvPr/>
        </p:nvSpPr>
        <p:spPr>
          <a:xfrm>
            <a:off x="5899150" y="3756025"/>
            <a:ext cx="1587500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五六三十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Rectangle 27"/>
          <p:cNvSpPr/>
          <p:nvPr/>
        </p:nvSpPr>
        <p:spPr>
          <a:xfrm>
            <a:off x="7507288" y="3756025"/>
            <a:ext cx="1585912" cy="460375"/>
          </a:xfrm>
          <a:prstGeom prst="rect">
            <a:avLst/>
          </a:prstGeom>
          <a:solidFill>
            <a:srgbClr val="DFAFFD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六六三十六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Rectangle 17"/>
          <p:cNvSpPr/>
          <p:nvPr/>
        </p:nvSpPr>
        <p:spPr>
          <a:xfrm>
            <a:off x="155575" y="1401763"/>
            <a:ext cx="1368425" cy="460375"/>
          </a:xfrm>
          <a:prstGeom prst="rect">
            <a:avLst/>
          </a:prstGeom>
          <a:solidFill>
            <a:srgbClr val="FEC7DE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一一得一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19"/>
          <p:cNvSpPr/>
          <p:nvPr/>
        </p:nvSpPr>
        <p:spPr>
          <a:xfrm>
            <a:off x="155575" y="2338388"/>
            <a:ext cx="1368425" cy="460375"/>
          </a:xfrm>
          <a:prstGeom prst="rect">
            <a:avLst/>
          </a:prstGeom>
          <a:solidFill>
            <a:srgbClr val="EBFF3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一三得三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Rectangle 20"/>
          <p:cNvSpPr/>
          <p:nvPr/>
        </p:nvSpPr>
        <p:spPr>
          <a:xfrm>
            <a:off x="155575" y="2805113"/>
            <a:ext cx="1368425" cy="460375"/>
          </a:xfrm>
          <a:prstGeom prst="rect">
            <a:avLst/>
          </a:prstGeom>
          <a:solidFill>
            <a:srgbClr val="AFFF79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一四得四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Rectangle 24"/>
          <p:cNvSpPr/>
          <p:nvPr/>
        </p:nvSpPr>
        <p:spPr>
          <a:xfrm>
            <a:off x="1536700" y="2338388"/>
            <a:ext cx="1368425" cy="460375"/>
          </a:xfrm>
          <a:prstGeom prst="rect">
            <a:avLst/>
          </a:prstGeom>
          <a:solidFill>
            <a:srgbClr val="EBFF3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二三得六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1536700" y="2805113"/>
            <a:ext cx="1368425" cy="460375"/>
          </a:xfrm>
          <a:prstGeom prst="rect">
            <a:avLst/>
          </a:prstGeom>
          <a:solidFill>
            <a:srgbClr val="AFFF79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二四得八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Rectangle 28"/>
          <p:cNvSpPr/>
          <p:nvPr/>
        </p:nvSpPr>
        <p:spPr>
          <a:xfrm>
            <a:off x="2916238" y="2338388"/>
            <a:ext cx="1368425" cy="460375"/>
          </a:xfrm>
          <a:prstGeom prst="rect">
            <a:avLst/>
          </a:prstGeom>
          <a:solidFill>
            <a:srgbClr val="EBFF3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三三得九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Rectangle 29"/>
          <p:cNvSpPr/>
          <p:nvPr/>
        </p:nvSpPr>
        <p:spPr>
          <a:xfrm>
            <a:off x="2916238" y="2805113"/>
            <a:ext cx="1368425" cy="460375"/>
          </a:xfrm>
          <a:prstGeom prst="rect">
            <a:avLst/>
          </a:prstGeom>
          <a:solidFill>
            <a:srgbClr val="AFFF79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三四十二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Rectangle 32"/>
          <p:cNvSpPr/>
          <p:nvPr/>
        </p:nvSpPr>
        <p:spPr>
          <a:xfrm>
            <a:off x="4294188" y="2805113"/>
            <a:ext cx="1587500" cy="461962"/>
          </a:xfrm>
          <a:prstGeom prst="rect">
            <a:avLst/>
          </a:prstGeom>
          <a:solidFill>
            <a:srgbClr val="AFFF79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四四十六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333" name="组合 1"/>
          <p:cNvGrpSpPr/>
          <p:nvPr/>
        </p:nvGrpSpPr>
        <p:grpSpPr>
          <a:xfrm>
            <a:off x="4276408" y="742950"/>
            <a:ext cx="4123371" cy="1250950"/>
            <a:chOff x="6543" y="1008"/>
            <a:chExt cx="6493" cy="1968"/>
          </a:xfrm>
        </p:grpSpPr>
        <p:sp>
          <p:nvSpPr>
            <p:cNvPr id="13334" name="AutoShape 29"/>
            <p:cNvSpPr/>
            <p:nvPr/>
          </p:nvSpPr>
          <p:spPr>
            <a:xfrm>
              <a:off x="6543" y="1008"/>
              <a:ext cx="4278" cy="1768"/>
            </a:xfrm>
            <a:prstGeom prst="wedgeRoundRectCallout">
              <a:avLst>
                <a:gd name="adj1" fmla="val 63208"/>
                <a:gd name="adj2" fmla="val 4778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我们都学过哪些乘法口诀？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335" name="图片 13" descr="E:\文件\新画人物图\女044 拷贝.png女044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1448" y="1008"/>
              <a:ext cx="1588" cy="19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6" grpId="0" bldLvl="0" animBg="1"/>
      <p:bldP spid="19" grpId="0" bldLvl="0" animBg="1"/>
      <p:bldP spid="23" grpId="0" bldLvl="0" animBg="1"/>
      <p:bldP spid="24" grpId="0" bldLvl="0" animBg="1"/>
      <p:bldP spid="28" grpId="0" bldLvl="0" animBg="1"/>
      <p:bldP spid="29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458" y="1211580"/>
            <a:ext cx="70770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根据下面的口诀各写出两个乘法算式。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037908" y="216249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三六十八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0575" y="216249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五六三十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39130" y="2162493"/>
            <a:ext cx="2097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四六二十四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72820" y="3316605"/>
            <a:ext cx="16986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72820" y="3945255"/>
            <a:ext cx="17002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76613" y="3316605"/>
            <a:ext cx="16986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76613" y="3945255"/>
            <a:ext cx="17002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910580" y="3316605"/>
            <a:ext cx="16986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10580" y="3945255"/>
            <a:ext cx="17002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1245" y="279431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3308" y="3413443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7738" y="279431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2500" y="3421380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99480" y="2794318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26468" y="3424555"/>
            <a:ext cx="1718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49338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P60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035" y="457200"/>
            <a:ext cx="6654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6626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171258"/>
            <a:ext cx="82296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25" y="2501583"/>
            <a:ext cx="838200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2"/>
          <p:cNvSpPr txBox="1"/>
          <p:nvPr/>
        </p:nvSpPr>
        <p:spPr>
          <a:xfrm>
            <a:off x="933450" y="2630170"/>
            <a:ext cx="38252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一共有多少个     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0335" y="3198495"/>
            <a:ext cx="266573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225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P60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14755" y="3943985"/>
            <a:ext cx="4017010" cy="877570"/>
            <a:chOff x="3359" y="8698"/>
            <a:chExt cx="6326" cy="1382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0" y="8850"/>
              <a:ext cx="1320" cy="12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359" y="8698"/>
              <a:ext cx="6327" cy="1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答：一共有</a:t>
              </a:r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24</a:t>
              </a: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个</a:t>
              </a:r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   </a:t>
              </a: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。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342765" y="3163570"/>
            <a:ext cx="3442335" cy="783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4×6＝24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ags/tag1.xml><?xml version="1.0" encoding="utf-8"?>
<p:tagLst xmlns:p="http://schemas.openxmlformats.org/presentationml/2006/main">
  <p:tag name="KSO_WM_UNIT_TABLE_BEAUTIFY" val="smartTable{d82c8149-4c08-496b-a76d-b379b2c68192}"/>
</p:tagLst>
</file>

<file path=ppt/tags/tag2.xml><?xml version="1.0" encoding="utf-8"?>
<p:tagLst xmlns:p="http://schemas.openxmlformats.org/presentationml/2006/main">
  <p:tag name="KSO_WM_UNIT_TABLE_BEAUTIFY" val="smartTable{d82c8149-4c08-496b-a76d-b379b2c68192}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WPS 演示</Application>
  <PresentationFormat>全屏显示(16:9)</PresentationFormat>
  <Paragraphs>357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511</cp:revision>
  <dcterms:created xsi:type="dcterms:W3CDTF">2015-05-29T07:51:00Z</dcterms:created>
  <dcterms:modified xsi:type="dcterms:W3CDTF">2023-09-28T13:23:49Z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