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6" r:id="rId5"/>
    <p:sldId id="257" r:id="rId6"/>
    <p:sldId id="258" r:id="rId7"/>
    <p:sldId id="260" r:id="rId8"/>
    <p:sldId id="259" r:id="rId9"/>
    <p:sldId id="261" r:id="rId10"/>
    <p:sldId id="262" r:id="rId11"/>
    <p:sldId id="263" r:id="rId12"/>
    <p:sldId id="264" r:id="rId13"/>
    <p:sldId id="265" r:id="rId14"/>
    <p:sldId id="276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A62E0-14A7-4E3B-9F6A-F54D5CEB74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3.jpeg"/><Relationship Id="rId2" Type="http://schemas.openxmlformats.org/officeDocument/2006/relationships/image" Target="../media/image26.jpe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08052915154698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4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85725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71500" y="2143125"/>
            <a:ext cx="1500188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i="1" dirty="0">
                <a:latin typeface="Comic Sans MS" panose="030F0702030302020204" pitchFamily="66" charset="0"/>
              </a:rPr>
              <a:t>Unit 3</a:t>
            </a:r>
            <a:endParaRPr lang="zh-CN" altLang="en-US" sz="3200" i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63" y="1714500"/>
            <a:ext cx="4000500" cy="286226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Lesson 13 Beijing Is Great!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large_2ijs_3351a13209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28875" y="1785938"/>
            <a:ext cx="3214688" cy="646112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practice!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50" y="3214688"/>
            <a:ext cx="2928938" cy="120015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Do you love to travel?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0" y="3429000"/>
            <a:ext cx="200025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929188"/>
            <a:ext cx="3214688" cy="1200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500438" y="5357813"/>
            <a:ext cx="1714500" cy="35718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0" y="5072063"/>
            <a:ext cx="2928938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I want to go to …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357563" y="3643313"/>
            <a:ext cx="1857375" cy="35718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图片1.png付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85813" y="1714500"/>
            <a:ext cx="4429125" cy="13239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See you!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14313"/>
            <a:ext cx="2571750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25" y="1428750"/>
            <a:ext cx="3286125" cy="95408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the Palace Museum in Beijing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313" y="4857750"/>
            <a:ext cx="3286125" cy="954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 Bird's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Nest in Beijing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3556" name="Picture 4" descr="C:\Users\chenchen10\AppData\Roaming\Tencent\Users\1354352631\QQ\WinTemp\RichOle\5~M93F@B4TR(JLEL}WGQ84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575" y="214313"/>
            <a:ext cx="4354513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7" descr="F:\资料\吴雪梅 上教（三起）6A\Module 3 Out and about\Unit 9 Great cities of the world\素材\Beij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3429000"/>
            <a:ext cx="4405313" cy="3303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14313"/>
            <a:ext cx="2571750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c:\users\CHENCH~1\appdata\roaming\360se6\USERDA~1\Temp\58598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3" y="285750"/>
            <a:ext cx="3857625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4" descr="c:\users\CHENCH~1\appdata\roaming\360se6\USERDA~1\Temp\36-P00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357563"/>
            <a:ext cx="4786313" cy="321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928813" y="1357313"/>
            <a:ext cx="3000375" cy="95408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Tian’anmen Square in Beijing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7813" y="4357688"/>
            <a:ext cx="3286125" cy="954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 Oriental Pearl in Shanghai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14313"/>
            <a:ext cx="2571750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1428750"/>
            <a:ext cx="3000375" cy="95408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the Daming Lake in Jinan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72063" y="4500563"/>
            <a:ext cx="3286125" cy="954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 Drum-tower in Tianjin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6386" name="Picture 2" descr="c:\users\CHENCH~1\appdata\roaming\360se6\USERDA~1\Temp\01300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643313"/>
            <a:ext cx="4500563" cy="301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 descr="c:\users\CHENCH~1\appdata\roaming\360se6\USERDA~1\Temp\RDN_51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142875"/>
            <a:ext cx="45720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14313"/>
            <a:ext cx="2571750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1428750"/>
            <a:ext cx="3000375" cy="95408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the West Lake in Zhejiang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9188" y="4857750"/>
            <a:ext cx="3286125" cy="954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Mount Huang in Anhui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410" name="Picture 2" descr="c:\users\CHENCH~1\appdata\roaming\360se6\USERDA~1\Temp\U_2484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500438"/>
            <a:ext cx="4333875" cy="325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 descr="C:\Users\chenchen10\AppData\Roaming\Tencent\Users\1354352631\QQ\WinTemp\RichOle\Z%%1XW~9K{%2]@00S7A8)M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4313"/>
            <a:ext cx="4500563" cy="3694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 descr="327158365440820730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85750" y="214313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857625" y="214313"/>
            <a:ext cx="2714625" cy="928688"/>
          </a:xfrm>
          <a:prstGeom prst="wedgeEllipseCallout">
            <a:avLst>
              <a:gd name="adj1" fmla="val 75389"/>
              <a:gd name="adj2" fmla="val -3880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643313" y="1285875"/>
            <a:ext cx="3357563" cy="857250"/>
          </a:xfrm>
          <a:prstGeom prst="wedgeEllipseCallout">
            <a:avLst>
              <a:gd name="adj1" fmla="val 57577"/>
              <a:gd name="adj2" fmla="val -8175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214688"/>
            <a:ext cx="1785938" cy="198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14313" y="928688"/>
            <a:ext cx="1928813" cy="714375"/>
          </a:xfrm>
          <a:prstGeom prst="wedgeEllipseCallout">
            <a:avLst>
              <a:gd name="adj1" fmla="val -46360"/>
              <a:gd name="adj2" fmla="val 162192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857250" y="1714500"/>
            <a:ext cx="2643188" cy="928688"/>
          </a:xfrm>
          <a:prstGeom prst="wedgeEllipseCallout">
            <a:avLst>
              <a:gd name="adj1" fmla="val -32043"/>
              <a:gd name="adj2" fmla="val 95319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want to go to Tibet.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1" name="Picture 1" descr="C:\Users\chenchen10\AppData\Roaming\Tencent\Users\1354352631\QQ\WinTemp\RichOle\0Y26I%)~[P`NSEKK`2K6CL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2571750"/>
            <a:ext cx="5688013" cy="415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357188" y="5715000"/>
            <a:ext cx="2643187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the Potala Palace in Tibet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 descr="327158365440820730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14313" y="214313"/>
            <a:ext cx="2071687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500438" y="214313"/>
            <a:ext cx="3071813" cy="928688"/>
          </a:xfrm>
          <a:prstGeom prst="wedgeEllipseCallout">
            <a:avLst>
              <a:gd name="adj1" fmla="val 71668"/>
              <a:gd name="adj2" fmla="val -2933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000500" y="1357313"/>
            <a:ext cx="3000375" cy="1214438"/>
          </a:xfrm>
          <a:prstGeom prst="wedgeEllipseCallout">
            <a:avLst>
              <a:gd name="adj1" fmla="val 54992"/>
              <a:gd name="adj2" fmla="val -6093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214313"/>
            <a:ext cx="1714500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286125"/>
            <a:ext cx="1714500" cy="208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0" y="1143000"/>
            <a:ext cx="1928813" cy="714375"/>
          </a:xfrm>
          <a:prstGeom prst="wedgeEllipseCallout">
            <a:avLst>
              <a:gd name="adj1" fmla="val -29494"/>
              <a:gd name="adj2" fmla="val 14742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1500188" y="1571625"/>
            <a:ext cx="2428875" cy="1143000"/>
          </a:xfrm>
          <a:prstGeom prst="wedgeEllipseCallout">
            <a:avLst>
              <a:gd name="adj1" fmla="val -48196"/>
              <a:gd name="adj2" fmla="val 8896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want to go to Guangxi.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1" name="Picture 1" descr="C:\Users\chenchen10\AppData\Roaming\Tencent\Users\1354352631\QQ\WinTemp\RichOle\0Y26I%)~[P`NSEKK`2K6CL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13" y="3000375"/>
            <a:ext cx="5175250" cy="3595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1857375" y="5572125"/>
            <a:ext cx="1571625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Guilin in Guangxi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 descr="327158365440820730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643313" y="214313"/>
            <a:ext cx="2928938" cy="928688"/>
          </a:xfrm>
          <a:prstGeom prst="wedgeEllipseCallout">
            <a:avLst>
              <a:gd name="adj1" fmla="val 74789"/>
              <a:gd name="adj2" fmla="val -4164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071938" y="1214438"/>
            <a:ext cx="2928938" cy="1071563"/>
          </a:xfrm>
          <a:prstGeom prst="wedgeEllipseCallout">
            <a:avLst>
              <a:gd name="adj1" fmla="val 59094"/>
              <a:gd name="adj2" fmla="val -7006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3214688"/>
            <a:ext cx="1858963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14313" y="857250"/>
            <a:ext cx="1928813" cy="714375"/>
          </a:xfrm>
          <a:prstGeom prst="wedgeEllipseCallout">
            <a:avLst>
              <a:gd name="adj1" fmla="val -41346"/>
              <a:gd name="adj2" fmla="val 18065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857250" y="1571625"/>
            <a:ext cx="2643188" cy="1143000"/>
          </a:xfrm>
          <a:prstGeom prst="wedgeEllipseCallout">
            <a:avLst>
              <a:gd name="adj1" fmla="val -25783"/>
              <a:gd name="adj2" fmla="val 8617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want to go to Yunnan.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1" name="Picture 1" descr="C:\Users\chenchen10\AppData\Roaming\Tencent\Users\1354352631\QQ\WinTemp\RichOle\0Y26I%)~[P`NSEKK`2K6CL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63" y="2551113"/>
            <a:ext cx="5572125" cy="417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500063" y="5715000"/>
            <a:ext cx="2286000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Xishuangbanna in Yunnan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 descr="327158365440820730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85750" y="214313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929063" y="285750"/>
            <a:ext cx="2643188" cy="857250"/>
          </a:xfrm>
          <a:prstGeom prst="wedgeEllipseCallout">
            <a:avLst>
              <a:gd name="adj1" fmla="val 76387"/>
              <a:gd name="adj2" fmla="val -4369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857625" y="1357313"/>
            <a:ext cx="3143250" cy="785813"/>
          </a:xfrm>
          <a:prstGeom prst="wedgeEllipseCallout">
            <a:avLst>
              <a:gd name="adj1" fmla="val 59410"/>
              <a:gd name="adj2" fmla="val -10944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251200"/>
            <a:ext cx="1714500" cy="209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428625" y="1071563"/>
            <a:ext cx="1928813" cy="714375"/>
          </a:xfrm>
          <a:prstGeom prst="wedgeEllipseCallout">
            <a:avLst>
              <a:gd name="adj1" fmla="val -51830"/>
              <a:gd name="adj2" fmla="val 108038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428625" y="1928813"/>
            <a:ext cx="2571750" cy="1000125"/>
          </a:xfrm>
          <a:prstGeom prst="wedgeEllipseCallout">
            <a:avLst>
              <a:gd name="adj1" fmla="val -34963"/>
              <a:gd name="adj2" fmla="val 71114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want to go to Hainan.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1" name="Picture 1" descr="C:\Users\chenchen10\AppData\Roaming\Tencent\Users\1354352631\QQ\WinTemp\RichOle\0Y26I%)~[P`NSEKK`2K6CL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388" y="2357438"/>
            <a:ext cx="5826125" cy="436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1143000" y="5715000"/>
            <a:ext cx="1785938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Sanya in Hainan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WPS 演示</Application>
  <PresentationFormat>全屏显示(4:3)</PresentationFormat>
  <Paragraphs>92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22</cp:revision>
  <dcterms:created xsi:type="dcterms:W3CDTF">2014-08-08T03:25:00Z</dcterms:created>
  <dcterms:modified xsi:type="dcterms:W3CDTF">2023-09-30T16:16:08Z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F3598C32A95E4E72974509392063BBEB_13</vt:lpwstr>
  </property>
  <property fmtid="{D5CDD505-2E9C-101B-9397-08002B2CF9AE}" pid="3" name="KSOProductBuildVer">
    <vt:lpwstr>2052-12.1.0.15374</vt:lpwstr>
  </property>
</Properties>
</file>