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76" r:id="rId5"/>
    <p:sldId id="275" r:id="rId6"/>
    <p:sldId id="265" r:id="rId7"/>
    <p:sldId id="266" r:id="rId8"/>
    <p:sldId id="267" r:id="rId9"/>
    <p:sldId id="269" r:id="rId10"/>
    <p:sldId id="272" r:id="rId11"/>
    <p:sldId id="273" r:id="rId12"/>
    <p:sldId id="277" r:id="rId13"/>
    <p:sldId id="285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600" b="1" i="1" u="none" kern="1200" baseline="0">
        <a:solidFill>
          <a:srgbClr val="0000FF"/>
        </a:solidFill>
        <a:latin typeface="Century Gothic" panose="020B0502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800000"/>
    <a:srgbClr val="000066"/>
    <a:srgbClr val="003300"/>
    <a:srgbClr val="663300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230505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9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n-cs"/>
              </a:rPr>
              <a:t>Lesson 5</a:t>
            </a: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 </a:t>
            </a:r>
            <a:b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</a:b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How Many?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051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3" y="3716338"/>
            <a:ext cx="3806825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195736" y="2636912"/>
            <a:ext cx="51845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1" u="none" strike="noStrike" kern="1200" cap="none" spc="50" normalizeH="0" baseline="0" noProof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The end</a:t>
            </a:r>
            <a:endParaRPr kumimoji="0" lang="zh-CN" altLang="en-US" sz="8800" b="1" i="1" u="none" strike="noStrike" kern="1200" cap="none" spc="50" normalizeH="0" baseline="0" noProof="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635" b="44527"/>
          <a:stretch>
            <a:fillRect/>
          </a:stretch>
        </p:blipFill>
        <p:spPr>
          <a:xfrm>
            <a:off x="179388" y="1557338"/>
            <a:ext cx="8353425" cy="324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              </a:t>
            </a:r>
            <a:r>
              <a:rPr lang="en-US" altLang="zh-CN" sz="4000" b="1" i="1" dirty="0">
                <a:solidFill>
                  <a:srgbClr val="800000"/>
                </a:solidFill>
                <a:latin typeface="Century Gothic" panose="020B0502020202020204" pitchFamily="34" charset="0"/>
              </a:rPr>
              <a:t>Let’s   chant! </a:t>
            </a:r>
            <a:endParaRPr lang="en-US" altLang="zh-CN" sz="4000" b="1" i="1" dirty="0">
              <a:solidFill>
                <a:srgbClr val="8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0" y="981075"/>
            <a:ext cx="4716463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3500" b="1" i="1" dirty="0">
                <a:solidFill>
                  <a:srgbClr val="000066"/>
                </a:solidFill>
                <a:latin typeface="Century Gothic" panose="020B0502020202020204" pitchFamily="34" charset="0"/>
              </a:rPr>
              <a:t>One book,               </a:t>
            </a:r>
            <a:endParaRPr lang="en-US" altLang="zh-CN" sz="3500" b="1" i="1" dirty="0">
              <a:solidFill>
                <a:srgbClr val="000066"/>
              </a:solidFill>
              <a:latin typeface="Century Gothic" panose="020B0502020202020204" pitchFamily="34" charset="0"/>
            </a:endParaRPr>
          </a:p>
          <a:p>
            <a:pPr eaLnBrk="1" hangingPunct="1">
              <a:buNone/>
            </a:pPr>
            <a:r>
              <a:rPr lang="en-US" altLang="zh-CN" sz="3500" b="1" i="1" dirty="0">
                <a:solidFill>
                  <a:srgbClr val="000066"/>
                </a:solidFill>
                <a:latin typeface="Century Gothic" panose="020B0502020202020204" pitchFamily="34" charset="0"/>
              </a:rPr>
              <a:t>Two books, </a:t>
            </a:r>
            <a:endParaRPr lang="en-US" altLang="zh-CN" sz="3500" b="1" i="1" dirty="0">
              <a:solidFill>
                <a:srgbClr val="000066"/>
              </a:solidFill>
              <a:latin typeface="Century Gothic" panose="020B0502020202020204" pitchFamily="34" charset="0"/>
            </a:endParaRPr>
          </a:p>
          <a:p>
            <a:pPr eaLnBrk="1" hangingPunct="1">
              <a:buNone/>
            </a:pPr>
            <a:r>
              <a:rPr lang="en-US" altLang="zh-CN" sz="3500" b="1" i="1" dirty="0">
                <a:solidFill>
                  <a:srgbClr val="000066"/>
                </a:solidFill>
                <a:latin typeface="Century Gothic" panose="020B0502020202020204" pitchFamily="34" charset="0"/>
              </a:rPr>
              <a:t>Three books, four. </a:t>
            </a:r>
            <a:endParaRPr lang="en-US" altLang="zh-CN" sz="3500" b="1" i="1" dirty="0">
              <a:solidFill>
                <a:srgbClr val="000066"/>
              </a:solidFill>
              <a:latin typeface="Century Gothic" panose="020B0502020202020204" pitchFamily="34" charset="0"/>
            </a:endParaRPr>
          </a:p>
          <a:p>
            <a:pPr eaLnBrk="1" hangingPunct="1">
              <a:buNone/>
            </a:pPr>
            <a:r>
              <a:rPr lang="en-US" altLang="zh-CN" sz="3500" b="1" i="1" dirty="0">
                <a:solidFill>
                  <a:srgbClr val="000066"/>
                </a:solidFill>
                <a:latin typeface="Century Gothic" panose="020B0502020202020204" pitchFamily="34" charset="0"/>
              </a:rPr>
              <a:t>One, two, three, four, </a:t>
            </a:r>
            <a:endParaRPr lang="en-US" altLang="zh-CN" sz="3500" b="1" i="1" dirty="0">
              <a:solidFill>
                <a:srgbClr val="000066"/>
              </a:solidFill>
              <a:latin typeface="Century Gothic" panose="020B0502020202020204" pitchFamily="34" charset="0"/>
            </a:endParaRPr>
          </a:p>
          <a:p>
            <a:pPr eaLnBrk="1" hangingPunct="1">
              <a:buNone/>
            </a:pPr>
            <a:r>
              <a:rPr lang="en-US" altLang="zh-CN" sz="3500" b="1" i="1" dirty="0">
                <a:solidFill>
                  <a:srgbClr val="000066"/>
                </a:solidFill>
                <a:latin typeface="Century Gothic" panose="020B0502020202020204" pitchFamily="34" charset="0"/>
              </a:rPr>
              <a:t>Five books more. </a:t>
            </a:r>
            <a:endParaRPr lang="en-US" altLang="zh-CN" sz="3500" b="1" i="1" dirty="0">
              <a:solidFill>
                <a:srgbClr val="000066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100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4437063"/>
            <a:ext cx="2160587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5"/>
          <p:cNvSpPr txBox="1"/>
          <p:nvPr/>
        </p:nvSpPr>
        <p:spPr>
          <a:xfrm>
            <a:off x="4500563" y="1484313"/>
            <a:ext cx="4643437" cy="393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sz="3500" b="1" i="1" dirty="0">
                <a:solidFill>
                  <a:srgbClr val="003300"/>
                </a:solidFill>
                <a:latin typeface="Century Gothic" panose="020B0502020202020204" pitchFamily="34" charset="0"/>
              </a:rPr>
              <a:t>One  chair,</a:t>
            </a:r>
            <a:endParaRPr lang="en-US" altLang="zh-CN" sz="3500" b="1" i="1" dirty="0">
              <a:solidFill>
                <a:srgbClr val="003300"/>
              </a:solidFill>
              <a:latin typeface="Century Gothic" panose="020B0502020202020204" pitchFamily="34" charset="0"/>
            </a:endParaRPr>
          </a:p>
          <a:p>
            <a:pPr marL="0" lvl="0" indent="0" eaLnBrk="1" hangingPunct="1">
              <a:buNone/>
            </a:pPr>
            <a:r>
              <a:rPr lang="en-US" altLang="zh-CN" sz="3500" b="1" i="1" dirty="0">
                <a:solidFill>
                  <a:srgbClr val="003300"/>
                </a:solidFill>
                <a:latin typeface="Century Gothic" panose="020B0502020202020204" pitchFamily="34" charset="0"/>
              </a:rPr>
              <a:t>Two chairs,</a:t>
            </a:r>
            <a:endParaRPr lang="en-US" altLang="zh-CN" sz="3500" b="1" i="1" dirty="0">
              <a:solidFill>
                <a:srgbClr val="003300"/>
              </a:solidFill>
              <a:latin typeface="Century Gothic" panose="020B0502020202020204" pitchFamily="34" charset="0"/>
            </a:endParaRPr>
          </a:p>
          <a:p>
            <a:pPr marL="0" lvl="0" indent="0" eaLnBrk="1" hangingPunct="1">
              <a:buNone/>
            </a:pPr>
            <a:r>
              <a:rPr lang="en-US" altLang="zh-CN" sz="3500" b="1" i="1" dirty="0">
                <a:solidFill>
                  <a:srgbClr val="003300"/>
                </a:solidFill>
                <a:latin typeface="Century Gothic" panose="020B0502020202020204" pitchFamily="34" charset="0"/>
              </a:rPr>
              <a:t>Three chairs, four.</a:t>
            </a:r>
            <a:endParaRPr lang="en-US" altLang="zh-CN" sz="3500" b="1" i="1" dirty="0">
              <a:solidFill>
                <a:srgbClr val="003300"/>
              </a:solidFill>
              <a:latin typeface="Century Gothic" panose="020B0502020202020204" pitchFamily="34" charset="0"/>
            </a:endParaRPr>
          </a:p>
          <a:p>
            <a:pPr marL="0" lvl="0" indent="0" eaLnBrk="1" hangingPunct="1">
              <a:buNone/>
            </a:pPr>
            <a:r>
              <a:rPr lang="en-US" altLang="zh-CN" sz="3500" b="1" i="1" dirty="0">
                <a:solidFill>
                  <a:srgbClr val="003300"/>
                </a:solidFill>
                <a:latin typeface="Century Gothic" panose="020B0502020202020204" pitchFamily="34" charset="0"/>
              </a:rPr>
              <a:t>One, two, three, four,</a:t>
            </a:r>
            <a:endParaRPr lang="en-US" altLang="zh-CN" sz="3500" b="1" i="1" dirty="0">
              <a:solidFill>
                <a:srgbClr val="003300"/>
              </a:solidFill>
              <a:latin typeface="Century Gothic" panose="020B0502020202020204" pitchFamily="34" charset="0"/>
            </a:endParaRPr>
          </a:p>
          <a:p>
            <a:pPr marL="0" lvl="0" indent="0" eaLnBrk="1" hangingPunct="1">
              <a:buNone/>
            </a:pPr>
            <a:r>
              <a:rPr lang="en-US" altLang="zh-CN" sz="3500" b="1" i="1" dirty="0">
                <a:solidFill>
                  <a:srgbClr val="003300"/>
                </a:solidFill>
                <a:latin typeface="Century Gothic" panose="020B0502020202020204" pitchFamily="34" charset="0"/>
              </a:rPr>
              <a:t>Five chairs more.</a:t>
            </a:r>
            <a:endParaRPr lang="en-US" altLang="zh-CN" sz="3500" b="1" i="1" dirty="0">
              <a:solidFill>
                <a:srgbClr val="0033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102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4797425"/>
            <a:ext cx="528637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6325" y="4724400"/>
            <a:ext cx="528638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588" y="4724400"/>
            <a:ext cx="528637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525" y="5516563"/>
            <a:ext cx="528638" cy="80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Picture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788" y="5516563"/>
            <a:ext cx="528637" cy="80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1" name="Oval 7"/>
          <p:cNvSpPr>
            <a:spLocks noChangeArrowheads="1"/>
          </p:cNvSpPr>
          <p:nvPr/>
        </p:nvSpPr>
        <p:spPr bwMode="auto">
          <a:xfrm>
            <a:off x="5830888" y="3213100"/>
            <a:ext cx="3313113" cy="22320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3" name="Oval 9"/>
          <p:cNvSpPr>
            <a:spLocks noChangeArrowheads="1"/>
          </p:cNvSpPr>
          <p:nvPr/>
        </p:nvSpPr>
        <p:spPr bwMode="auto">
          <a:xfrm>
            <a:off x="4716463" y="692150"/>
            <a:ext cx="3024188" cy="24479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4" name="Oval 10"/>
          <p:cNvSpPr>
            <a:spLocks noChangeArrowheads="1"/>
          </p:cNvSpPr>
          <p:nvPr/>
        </p:nvSpPr>
        <p:spPr bwMode="auto">
          <a:xfrm>
            <a:off x="1042988" y="476250"/>
            <a:ext cx="2952750" cy="2160588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>
            <a:off x="1547813" y="2492375"/>
            <a:ext cx="3311525" cy="2087563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23"/>
          <p:cNvGrpSpPr/>
          <p:nvPr/>
        </p:nvGrpSpPr>
        <p:grpSpPr bwMode="auto">
          <a:xfrm>
            <a:off x="6588225" y="3645025"/>
            <a:ext cx="1656184" cy="1512168"/>
            <a:chOff x="3787" y="1842"/>
            <a:chExt cx="1225" cy="12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1269" name="Picture 5" descr="20110518132955815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787" y="1842"/>
              <a:ext cx="998" cy="798"/>
            </a:xfrm>
            <a:prstGeom prst="rect">
              <a:avLst/>
            </a:prstGeom>
            <a:noFill/>
          </p:spPr>
        </p:pic>
        <p:sp>
          <p:nvSpPr>
            <p:cNvPr id="11286" name="Text Box 22"/>
            <p:cNvSpPr txBox="1">
              <a:spLocks noChangeArrowheads="1"/>
            </p:cNvSpPr>
            <p:nvPr/>
          </p:nvSpPr>
          <p:spPr bwMode="auto">
            <a:xfrm>
              <a:off x="4014" y="2659"/>
              <a:ext cx="998" cy="4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+mn-cs"/>
                </a:rPr>
                <a:t>ruler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25"/>
          <p:cNvGrpSpPr/>
          <p:nvPr/>
        </p:nvGrpSpPr>
        <p:grpSpPr bwMode="auto">
          <a:xfrm>
            <a:off x="1979613" y="4868863"/>
            <a:ext cx="2881313" cy="1423988"/>
            <a:chOff x="294" y="2840"/>
            <a:chExt cx="1815" cy="8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1277" name="Picture 13" descr="2590344_190750077019_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4" y="2840"/>
              <a:ext cx="1769" cy="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8" name="Text Box 24"/>
            <p:cNvSpPr txBox="1">
              <a:spLocks noChangeArrowheads="1"/>
            </p:cNvSpPr>
            <p:nvPr/>
          </p:nvSpPr>
          <p:spPr bwMode="auto">
            <a:xfrm>
              <a:off x="1020" y="3158"/>
              <a:ext cx="1089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+mn-cs"/>
                </a:rPr>
                <a:t> crayon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Group 27"/>
          <p:cNvGrpSpPr/>
          <p:nvPr/>
        </p:nvGrpSpPr>
        <p:grpSpPr bwMode="auto">
          <a:xfrm>
            <a:off x="2051720" y="2780928"/>
            <a:ext cx="2808416" cy="1587500"/>
            <a:chOff x="703" y="1525"/>
            <a:chExt cx="2142" cy="1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1276" name="Picture 12" descr="8445591_165626484151_2"/>
            <p:cNvPicPr>
              <a:picLocks noChangeAspect="1" noChangeArrowheads="1"/>
            </p:cNvPicPr>
            <p:nvPr/>
          </p:nvPicPr>
          <p:blipFill>
            <a:blip r:embed="rId3" cstate="print"/>
            <a:srcRect b="8913"/>
            <a:stretch>
              <a:fillRect/>
            </a:stretch>
          </p:blipFill>
          <p:spPr bwMode="auto">
            <a:xfrm>
              <a:off x="703" y="1525"/>
              <a:ext cx="1179" cy="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0" name="Text Box 26"/>
            <p:cNvSpPr txBox="1">
              <a:spLocks noChangeArrowheads="1"/>
            </p:cNvSpPr>
            <p:nvPr/>
          </p:nvSpPr>
          <p:spPr bwMode="auto">
            <a:xfrm>
              <a:off x="975" y="2160"/>
              <a:ext cx="1870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+mn-cs"/>
                </a:rPr>
                <a:t> pencil box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Group 31"/>
          <p:cNvGrpSpPr/>
          <p:nvPr/>
        </p:nvGrpSpPr>
        <p:grpSpPr bwMode="auto">
          <a:xfrm>
            <a:off x="1547664" y="836712"/>
            <a:ext cx="1751161" cy="1442939"/>
            <a:chOff x="732" y="484"/>
            <a:chExt cx="1165" cy="10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1266" name="Picture 2" descr="0797_qitayj66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943355">
              <a:off x="732" y="484"/>
              <a:ext cx="1165" cy="1043"/>
            </a:xfrm>
            <a:prstGeom prst="rect">
              <a:avLst/>
            </a:prstGeom>
            <a:noFill/>
          </p:spPr>
        </p:pic>
        <p:sp>
          <p:nvSpPr>
            <p:cNvPr id="11294" name="Text Box 30"/>
            <p:cNvSpPr txBox="1">
              <a:spLocks noChangeArrowheads="1"/>
            </p:cNvSpPr>
            <p:nvPr/>
          </p:nvSpPr>
          <p:spPr bwMode="auto">
            <a:xfrm>
              <a:off x="1156" y="1071"/>
              <a:ext cx="727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+mn-cs"/>
                </a:rPr>
                <a:t>pen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Group 34"/>
          <p:cNvGrpSpPr/>
          <p:nvPr/>
        </p:nvGrpSpPr>
        <p:grpSpPr bwMode="auto">
          <a:xfrm>
            <a:off x="5364164" y="1052513"/>
            <a:ext cx="2305050" cy="1357313"/>
            <a:chOff x="3470" y="844"/>
            <a:chExt cx="1452" cy="85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1296" name="Picture 32" descr="200901140748471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70" y="844"/>
              <a:ext cx="800" cy="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7" name="Text Box 33"/>
            <p:cNvSpPr txBox="1">
              <a:spLocks noChangeArrowheads="1"/>
            </p:cNvSpPr>
            <p:nvPr/>
          </p:nvSpPr>
          <p:spPr bwMode="auto">
            <a:xfrm>
              <a:off x="3924" y="1298"/>
              <a:ext cx="998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+mn-cs"/>
                </a:rPr>
                <a:t> pencil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304" name="Oval 40"/>
          <p:cNvSpPr>
            <a:spLocks noChangeArrowheads="1"/>
          </p:cNvSpPr>
          <p:nvPr/>
        </p:nvSpPr>
        <p:spPr bwMode="auto">
          <a:xfrm>
            <a:off x="1258888" y="549275"/>
            <a:ext cx="2519363" cy="20161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800000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05" name="Oval 41"/>
          <p:cNvSpPr>
            <a:spLocks noChangeArrowheads="1"/>
          </p:cNvSpPr>
          <p:nvPr/>
        </p:nvSpPr>
        <p:spPr bwMode="auto">
          <a:xfrm>
            <a:off x="5003800" y="836613"/>
            <a:ext cx="2592388" cy="2087563"/>
          </a:xfrm>
          <a:prstGeom prst="ellipse">
            <a:avLst/>
          </a:prstGeom>
          <a:solidFill>
            <a:schemeClr val="bg1"/>
          </a:solidFill>
          <a:ln w="9525">
            <a:solidFill>
              <a:srgbClr val="800000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06" name="Oval 42"/>
          <p:cNvSpPr>
            <a:spLocks noChangeArrowheads="1"/>
          </p:cNvSpPr>
          <p:nvPr/>
        </p:nvSpPr>
        <p:spPr bwMode="auto">
          <a:xfrm>
            <a:off x="1547813" y="2565400"/>
            <a:ext cx="3529013" cy="20161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800000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07" name="Oval 43"/>
          <p:cNvSpPr>
            <a:spLocks noChangeArrowheads="1"/>
          </p:cNvSpPr>
          <p:nvPr/>
        </p:nvSpPr>
        <p:spPr bwMode="auto">
          <a:xfrm>
            <a:off x="6300788" y="3141663"/>
            <a:ext cx="2232025" cy="2089150"/>
          </a:xfrm>
          <a:prstGeom prst="ellipse">
            <a:avLst/>
          </a:prstGeom>
          <a:solidFill>
            <a:schemeClr val="bg1"/>
          </a:solidFill>
          <a:ln w="9525">
            <a:solidFill>
              <a:srgbClr val="800000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08" name="Oval 44"/>
          <p:cNvSpPr>
            <a:spLocks noChangeArrowheads="1"/>
          </p:cNvSpPr>
          <p:nvPr/>
        </p:nvSpPr>
        <p:spPr bwMode="auto">
          <a:xfrm>
            <a:off x="1763713" y="4724400"/>
            <a:ext cx="3168650" cy="1873250"/>
          </a:xfrm>
          <a:prstGeom prst="ellipse">
            <a:avLst/>
          </a:prstGeom>
          <a:solidFill>
            <a:schemeClr val="bg1"/>
          </a:solidFill>
          <a:ln w="9525">
            <a:solidFill>
              <a:srgbClr val="800000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1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0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3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0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3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0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3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0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3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08"/>
                  </p:tgtEl>
                </p:cond>
              </p:nextCondLst>
            </p:seq>
          </p:childTnLst>
        </p:cTn>
      </p:par>
    </p:tnLst>
    <p:bldLst>
      <p:bldP spid="11304" grpId="0" animBg="1"/>
      <p:bldP spid="11304" grpId="1" animBg="1"/>
      <p:bldP spid="11305" grpId="0" animBg="1"/>
      <p:bldP spid="11305" grpId="1" animBg="1"/>
      <p:bldP spid="11306" grpId="0" animBg="1"/>
      <p:bldP spid="11306" grpId="1" animBg="1"/>
      <p:bldP spid="11307" grpId="0" animBg="1"/>
      <p:bldP spid="11307" grpId="1" animBg="1"/>
      <p:bldP spid="11308" grpId="0" animBg="1"/>
      <p:bldP spid="1130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92275" y="1125538"/>
            <a:ext cx="6265863" cy="2530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i="0" kern="1200" cap="none" spc="0" normalizeH="0" baseline="0" noProof="0" dirty="0">
                <a:solidFill>
                  <a:srgbClr val="000066"/>
                </a:solidFill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Pair Work:</a:t>
            </a:r>
            <a:endParaRPr kumimoji="0" lang="en-US" altLang="zh-CN" sz="4000" i="0" kern="1200" cap="none" spc="0" normalizeH="0" baseline="0" noProof="0" dirty="0">
              <a:solidFill>
                <a:srgbClr val="000066"/>
              </a:solidFill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i="0" kern="1200" cap="none" spc="0" normalizeH="0" baseline="0" noProof="0" dirty="0">
                <a:solidFill>
                  <a:srgbClr val="000066"/>
                </a:solidFill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Memory Game</a:t>
            </a:r>
            <a:endParaRPr kumimoji="0" lang="en-US" altLang="zh-CN" sz="4000" i="0" kern="1200" cap="none" spc="0" normalizeH="0" baseline="0" noProof="0" dirty="0">
              <a:solidFill>
                <a:srgbClr val="000066"/>
              </a:solidFill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i="0" kern="1200" cap="none" spc="0" normalizeH="0" baseline="0" noProof="0" dirty="0">
                <a:solidFill>
                  <a:srgbClr val="000066"/>
                </a:solidFill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4000" i="0" kern="1200" cap="none" spc="0" normalizeH="0" baseline="0" noProof="0" dirty="0">
                <a:solidFill>
                  <a:srgbClr val="000066"/>
                </a:solidFill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记忆游戏</a:t>
            </a:r>
            <a:r>
              <a:rPr kumimoji="0" lang="en-US" altLang="zh-CN" sz="4000" i="0" kern="1200" cap="none" spc="0" normalizeH="0" baseline="0" noProof="0" dirty="0">
                <a:solidFill>
                  <a:srgbClr val="000066"/>
                </a:solidFill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4000" i="0" kern="1200" cap="none" spc="0" normalizeH="0" baseline="0" noProof="0" dirty="0">
              <a:solidFill>
                <a:srgbClr val="000066"/>
              </a:solidFill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8" name="Rectangle 6"/>
          <p:cNvSpPr>
            <a:spLocks noGrp="1"/>
          </p:cNvSpPr>
          <p:nvPr>
            <p:ph type="title"/>
          </p:nvPr>
        </p:nvSpPr>
        <p:spPr>
          <a:xfrm>
            <a:off x="250825" y="1628775"/>
            <a:ext cx="5257800" cy="706438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b="1" dirty="0">
                <a:solidFill>
                  <a:srgbClr val="800000"/>
                </a:solidFill>
                <a:latin typeface="Century Gothic" panose="020B0502020202020204" pitchFamily="34" charset="0"/>
              </a:rPr>
              <a:t>How many </a:t>
            </a:r>
            <a:r>
              <a:rPr lang="en-US" altLang="zh-CN" sz="3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crayon</a:t>
            </a:r>
            <a:r>
              <a:rPr lang="en-US" altLang="zh-CN" sz="3200" b="1" dirty="0">
                <a:solidFill>
                  <a:srgbClr val="800000"/>
                </a:solidFill>
                <a:latin typeface="Century Gothic" panose="020B0502020202020204" pitchFamily="34" charset="0"/>
              </a:rPr>
              <a:t>s</a:t>
            </a:r>
            <a:r>
              <a:rPr lang="zh-CN" altLang="en-US" sz="3200" b="1" dirty="0">
                <a:solidFill>
                  <a:schemeClr val="tx1"/>
                </a:solidFill>
              </a:rPr>
              <a:t>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5219700" y="1773238"/>
            <a:ext cx="29527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Century Gothic" panose="020B0502020202020204" pitchFamily="34" charset="0"/>
              </a:rPr>
              <a:t>Five crayons.</a:t>
            </a:r>
            <a:endParaRPr lang="en-US" altLang="zh-CN" b="1" dirty="0">
              <a:latin typeface="Century Gothic" panose="020B0502020202020204" pitchFamily="34" charset="0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755650" y="692150"/>
            <a:ext cx="41036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800000"/>
                </a:solidFill>
                <a:latin typeface="Century Gothic" panose="020B0502020202020204" pitchFamily="34" charset="0"/>
              </a:rPr>
              <a:t>How many</a:t>
            </a:r>
            <a:r>
              <a:rPr lang="en-US" altLang="zh-CN" dirty="0">
                <a:solidFill>
                  <a:srgbClr val="800000"/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b="1" dirty="0">
                <a:solidFill>
                  <a:schemeClr val="tx2"/>
                </a:solidFill>
                <a:latin typeface="Century Gothic" panose="020B0502020202020204" pitchFamily="34" charset="0"/>
              </a:rPr>
              <a:t>book</a:t>
            </a:r>
            <a:r>
              <a:rPr lang="en-US" altLang="zh-CN" b="1" dirty="0">
                <a:solidFill>
                  <a:srgbClr val="800000"/>
                </a:solidFill>
                <a:latin typeface="Century Gothic" panose="020B0502020202020204" pitchFamily="34" charset="0"/>
              </a:rPr>
              <a:t>s</a:t>
            </a:r>
            <a:r>
              <a:rPr lang="zh-CN" altLang="en-US" b="1" dirty="0">
                <a:latin typeface="Century Gothic" panose="020B0502020202020204" pitchFamily="34" charset="0"/>
              </a:rPr>
              <a:t>？</a:t>
            </a:r>
            <a:endParaRPr lang="zh-CN" altLang="en-US" b="1" dirty="0">
              <a:latin typeface="Century Gothic" panose="020B0502020202020204" pitchFamily="34" charset="0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5148263" y="692150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Century Gothic" panose="020B0502020202020204" pitchFamily="34" charset="0"/>
              </a:rPr>
              <a:t>Four books.</a:t>
            </a:r>
            <a:endParaRPr lang="en-US" altLang="zh-CN" b="1" dirty="0">
              <a:latin typeface="Century Gothic" panose="020B0502020202020204" pitchFamily="34" charset="0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755650" y="2781300"/>
            <a:ext cx="57610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800000"/>
                </a:solidFill>
                <a:latin typeface="Century Gothic" panose="020B0502020202020204" pitchFamily="34" charset="0"/>
              </a:rPr>
              <a:t>How many </a:t>
            </a:r>
            <a:r>
              <a:rPr lang="en-US" altLang="zh-CN" b="1" dirty="0">
                <a:latin typeface="Century Gothic" panose="020B0502020202020204" pitchFamily="34" charset="0"/>
              </a:rPr>
              <a:t>ruler</a:t>
            </a:r>
            <a:r>
              <a:rPr lang="en-US" altLang="zh-CN" b="1" dirty="0">
                <a:solidFill>
                  <a:srgbClr val="800000"/>
                </a:solidFill>
                <a:latin typeface="Century Gothic" panose="020B0502020202020204" pitchFamily="34" charset="0"/>
              </a:rPr>
              <a:t>s</a:t>
            </a:r>
            <a:r>
              <a:rPr lang="zh-CN" altLang="en-US" b="1" dirty="0">
                <a:latin typeface="Century Gothic" panose="020B0502020202020204" pitchFamily="34" charset="0"/>
              </a:rPr>
              <a:t>？</a:t>
            </a:r>
            <a:endParaRPr lang="zh-CN" altLang="en-US" b="1" dirty="0">
              <a:latin typeface="Century Gothic" panose="020B0502020202020204" pitchFamily="34" charset="0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5219700" y="2781300"/>
            <a:ext cx="3240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Century Gothic" panose="020B0502020202020204" pitchFamily="34" charset="0"/>
              </a:rPr>
              <a:t>One ruler.</a:t>
            </a:r>
            <a:endParaRPr lang="en-US" altLang="zh-CN" b="1" dirty="0">
              <a:latin typeface="Century Gothic" panose="020B0502020202020204" pitchFamily="34" charset="0"/>
            </a:endParaRPr>
          </a:p>
        </p:txBody>
      </p:sp>
      <p:sp>
        <p:nvSpPr>
          <p:cNvPr id="13330" name="Text Box 18"/>
          <p:cNvSpPr txBox="1"/>
          <p:nvPr/>
        </p:nvSpPr>
        <p:spPr>
          <a:xfrm>
            <a:off x="755650" y="3860800"/>
            <a:ext cx="58324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800000"/>
                </a:solidFill>
                <a:latin typeface="Century Gothic" panose="020B0502020202020204" pitchFamily="34" charset="0"/>
              </a:rPr>
              <a:t>How many  </a:t>
            </a:r>
            <a:r>
              <a:rPr lang="en-US" altLang="zh-CN" b="1" dirty="0">
                <a:latin typeface="Century Gothic" panose="020B0502020202020204" pitchFamily="34" charset="0"/>
              </a:rPr>
              <a:t>pencil</a:t>
            </a:r>
            <a:r>
              <a:rPr lang="en-US" altLang="zh-CN" b="1" dirty="0">
                <a:solidFill>
                  <a:srgbClr val="800000"/>
                </a:solidFill>
                <a:latin typeface="Century Gothic" panose="020B0502020202020204" pitchFamily="34" charset="0"/>
              </a:rPr>
              <a:t>s</a:t>
            </a:r>
            <a:r>
              <a:rPr lang="zh-CN" altLang="en-US" b="1" dirty="0">
                <a:latin typeface="Century Gothic" panose="020B0502020202020204" pitchFamily="34" charset="0"/>
              </a:rPr>
              <a:t>？</a:t>
            </a:r>
            <a:endParaRPr lang="zh-CN" altLang="en-US" b="1" dirty="0">
              <a:latin typeface="Century Gothic" panose="020B0502020202020204" pitchFamily="34" charset="0"/>
            </a:endParaRPr>
          </a:p>
        </p:txBody>
      </p:sp>
      <p:sp>
        <p:nvSpPr>
          <p:cNvPr id="13332" name="Text Box 20"/>
          <p:cNvSpPr txBox="1"/>
          <p:nvPr/>
        </p:nvSpPr>
        <p:spPr>
          <a:xfrm>
            <a:off x="5292725" y="3789363"/>
            <a:ext cx="2879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Century Gothic" panose="020B0502020202020204" pitchFamily="34" charset="0"/>
              </a:rPr>
              <a:t>Three pencils.</a:t>
            </a:r>
            <a:endParaRPr lang="en-US" altLang="zh-CN" b="1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20" grpId="0"/>
      <p:bldP spid="13321" grpId="0"/>
      <p:bldP spid="13323" grpId="0"/>
      <p:bldP spid="13324" grpId="0"/>
      <p:bldP spid="13326" grpId="0"/>
      <p:bldP spid="13330" grpId="0"/>
      <p:bldP spid="133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7" name="Rectang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 </a:t>
            </a:r>
            <a:r>
              <a:rPr lang="en-US" altLang="zh-CN" sz="3600" b="1" dirty="0">
                <a:solidFill>
                  <a:srgbClr val="800000"/>
                </a:solidFill>
                <a:latin typeface="Century Gothic" panose="020B0502020202020204" pitchFamily="34" charset="0"/>
              </a:rPr>
              <a:t>How many </a:t>
            </a:r>
            <a:r>
              <a:rPr lang="en-US" altLang="zh-CN" sz="3600" b="1" dirty="0">
                <a:latin typeface="Century Gothic" panose="020B0502020202020204" pitchFamily="34" charset="0"/>
              </a:rPr>
              <a:t>book</a:t>
            </a:r>
            <a:r>
              <a:rPr lang="en-US" altLang="zh-CN" sz="3600" b="1" dirty="0">
                <a:solidFill>
                  <a:srgbClr val="800000"/>
                </a:solidFill>
                <a:latin typeface="Century Gothic" panose="020B0502020202020204" pitchFamily="34" charset="0"/>
              </a:rPr>
              <a:t>s</a:t>
            </a:r>
            <a:r>
              <a:rPr lang="en-US" altLang="zh-CN" sz="3600" b="1" dirty="0">
                <a:latin typeface="Century Gothic" panose="020B0502020202020204" pitchFamily="34" charset="0"/>
              </a:rPr>
              <a:t> do you have?</a:t>
            </a:r>
            <a:endParaRPr lang="en-US" altLang="zh-CN" sz="3600" b="1" dirty="0">
              <a:latin typeface="Century Gothic" panose="020B0502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323850" y="692150"/>
            <a:ext cx="5184775" cy="650875"/>
            <a:chOff x="204" y="527"/>
            <a:chExt cx="3266" cy="410"/>
          </a:xfrm>
        </p:grpSpPr>
        <p:pic>
          <p:nvPicPr>
            <p:cNvPr id="8208" name="Picture 8" descr="1734"/>
            <p:cNvPicPr>
              <a:picLocks noChangeAspect="1"/>
            </p:cNvPicPr>
            <p:nvPr/>
          </p:nvPicPr>
          <p:blipFill>
            <a:blip r:embed="rId1"/>
            <a:srcRect t="32152"/>
            <a:stretch>
              <a:fillRect/>
            </a:stretch>
          </p:blipFill>
          <p:spPr>
            <a:xfrm>
              <a:off x="2971" y="527"/>
              <a:ext cx="499" cy="4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9" name="Text Box 9"/>
            <p:cNvSpPr txBox="1"/>
            <p:nvPr/>
          </p:nvSpPr>
          <p:spPr>
            <a:xfrm>
              <a:off x="204" y="527"/>
              <a:ext cx="285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 i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dirty="0">
                  <a:latin typeface="Century Gothic" panose="020B0502020202020204" pitchFamily="34" charset="0"/>
                  <a:ea typeface="仿宋_GB2312" pitchFamily="49" charset="-122"/>
                </a:rPr>
                <a:t>I have four books.</a:t>
              </a:r>
              <a:endParaRPr lang="en-US" altLang="zh-CN" sz="3600" b="1" dirty="0">
                <a:latin typeface="Century Gothic" panose="020B0502020202020204" pitchFamily="34" charset="0"/>
                <a:ea typeface="仿宋_GB2312" pitchFamily="49" charset="-122"/>
              </a:endParaRPr>
            </a:p>
          </p:txBody>
        </p:sp>
      </p:grpSp>
      <p:sp>
        <p:nvSpPr>
          <p:cNvPr id="15370" name="Rectangle 10"/>
          <p:cNvSpPr/>
          <p:nvPr/>
        </p:nvSpPr>
        <p:spPr>
          <a:xfrm>
            <a:off x="250825" y="1557338"/>
            <a:ext cx="7885113" cy="7921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800000"/>
                </a:solidFill>
                <a:latin typeface="Century Gothic" panose="020B0502020202020204" pitchFamily="34" charset="0"/>
              </a:rPr>
              <a:t>How many </a:t>
            </a:r>
            <a:r>
              <a:rPr lang="en-US" altLang="zh-CN" sz="3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crayon</a:t>
            </a:r>
            <a:r>
              <a:rPr lang="en-US" altLang="zh-CN" sz="3600" b="1" dirty="0">
                <a:solidFill>
                  <a:srgbClr val="800000"/>
                </a:solidFill>
                <a:latin typeface="Century Gothic" panose="020B0502020202020204" pitchFamily="34" charset="0"/>
              </a:rPr>
              <a:t>s</a:t>
            </a:r>
            <a:r>
              <a:rPr lang="en-US" altLang="zh-CN" sz="3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 do you have?</a:t>
            </a:r>
            <a:endParaRPr lang="en-US" altLang="zh-CN" sz="3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Group 31"/>
          <p:cNvGrpSpPr/>
          <p:nvPr/>
        </p:nvGrpSpPr>
        <p:grpSpPr>
          <a:xfrm>
            <a:off x="323850" y="2133600"/>
            <a:ext cx="5578475" cy="641350"/>
            <a:chOff x="204" y="1344"/>
            <a:chExt cx="3514" cy="404"/>
          </a:xfrm>
        </p:grpSpPr>
        <p:sp>
          <p:nvSpPr>
            <p:cNvPr id="8206" name="Text Box 12"/>
            <p:cNvSpPr txBox="1"/>
            <p:nvPr/>
          </p:nvSpPr>
          <p:spPr>
            <a:xfrm>
              <a:off x="204" y="1344"/>
              <a:ext cx="323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 i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dirty="0">
                  <a:latin typeface="Century Gothic" panose="020B0502020202020204" pitchFamily="34" charset="0"/>
                </a:rPr>
                <a:t>I have five crayons.</a:t>
              </a:r>
              <a:endParaRPr lang="en-US" altLang="zh-CN" sz="3600" b="1" dirty="0">
                <a:latin typeface="Century Gothic" panose="020B0502020202020204" pitchFamily="34" charset="0"/>
              </a:endParaRPr>
            </a:p>
          </p:txBody>
        </p:sp>
        <p:pic>
          <p:nvPicPr>
            <p:cNvPr id="8207" name="Picture 13" descr="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16" y="1434"/>
              <a:ext cx="702" cy="2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74" name="Rectangle 14"/>
          <p:cNvSpPr/>
          <p:nvPr/>
        </p:nvSpPr>
        <p:spPr>
          <a:xfrm>
            <a:off x="323850" y="2997200"/>
            <a:ext cx="7023100" cy="7191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800000"/>
                </a:solidFill>
              </a:rPr>
              <a:t>How many </a:t>
            </a:r>
            <a:r>
              <a:rPr lang="en-US" altLang="zh-CN" sz="3600" b="1" dirty="0">
                <a:solidFill>
                  <a:schemeClr val="tx2"/>
                </a:solidFill>
              </a:rPr>
              <a:t>ruler</a:t>
            </a:r>
            <a:r>
              <a:rPr lang="en-US" altLang="zh-CN" sz="3600" b="1" dirty="0">
                <a:solidFill>
                  <a:srgbClr val="800000"/>
                </a:solidFill>
              </a:rPr>
              <a:t>s</a:t>
            </a:r>
            <a:r>
              <a:rPr lang="en-US" altLang="zh-CN" sz="3600" b="1" dirty="0">
                <a:solidFill>
                  <a:schemeClr val="tx2"/>
                </a:solidFill>
              </a:rPr>
              <a:t> do you have?</a:t>
            </a:r>
            <a:endParaRPr lang="en-US" altLang="zh-CN" sz="3600" b="1" dirty="0">
              <a:solidFill>
                <a:schemeClr val="tx2"/>
              </a:solidFill>
            </a:endParaRPr>
          </a:p>
        </p:txBody>
      </p:sp>
      <p:grpSp>
        <p:nvGrpSpPr>
          <p:cNvPr id="4" name="Group 30"/>
          <p:cNvGrpSpPr/>
          <p:nvPr/>
        </p:nvGrpSpPr>
        <p:grpSpPr>
          <a:xfrm>
            <a:off x="323850" y="3573463"/>
            <a:ext cx="5202238" cy="641350"/>
            <a:chOff x="284" y="2236"/>
            <a:chExt cx="3277" cy="404"/>
          </a:xfrm>
        </p:grpSpPr>
        <p:sp>
          <p:nvSpPr>
            <p:cNvPr id="8204" name="Text Box 16"/>
            <p:cNvSpPr txBox="1"/>
            <p:nvPr/>
          </p:nvSpPr>
          <p:spPr>
            <a:xfrm>
              <a:off x="284" y="2236"/>
              <a:ext cx="296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 i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dirty="0">
                  <a:latin typeface="Century Gothic" panose="020B0502020202020204" pitchFamily="34" charset="0"/>
                </a:rPr>
                <a:t>I have one ruler.</a:t>
              </a:r>
              <a:endParaRPr lang="en-US" altLang="zh-CN" sz="3600" b="1" dirty="0">
                <a:latin typeface="Century Gothic" panose="020B0502020202020204" pitchFamily="34" charset="0"/>
              </a:endParaRPr>
            </a:p>
          </p:txBody>
        </p:sp>
        <p:pic>
          <p:nvPicPr>
            <p:cNvPr id="8205" name="Picture 17" descr="7945697_170404134132_2"/>
            <p:cNvPicPr>
              <a:picLocks noChangeAspect="1"/>
            </p:cNvPicPr>
            <p:nvPr/>
          </p:nvPicPr>
          <p:blipFill>
            <a:blip r:embed="rId3"/>
            <a:srcRect t="33212" b="33577"/>
            <a:stretch>
              <a:fillRect/>
            </a:stretch>
          </p:blipFill>
          <p:spPr>
            <a:xfrm>
              <a:off x="2744" y="2387"/>
              <a:ext cx="817" cy="1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78" name="Rectangle 18"/>
          <p:cNvSpPr/>
          <p:nvPr/>
        </p:nvSpPr>
        <p:spPr>
          <a:xfrm>
            <a:off x="0" y="4437063"/>
            <a:ext cx="7596188" cy="7921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800000"/>
                </a:solidFill>
              </a:rPr>
              <a:t>How many </a:t>
            </a:r>
            <a:r>
              <a:rPr lang="en-US" altLang="zh-CN" sz="3600" b="1" dirty="0">
                <a:solidFill>
                  <a:schemeClr val="tx2"/>
                </a:solidFill>
              </a:rPr>
              <a:t>pencil</a:t>
            </a:r>
            <a:r>
              <a:rPr lang="en-US" altLang="zh-CN" sz="3600" b="1" dirty="0">
                <a:solidFill>
                  <a:srgbClr val="800000"/>
                </a:solidFill>
              </a:rPr>
              <a:t>s</a:t>
            </a:r>
            <a:r>
              <a:rPr lang="en-US" altLang="zh-CN" sz="3600" b="1" dirty="0">
                <a:solidFill>
                  <a:schemeClr val="tx2"/>
                </a:solidFill>
              </a:rPr>
              <a:t> do you have?</a:t>
            </a:r>
            <a:endParaRPr lang="en-US" altLang="zh-CN" sz="3600" b="1" dirty="0">
              <a:solidFill>
                <a:schemeClr val="tx2"/>
              </a:solidFill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179388" y="5013325"/>
            <a:ext cx="6121400" cy="787400"/>
            <a:chOff x="204" y="3249"/>
            <a:chExt cx="3856" cy="496"/>
          </a:xfrm>
        </p:grpSpPr>
        <p:sp>
          <p:nvSpPr>
            <p:cNvPr id="8202" name="Text Box 20"/>
            <p:cNvSpPr txBox="1"/>
            <p:nvPr/>
          </p:nvSpPr>
          <p:spPr>
            <a:xfrm>
              <a:off x="204" y="3249"/>
              <a:ext cx="34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 i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dirty="0">
                  <a:latin typeface="Century Gothic" panose="020B0502020202020204" pitchFamily="34" charset="0"/>
                </a:rPr>
                <a:t>I have three pencils.</a:t>
              </a:r>
              <a:endParaRPr lang="en-US" altLang="zh-CN" sz="3600" b="1" dirty="0">
                <a:latin typeface="Century Gothic" panose="020B0502020202020204" pitchFamily="34" charset="0"/>
              </a:endParaRPr>
            </a:p>
          </p:txBody>
        </p:sp>
        <p:pic>
          <p:nvPicPr>
            <p:cNvPr id="8203" name="Picture 21" descr="3709588_133807001768_2"/>
            <p:cNvPicPr>
              <a:picLocks noChangeAspect="1"/>
            </p:cNvPicPr>
            <p:nvPr/>
          </p:nvPicPr>
          <p:blipFill>
            <a:blip r:embed="rId4"/>
            <a:srcRect b="51311"/>
            <a:stretch>
              <a:fillRect/>
            </a:stretch>
          </p:blipFill>
          <p:spPr>
            <a:xfrm>
              <a:off x="3243" y="3249"/>
              <a:ext cx="817" cy="49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70" grpId="0"/>
      <p:bldP spid="15374" grpId="0"/>
      <p:bldP spid="153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b="1" dirty="0">
                <a:solidFill>
                  <a:srgbClr val="000066"/>
                </a:solidFill>
                <a:latin typeface="Century Gothic" panose="020B0502020202020204" pitchFamily="34" charset="0"/>
              </a:rPr>
              <a:t>Do a survey. (</a:t>
            </a:r>
            <a:r>
              <a:rPr lang="zh-CN" altLang="en-US" sz="3200" b="1" dirty="0">
                <a:solidFill>
                  <a:srgbClr val="000066"/>
                </a:solidFill>
                <a:latin typeface="Century Gothic" panose="020B0502020202020204" pitchFamily="34" charset="0"/>
              </a:rPr>
              <a:t>与</a:t>
            </a:r>
            <a:r>
              <a:rPr lang="zh-CN" altLang="en-US" sz="2800" b="1" dirty="0">
                <a:solidFill>
                  <a:srgbClr val="000066"/>
                </a:solidFill>
              </a:rPr>
              <a:t>你的同桌一起做个调查</a:t>
            </a:r>
            <a:r>
              <a:rPr lang="en-US" altLang="zh-CN" sz="2800" b="1" dirty="0">
                <a:solidFill>
                  <a:srgbClr val="000066"/>
                </a:solidFill>
              </a:rPr>
              <a:t>)</a:t>
            </a:r>
            <a:endParaRPr lang="en-US" altLang="zh-CN" sz="2800" b="1" dirty="0">
              <a:solidFill>
                <a:srgbClr val="000066"/>
              </a:solidFill>
            </a:endParaRPr>
          </a:p>
        </p:txBody>
      </p:sp>
      <p:graphicFrame>
        <p:nvGraphicFramePr>
          <p:cNvPr id="18480" name="Group 48"/>
          <p:cNvGraphicFramePr>
            <a:graphicFrameLocks noGrp="1"/>
          </p:cNvGraphicFramePr>
          <p:nvPr>
            <p:ph idx="1"/>
          </p:nvPr>
        </p:nvGraphicFramePr>
        <p:xfrm>
          <a:off x="250825" y="1484313"/>
          <a:ext cx="8374063" cy="2052638"/>
        </p:xfrm>
        <a:graphic>
          <a:graphicData uri="http://schemas.openxmlformats.org/drawingml/2006/table">
            <a:tbl>
              <a:tblPr/>
              <a:tblGrid>
                <a:gridCol w="1392238"/>
                <a:gridCol w="1128712"/>
                <a:gridCol w="1150938"/>
                <a:gridCol w="1112837"/>
                <a:gridCol w="1196975"/>
                <a:gridCol w="1195388"/>
                <a:gridCol w="1196975"/>
              </a:tblGrid>
              <a:tr h="11079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宋体" panose="02010600030101010101" pitchFamily="2" charset="-122"/>
                        </a:rPr>
                        <a:t>Things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How Many?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45" name="Picture 44" descr="20110518132955815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1628775"/>
            <a:ext cx="676275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6" name="Picture 46" descr="2e5d733ae1cad5f514cecb0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004" b="5800"/>
          <a:stretch>
            <a:fillRect/>
          </a:stretch>
        </p:blipFill>
        <p:spPr>
          <a:xfrm>
            <a:off x="1908175" y="1700213"/>
            <a:ext cx="763588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7" name="Picture 49" descr="2590344_190750077019_2">
            <a:hlinkClick r:id="" action="ppaction://noaction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5" y="1844675"/>
            <a:ext cx="792163" cy="55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8" name="Picture 50" descr="8445591_165626484151_2">
            <a:hlinkClick r:id="" action="ppaction://noaction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913"/>
          <a:stretch>
            <a:fillRect/>
          </a:stretch>
        </p:blipFill>
        <p:spPr>
          <a:xfrm>
            <a:off x="5219700" y="1557338"/>
            <a:ext cx="792163" cy="79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49" name="Text Box 51"/>
          <p:cNvSpPr txBox="1"/>
          <p:nvPr/>
        </p:nvSpPr>
        <p:spPr>
          <a:xfrm>
            <a:off x="1619250" y="3933825"/>
            <a:ext cx="59769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66"/>
                </a:solidFill>
                <a:latin typeface="Century Gothic" panose="020B0502020202020204" pitchFamily="34" charset="0"/>
              </a:rPr>
              <a:t>How many ____ do you have?</a:t>
            </a:r>
            <a:endParaRPr lang="en-US" altLang="zh-CN" b="1" dirty="0">
              <a:solidFill>
                <a:srgbClr val="000066"/>
              </a:solidFill>
              <a:latin typeface="Century Gothic" panose="020B0502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66"/>
                </a:solidFill>
                <a:latin typeface="Century Gothic" panose="020B0502020202020204" pitchFamily="34" charset="0"/>
              </a:rPr>
              <a:t>I have ________.</a:t>
            </a:r>
            <a:endParaRPr lang="en-US" altLang="zh-CN" b="1" dirty="0">
              <a:solidFill>
                <a:srgbClr val="000066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50" name="Picture 52" descr="20090114074847110">
            <a:hlinkClick r:id="" action="ppaction://noaction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1628775"/>
            <a:ext cx="663575" cy="70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51" name="Picture 53" descr="20084129521794_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1700213"/>
            <a:ext cx="720725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0" y="333375"/>
            <a:ext cx="8229600" cy="83661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>
                <a:solidFill>
                  <a:srgbClr val="800000"/>
                </a:solidFill>
                <a:latin typeface="Century Gothic" panose="020B0502020202020204" pitchFamily="34" charset="0"/>
              </a:rPr>
              <a:t>Homework</a:t>
            </a:r>
            <a:endParaRPr lang="en-US" altLang="zh-CN" b="1" dirty="0">
              <a:solidFill>
                <a:srgbClr val="8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0" y="1557338"/>
            <a:ext cx="9144000" cy="935037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2800" b="1" dirty="0">
                <a:latin typeface="Century Gothic" panose="020B0502020202020204" pitchFamily="34" charset="0"/>
              </a:rPr>
              <a:t>1. Listen to the tape and imitate.</a:t>
            </a:r>
            <a:endParaRPr lang="en-US" altLang="zh-CN" sz="2800" b="1" dirty="0">
              <a:latin typeface="Century Gothic" panose="020B0502020202020204" pitchFamily="34" charset="0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0" y="2708275"/>
            <a:ext cx="8964613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Century Gothic" panose="020B0502020202020204" pitchFamily="34" charset="0"/>
              </a:rPr>
              <a:t>2. Introduce the things in your school bag to your</a:t>
            </a:r>
            <a:endParaRPr lang="en-US" altLang="zh-CN" sz="2800" b="1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Century Gothic" panose="020B0502020202020204" pitchFamily="34" charset="0"/>
              </a:rPr>
              <a:t>    friends.</a:t>
            </a:r>
            <a:endParaRPr lang="en-US" altLang="zh-CN" sz="2800" b="1" dirty="0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150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0" lang="zh-CN" altLang="en-US" sz="3600" b="1" i="1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Century Gothic" panose="020B0502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0" lang="zh-CN" altLang="en-US" sz="3600" b="1" i="1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Century Gothic" panose="020B0502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827</Words>
  <Application>WPS 演示</Application>
  <PresentationFormat>全屏显示(4:3)</PresentationFormat>
  <Paragraphs>84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Century Gothic</vt:lpstr>
      <vt:lpstr>Comic Sans MS</vt:lpstr>
      <vt:lpstr>Times New Roman</vt:lpstr>
      <vt:lpstr>仿宋_GB2312</vt:lpstr>
      <vt:lpstr>仿宋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5  How Many?</vt:lpstr>
      <vt:lpstr>PowerPoint 演示文稿</vt:lpstr>
      <vt:lpstr>               Let’s   chant! </vt:lpstr>
      <vt:lpstr>PowerPoint 演示文稿</vt:lpstr>
      <vt:lpstr>PowerPoint 演示文稿</vt:lpstr>
      <vt:lpstr>How many crayons？</vt:lpstr>
      <vt:lpstr>  How many books do you have?</vt:lpstr>
      <vt:lpstr>Do a survey. (与你的同桌一起做个调查)</vt:lpstr>
      <vt:lpstr>Homework</vt:lpstr>
      <vt:lpstr>PowerPoint 演示文稿</vt:lpstr>
      <vt:lpstr>PowerPoint 演示文稿</vt:lpstr>
    </vt:vector>
  </TitlesOfParts>
  <Company>MC SYSTEM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Lesson5:How Many?</dc:title>
  <dc:creator>微软用户</dc:creator>
  <cp:lastModifiedBy>上帝掷骰子吗</cp:lastModifiedBy>
  <cp:revision>22</cp:revision>
  <dcterms:created xsi:type="dcterms:W3CDTF">2012-06-24T15:47:00Z</dcterms:created>
  <dcterms:modified xsi:type="dcterms:W3CDTF">2023-09-30T15:36:41Z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F786B6E389F349F191945F7BA39378C3_13</vt:lpwstr>
  </property>
  <property fmtid="{D5CDD505-2E9C-101B-9397-08002B2CF9AE}" pid="3" name="KSOProductBuildVer">
    <vt:lpwstr>2052-12.1.0.15374</vt:lpwstr>
  </property>
</Properties>
</file>