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1"/>
  </p:notesMasterIdLst>
  <p:sldIdLst>
    <p:sldId id="308" r:id="rId4"/>
    <p:sldId id="306" r:id="rId5"/>
    <p:sldId id="355" r:id="rId6"/>
    <p:sldId id="356" r:id="rId7"/>
    <p:sldId id="357" r:id="rId8"/>
    <p:sldId id="341" r:id="rId9"/>
    <p:sldId id="313" r:id="rId10"/>
    <p:sldId id="315" r:id="rId12"/>
    <p:sldId id="392" r:id="rId13"/>
    <p:sldId id="354" r:id="rId14"/>
    <p:sldId id="314" r:id="rId15"/>
    <p:sldId id="358" r:id="rId16"/>
    <p:sldId id="320" r:id="rId17"/>
    <p:sldId id="342" r:id="rId18"/>
    <p:sldId id="359" r:id="rId19"/>
    <p:sldId id="343" r:id="rId20"/>
    <p:sldId id="381" r:id="rId21"/>
    <p:sldId id="363" r:id="rId22"/>
    <p:sldId id="364" r:id="rId23"/>
    <p:sldId id="391" r:id="rId24"/>
    <p:sldId id="365" r:id="rId25"/>
    <p:sldId id="366" r:id="rId26"/>
    <p:sldId id="382" r:id="rId27"/>
    <p:sldId id="368" r:id="rId28"/>
    <p:sldId id="369" r:id="rId29"/>
    <p:sldId id="383" r:id="rId30"/>
    <p:sldId id="384" r:id="rId31"/>
    <p:sldId id="386" r:id="rId32"/>
    <p:sldId id="385" r:id="rId33"/>
    <p:sldId id="387" r:id="rId34"/>
    <p:sldId id="388" r:id="rId35"/>
    <p:sldId id="376" r:id="rId36"/>
    <p:sldId id="337" r:id="rId37"/>
    <p:sldId id="352" r:id="rId38"/>
    <p:sldId id="335" r:id="rId39"/>
    <p:sldId id="339" r:id="rId40"/>
    <p:sldId id="390" r:id="rId41"/>
    <p:sldId id="296" r:id="rId42"/>
    <p:sldId id="422" r:id="rId43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99"/>
    <a:srgbClr val="DE6421"/>
    <a:srgbClr val="A9E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86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2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34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34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45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45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65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86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86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96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96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06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706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16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716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727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37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737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734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73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83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93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0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144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14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622800" y="176213"/>
            <a:ext cx="8629650" cy="365125"/>
          </a:xfrm>
          <a:prstGeom prst="rect">
            <a:avLst/>
          </a:prstGeom>
        </p:spPr>
        <p:txBody>
          <a:bodyPr/>
          <a:lstStyle>
            <a:lvl1pPr algn="ctr" fontAlgn="auto">
              <a:defRPr sz="2800" noProof="1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人民教育出版社三年级下册</a:t>
            </a:r>
            <a:endParaRPr kumimoji="0" lang="zh-CN" altLang="en-US" sz="2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3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3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TextBox 58"/>
          <p:cNvSpPr txBox="1"/>
          <p:nvPr/>
        </p:nvSpPr>
        <p:spPr>
          <a:xfrm>
            <a:off x="1547813" y="2198688"/>
            <a:ext cx="9096375" cy="2251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5400" b="1" dirty="0">
                <a:solidFill>
                  <a:srgbClr val="4D2C5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你知道大海深处有什么吗？那里是个怎样的世界？</a:t>
            </a:r>
            <a:endParaRPr lang="zh-CN" altLang="en-US" sz="5400" b="1" dirty="0">
              <a:solidFill>
                <a:srgbClr val="4D2C5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036888" y="3441700"/>
            <a:ext cx="7007225" cy="21224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海</a:t>
            </a: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参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（        ）   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宁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静（       ）</a:t>
            </a:r>
            <a:endParaRPr kumimoji="0" lang="en-US" altLang="zh-CN" sz="4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参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加（        ）   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宁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可（       ）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35150" y="358775"/>
            <a:ext cx="8196263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挑战多音字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633218" y="1946171"/>
            <a:ext cx="9123844" cy="4058844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27375" y="2305050"/>
            <a:ext cx="2782888" cy="768350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cān</a:t>
            </a: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shēn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32613" y="2306638"/>
            <a:ext cx="2719388" cy="768350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níng</a:t>
            </a: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nìng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76788" y="4679950"/>
            <a:ext cx="10429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cān 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43438" y="3686175"/>
            <a:ext cx="13112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shēn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40713" y="3641725"/>
            <a:ext cx="13112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níng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45475" y="4640263"/>
            <a:ext cx="13112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nìng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ldLvl="0" animBg="1"/>
      <p:bldP spid="7" grpId="0" bldLvl="0" animBg="1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Text Box 7"/>
          <p:cNvSpPr txBox="1"/>
          <p:nvPr/>
        </p:nvSpPr>
        <p:spPr>
          <a:xfrm>
            <a:off x="5094288" y="3397250"/>
            <a:ext cx="22272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（  ）肉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42" name="Text Box 6"/>
          <p:cNvSpPr txBox="1"/>
          <p:nvPr/>
        </p:nvSpPr>
        <p:spPr>
          <a:xfrm>
            <a:off x="1879600" y="4478338"/>
            <a:ext cx="2528888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拥（  ）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44" name="Text Box 7"/>
          <p:cNvSpPr txBox="1"/>
          <p:nvPr/>
        </p:nvSpPr>
        <p:spPr>
          <a:xfrm>
            <a:off x="8448675" y="3476625"/>
            <a:ext cx="20605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土（  ）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52" name="Text Box 6"/>
          <p:cNvSpPr txBox="1"/>
          <p:nvPr/>
        </p:nvSpPr>
        <p:spPr>
          <a:xfrm>
            <a:off x="5143500" y="4519613"/>
            <a:ext cx="23177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（  ）饿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18" name="Text Box 6"/>
          <p:cNvSpPr txBox="1"/>
          <p:nvPr/>
        </p:nvSpPr>
        <p:spPr>
          <a:xfrm>
            <a:off x="1912938" y="3432175"/>
            <a:ext cx="2528887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细（  ）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19" name="Text Box 7"/>
          <p:cNvSpPr txBox="1"/>
          <p:nvPr/>
        </p:nvSpPr>
        <p:spPr>
          <a:xfrm>
            <a:off x="8308975" y="4556125"/>
            <a:ext cx="23383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（  ）车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34" name="Text Box 16"/>
          <p:cNvSpPr txBox="1"/>
          <p:nvPr/>
        </p:nvSpPr>
        <p:spPr>
          <a:xfrm>
            <a:off x="2930525" y="3432175"/>
            <a:ext cx="5857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胞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Text Box 16"/>
          <p:cNvSpPr txBox="1"/>
          <p:nvPr/>
        </p:nvSpPr>
        <p:spPr>
          <a:xfrm>
            <a:off x="2884488" y="4478338"/>
            <a:ext cx="585787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抱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Text Box 16"/>
          <p:cNvSpPr txBox="1"/>
          <p:nvPr/>
        </p:nvSpPr>
        <p:spPr>
          <a:xfrm>
            <a:off x="5621338" y="3368675"/>
            <a:ext cx="5857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肌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Text Box 16"/>
          <p:cNvSpPr txBox="1"/>
          <p:nvPr/>
        </p:nvSpPr>
        <p:spPr>
          <a:xfrm>
            <a:off x="5549900" y="4546600"/>
            <a:ext cx="587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饥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Text Box 16"/>
          <p:cNvSpPr txBox="1"/>
          <p:nvPr/>
        </p:nvSpPr>
        <p:spPr>
          <a:xfrm>
            <a:off x="8751888" y="4572000"/>
            <a:ext cx="5857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推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Text Box 16"/>
          <p:cNvSpPr txBox="1"/>
          <p:nvPr/>
        </p:nvSpPr>
        <p:spPr>
          <a:xfrm>
            <a:off x="9374188" y="3476625"/>
            <a:ext cx="5857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堆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90" name="Text Box 16"/>
          <p:cNvSpPr txBox="1"/>
          <p:nvPr/>
        </p:nvSpPr>
        <p:spPr>
          <a:xfrm>
            <a:off x="1766888" y="1973263"/>
            <a:ext cx="5857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胞</a:t>
            </a:r>
            <a:endParaRPr lang="en-US" altLang="zh-CN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1" name="Text Box 16"/>
          <p:cNvSpPr txBox="1"/>
          <p:nvPr/>
        </p:nvSpPr>
        <p:spPr>
          <a:xfrm>
            <a:off x="3225800" y="1973263"/>
            <a:ext cx="5857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en-US" altLang="zh-CN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2" name="Text Box 16"/>
          <p:cNvSpPr txBox="1"/>
          <p:nvPr/>
        </p:nvSpPr>
        <p:spPr>
          <a:xfrm>
            <a:off x="5027613" y="1973263"/>
            <a:ext cx="5857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饥</a:t>
            </a:r>
            <a:endParaRPr lang="en-US" altLang="zh-CN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3" name="Text Box 16"/>
          <p:cNvSpPr txBox="1"/>
          <p:nvPr/>
        </p:nvSpPr>
        <p:spPr>
          <a:xfrm>
            <a:off x="6394450" y="1973263"/>
            <a:ext cx="5857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肌</a:t>
            </a:r>
            <a:endParaRPr lang="zh-CN" altLang="en-US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4" name="Text Box 16"/>
          <p:cNvSpPr txBox="1"/>
          <p:nvPr/>
        </p:nvSpPr>
        <p:spPr>
          <a:xfrm>
            <a:off x="8248650" y="1973263"/>
            <a:ext cx="5857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</a:t>
            </a:r>
            <a:endParaRPr lang="en-US" altLang="zh-CN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5" name="Text Box 16"/>
          <p:cNvSpPr txBox="1"/>
          <p:nvPr/>
        </p:nvSpPr>
        <p:spPr>
          <a:xfrm>
            <a:off x="9634538" y="1973263"/>
            <a:ext cx="5857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堆</a:t>
            </a:r>
            <a:endParaRPr lang="en-US" altLang="zh-CN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27300" y="358775"/>
            <a:ext cx="6810375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4——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形近字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2" grpId="0"/>
      <p:bldP spid="44" grpId="0"/>
      <p:bldP spid="52" grpId="0"/>
      <p:bldP spid="18" grpId="0"/>
      <p:bldP spid="19" grpId="0"/>
      <p:bldP spid="34" grpId="0"/>
      <p:bldP spid="26" grpId="0"/>
      <p:bldP spid="28" grpId="0"/>
      <p:bldP spid="29" grpId="0"/>
      <p:bldP spid="32" grpId="0"/>
      <p:bldP spid="33" grpId="0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722438" y="1487488"/>
            <a:ext cx="9929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课文是从哪些方面介绍海底世界的？</a:t>
            </a:r>
            <a:endParaRPr lang="zh-CN" altLang="zh-CN" sz="40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36950" y="2895600"/>
            <a:ext cx="186531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光线</a:t>
            </a:r>
            <a:endParaRPr lang="zh-CN" altLang="zh-CN" sz="4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6950" y="4327525"/>
            <a:ext cx="186531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声音</a:t>
            </a:r>
            <a:endParaRPr lang="zh-CN" altLang="zh-CN" sz="4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91163" y="2895600"/>
            <a:ext cx="1865312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动物</a:t>
            </a:r>
            <a:endParaRPr lang="zh-CN" altLang="zh-CN" sz="4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91163" y="4327525"/>
            <a:ext cx="1865312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植物</a:t>
            </a:r>
            <a:endParaRPr lang="zh-CN" altLang="zh-CN" sz="4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56475" y="3589338"/>
            <a:ext cx="18653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矿藏</a:t>
            </a:r>
            <a:endParaRPr lang="zh-CN" altLang="zh-CN" sz="4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03388" y="2295525"/>
            <a:ext cx="8842375" cy="97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你可知道，大海深处是怎样的吗？</a:t>
            </a:r>
            <a:endParaRPr lang="zh-CN" altLang="en-US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3388" y="485775"/>
            <a:ext cx="4408488" cy="14192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这句话放在文章开头有什么样的作用？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03675" y="3876675"/>
            <a:ext cx="6600825" cy="2528888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用疑问句式开头，激发读者的阅读</a:t>
            </a: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兴趣，起到了总起全文的作用。</a:t>
            </a:r>
            <a:endParaRPr kumimoji="0" lang="zh-CN" altLang="en-US" sz="4800" b="1" i="0" u="none" strike="noStrike" kern="1200" cap="none" spc="0" normalizeH="0" baseline="0" noProof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81088" y="2143125"/>
            <a:ext cx="8915400" cy="1814513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默读课文并思考，这海底世界到底是怎样的？请用横线画出文中的相关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语句。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4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27653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49692" y="346004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2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pic>
        <p:nvPicPr>
          <p:cNvPr id="2765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9863" y="3740150"/>
            <a:ext cx="2044700" cy="2884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圆角矩形 8"/>
          <p:cNvSpPr/>
          <p:nvPr/>
        </p:nvSpPr>
        <p:spPr>
          <a:xfrm>
            <a:off x="4543425" y="2560638"/>
            <a:ext cx="1774825" cy="64452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731000" y="2562225"/>
            <a:ext cx="1938338" cy="64452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2"/>
          <p:cNvSpPr txBox="1"/>
          <p:nvPr/>
        </p:nvSpPr>
        <p:spPr>
          <a:xfrm>
            <a:off x="977900" y="857250"/>
            <a:ext cx="78406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海底世界到底是一个怎样的世界呢？</a:t>
            </a:r>
            <a:endParaRPr lang="zh-CN" altLang="en-US" sz="40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14550" y="2589213"/>
            <a:ext cx="8407400" cy="806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海底真是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个景色奇异、物产丰富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的世界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963213" y="3843555"/>
            <a:ext cx="3996055" cy="1310005"/>
            <a:chOff x="1313085" y="4592760"/>
            <a:chExt cx="3996055" cy="1310005"/>
          </a:xfrm>
          <a:solidFill>
            <a:srgbClr val="FF0000"/>
          </a:solidFill>
        </p:grpSpPr>
        <p:sp>
          <p:nvSpPr>
            <p:cNvPr id="6" name="线形标注 1 5"/>
            <p:cNvSpPr/>
            <p:nvPr/>
          </p:nvSpPr>
          <p:spPr>
            <a:xfrm flipH="1" flipV="1">
              <a:off x="1313085" y="4593395"/>
              <a:ext cx="3995420" cy="1309370"/>
            </a:xfrm>
            <a:prstGeom prst="borderCallout1">
              <a:avLst>
                <a:gd name="adj1" fmla="val 55959"/>
                <a:gd name="adj2" fmla="val -82"/>
                <a:gd name="adj3" fmla="val 134593"/>
                <a:gd name="adj4" fmla="val -14901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313085" y="4592760"/>
              <a:ext cx="3996055" cy="130937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这句话</a:t>
              </a:r>
              <a:r>
                <a:rPr kumimoji="0" lang="zh-CN" altLang="en-US" sz="3600" b="1" i="0" u="none" strike="noStrike" kern="1200" cap="none" spc="0" normalizeH="0" baseline="0" noProof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在文中起什么作用</a:t>
              </a:r>
              <a:r>
                <a:rPr kumimoji="0" lang="zh-CN" altLang="en-US" sz="36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205663" y="4443413"/>
            <a:ext cx="2755900" cy="830263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总结全文</a:t>
            </a:r>
            <a:endParaRPr kumimoji="0" lang="zh-CN" altLang="en-US" sz="4800" b="1" i="0" u="none" strike="noStrike" kern="1200" cap="none" spc="0" normalizeH="0" baseline="0" noProof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3" grpId="0"/>
      <p:bldP spid="4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29701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273709" y="333317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3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047875" y="2216150"/>
            <a:ext cx="7927975" cy="2860675"/>
          </a:xfrm>
          <a:prstGeom prst="rect">
            <a:avLst/>
          </a:prstGeom>
          <a:noFill/>
          <a:ln w="7620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50000"/>
              </a:lnSpc>
              <a:buNone/>
            </a:pPr>
            <a:r>
              <a:rPr lang="en-US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细读课文第</a:t>
            </a:r>
            <a:r>
              <a:rPr lang="en-US" altLang="zh-CN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2-6</a:t>
            </a:r>
            <a:r>
              <a:rPr lang="en-US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自然段，看一看海底世界的“景色奇异”和“物产丰富”分别表现在哪些方面？</a:t>
            </a:r>
            <a:endParaRPr lang="en-US" altLang="en-US" sz="40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970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6613" y="2462213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80962"/>
            <a:ext cx="12192000" cy="6938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06538" y="1982788"/>
            <a:ext cx="2441575" cy="7699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0000"/>
                </a:solidFill>
                <a:latin typeface="Calibri" panose="020F0502020204030204" pitchFamily="34" charset="0"/>
              </a:rPr>
              <a:t>景色奇异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6538" y="4194175"/>
            <a:ext cx="2441575" cy="7699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0000"/>
                </a:solidFill>
                <a:latin typeface="Calibri" panose="020F0502020204030204" pitchFamily="34" charset="0"/>
              </a:rPr>
              <a:t>物产丰富</a:t>
            </a:r>
            <a:endParaRPr lang="zh-CN" altLang="en-US" sz="44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4294188" y="1746250"/>
            <a:ext cx="153988" cy="1119188"/>
          </a:xfrm>
          <a:prstGeom prst="leftBrace">
            <a:avLst>
              <a:gd name="adj1" fmla="val 8333"/>
              <a:gd name="adj2" fmla="val 50893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4256088" y="3733800"/>
            <a:ext cx="231775" cy="1692275"/>
          </a:xfrm>
          <a:prstGeom prst="leftBrace">
            <a:avLst>
              <a:gd name="adj1" fmla="val 8333"/>
              <a:gd name="adj2" fmla="val 50893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4527550" y="1504950"/>
            <a:ext cx="35814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黑暗  有光点</a:t>
            </a:r>
            <a:endParaRPr lang="zh-CN" altLang="en-US" sz="40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4527550" y="2428875"/>
            <a:ext cx="6345238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宁静  动物在窃窃私语</a:t>
            </a:r>
            <a:endParaRPr lang="zh-CN" altLang="en-US" sz="40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448175" y="3478213"/>
            <a:ext cx="5429250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动物多，活动方法各异</a:t>
            </a:r>
            <a:endParaRPr lang="zh-CN" altLang="en-US" sz="40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8175" y="4257675"/>
            <a:ext cx="542925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植物多，色彩各种各样</a:t>
            </a:r>
            <a:endParaRPr lang="zh-CN" altLang="en-US" sz="40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48175" y="5106988"/>
            <a:ext cx="451167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矿物多，蕴藏丰富</a:t>
            </a:r>
            <a:endParaRPr lang="zh-CN" altLang="en-US" sz="40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2814" y="181320"/>
            <a:ext cx="265970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海底世界</a:t>
            </a:r>
            <a:endParaRPr kumimoji="0" lang="zh-CN" altLang="en-US" sz="4800" b="1" i="0" u="none" strike="noStrike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bldLvl="0" animBg="1"/>
      <p:bldP spid="7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21191" y="2899697"/>
            <a:ext cx="5080000" cy="3175000"/>
          </a:xfrm>
          <a:prstGeom prst="wedgeRectCallout">
            <a:avLst>
              <a:gd name="adj1" fmla="val 6302"/>
              <a:gd name="adj2" fmla="val -69035"/>
            </a:avLst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1291" y="2799572"/>
            <a:ext cx="5238750" cy="3375249"/>
          </a:xfrm>
          <a:prstGeom prst="wedgeRectCallout">
            <a:avLst>
              <a:gd name="adj1" fmla="val 19026"/>
              <a:gd name="adj2" fmla="val -64813"/>
            </a:avLst>
          </a:prstGeom>
        </p:spPr>
      </p:pic>
      <p:sp>
        <p:nvSpPr>
          <p:cNvPr id="4" name="文本框 3"/>
          <p:cNvSpPr txBox="1"/>
          <p:nvPr/>
        </p:nvSpPr>
        <p:spPr>
          <a:xfrm>
            <a:off x="766763" y="1444625"/>
            <a:ext cx="11068050" cy="973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海面上波涛澎湃的时候，海底依然很宁静。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24488" y="3994150"/>
            <a:ext cx="1490662" cy="7683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495550" y="1681163"/>
            <a:ext cx="2308225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9802813" y="1689100"/>
            <a:ext cx="1154113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5264150" y="4892675"/>
            <a:ext cx="1651000" cy="1143000"/>
            <a:chOff x="7683689" y="5260447"/>
            <a:chExt cx="1651379" cy="1142927"/>
          </a:xfrm>
        </p:grpSpPr>
        <p:sp>
          <p:nvSpPr>
            <p:cNvPr id="11" name="云形 10"/>
            <p:cNvSpPr/>
            <p:nvPr/>
          </p:nvSpPr>
          <p:spPr>
            <a:xfrm>
              <a:off x="7683689" y="5260447"/>
              <a:ext cx="1651379" cy="1142927"/>
            </a:xfrm>
            <a:prstGeom prst="cloud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754" name="矩形 6"/>
            <p:cNvSpPr/>
            <p:nvPr/>
          </p:nvSpPr>
          <p:spPr>
            <a:xfrm>
              <a:off x="7869215" y="5477967"/>
              <a:ext cx="1305560" cy="7683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神秘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 bldLvl="0" animBg="1"/>
      <p:bldP spid="8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313" y="1627188"/>
            <a:ext cx="5937250" cy="3609975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    在这一片黑暗的深海里，却有许多光点像闪烁的星星，那是有发光器官的深水鱼在游动。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594475" y="2114550"/>
            <a:ext cx="1797050" cy="890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dirty="0">
                <a:latin typeface="Calibri" panose="020F0502020204030204" pitchFamily="34" charset="0"/>
              </a:rPr>
              <a:t>深水鱼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27" name="燕尾形箭头 26"/>
          <p:cNvSpPr/>
          <p:nvPr/>
        </p:nvSpPr>
        <p:spPr>
          <a:xfrm>
            <a:off x="8196263" y="2397125"/>
            <a:ext cx="1065213" cy="395288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文本框 6"/>
          <p:cNvSpPr txBox="1"/>
          <p:nvPr/>
        </p:nvSpPr>
        <p:spPr>
          <a:xfrm>
            <a:off x="9261475" y="2149475"/>
            <a:ext cx="2765425" cy="890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dirty="0">
                <a:latin typeface="Calibri" panose="020F0502020204030204" pitchFamily="34" charset="0"/>
              </a:rPr>
              <a:t>闪烁的星星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77200" y="1751013"/>
            <a:ext cx="13033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319463" y="2738438"/>
            <a:ext cx="2308225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98488" y="3602038"/>
            <a:ext cx="2765425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95110" y="3543300"/>
            <a:ext cx="5589905" cy="3327400"/>
          </a:xfrm>
          <a:prstGeom prst="flowChartPunchedCard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/>
      <p:bldP spid="27" grpId="0" bldLvl="0" animBg="1"/>
      <p:bldP spid="28" grpId="0"/>
      <p:bldP spid="29" grpId="0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48"/>
          <p:cNvSpPr txBox="1"/>
          <p:nvPr/>
        </p:nvSpPr>
        <p:spPr>
          <a:xfrm>
            <a:off x="3725713" y="2112837"/>
            <a:ext cx="6106160" cy="132207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</a:rPr>
              <a:t>23  </a:t>
            </a:r>
            <a:r>
              <a:rPr kumimoji="0" lang="zh-CN" altLang="en-US" sz="8000" b="1" i="0" u="none" strike="noStrike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</a:rPr>
              <a:t>海底世界</a:t>
            </a:r>
            <a:endParaRPr kumimoji="0" lang="zh-CN" altLang="en-US" sz="8000" b="1" i="0" u="none" strike="noStrike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uLnTx/>
              <a:uFillTx/>
              <a:latin typeface="方正小标宋简体" panose="03000509000000000000" pitchFamily="2" charset="-122"/>
              <a:ea typeface="方正小标宋简体" panose="03000509000000000000" pitchFamily="2" charset="-122"/>
              <a:cs typeface="+mn-cs"/>
            </a:endParaRPr>
          </a:p>
        </p:txBody>
      </p:sp>
      <p:sp>
        <p:nvSpPr>
          <p:cNvPr id="5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线形标注 1 1"/>
          <p:cNvSpPr/>
          <p:nvPr/>
        </p:nvSpPr>
        <p:spPr>
          <a:xfrm>
            <a:off x="8531225" y="1670050"/>
            <a:ext cx="2627313" cy="742950"/>
          </a:xfrm>
          <a:prstGeom prst="borderCallout1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指说悄悄话。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3795" name="矩形 3"/>
          <p:cNvSpPr/>
          <p:nvPr/>
        </p:nvSpPr>
        <p:spPr>
          <a:xfrm>
            <a:off x="2228850" y="2427288"/>
            <a:ext cx="701040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海底的动物常常在窃窃私语。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783388" y="2511425"/>
            <a:ext cx="2308225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4087813" y="4121150"/>
            <a:ext cx="5454650" cy="1779588"/>
          </a:xfrm>
          <a:prstGeom prst="borderCallout1">
            <a:avLst>
              <a:gd name="adj1" fmla="val -7386"/>
              <a:gd name="adj2" fmla="val 49166"/>
              <a:gd name="adj3" fmla="val -55133"/>
              <a:gd name="adj4" fmla="val 7068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用拟人的修辞手法，更加形象、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生动地写出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海底动物发出的轻轻的声音。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49325" y="1273175"/>
            <a:ext cx="10356850" cy="317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海底的动物常常在窃窃私语。你用水中听音器一听，就能听见各种声音：有的像蜜蜂一样嗡嗡，有的像小鸟一样啾啾，有的像小狗一样汪汪，还有的好像在打鼾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25788" y="3648075"/>
            <a:ext cx="8636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229600" y="2862263"/>
            <a:ext cx="84455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264525" y="3648075"/>
            <a:ext cx="83978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3046413" y="4408488"/>
            <a:ext cx="1490663" cy="635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7" name="文本框 6"/>
          <p:cNvSpPr txBox="1"/>
          <p:nvPr/>
        </p:nvSpPr>
        <p:spPr>
          <a:xfrm>
            <a:off x="460375" y="4568825"/>
            <a:ext cx="8191500" cy="811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还有的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651875" y="4549775"/>
            <a:ext cx="2184400" cy="8302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排比句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6"/>
          <p:cNvSpPr txBox="1"/>
          <p:nvPr/>
        </p:nvSpPr>
        <p:spPr>
          <a:xfrm>
            <a:off x="812800" y="5524500"/>
            <a:ext cx="7708900" cy="8128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Calibri" panose="020F0502020204030204" pitchFamily="34" charset="0"/>
              </a:rPr>
              <a:t>写出了海底动物发出声音的多种多样。</a:t>
            </a:r>
            <a:endParaRPr lang="zh-CN" altLang="en-US" sz="36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右弧形箭头 4"/>
          <p:cNvSpPr/>
          <p:nvPr/>
        </p:nvSpPr>
        <p:spPr>
          <a:xfrm rot="2955352">
            <a:off x="8863806" y="5169694"/>
            <a:ext cx="422275" cy="1093788"/>
          </a:xfrm>
          <a:prstGeom prst="curved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7075488" y="3825875"/>
            <a:ext cx="1154113" cy="6016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文本框 6"/>
          <p:cNvSpPr txBox="1"/>
          <p:nvPr/>
        </p:nvSpPr>
        <p:spPr>
          <a:xfrm>
            <a:off x="8142288" y="3738563"/>
            <a:ext cx="3932237" cy="811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省略号省掉了什么？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  <p:bldP spid="35" grpId="0" bldLvl="0" animBg="1"/>
      <p:bldP spid="28" grpId="0" bldLvl="0" animBg="1"/>
      <p:bldP spid="5" grpId="0" animBg="1"/>
      <p:bldP spid="31" grpId="0" animBg="1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" name="矩形 38"/>
          <p:cNvSpPr/>
          <p:nvPr/>
        </p:nvSpPr>
        <p:spPr>
          <a:xfrm>
            <a:off x="1373188" y="2998788"/>
            <a:ext cx="9075738" cy="31464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3" name="矩形 4"/>
          <p:cNvSpPr/>
          <p:nvPr/>
        </p:nvSpPr>
        <p:spPr>
          <a:xfrm>
            <a:off x="1509713" y="3094038"/>
            <a:ext cx="8828087" cy="2749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40000"/>
              </a:lnSpc>
            </a:pPr>
            <a:r>
              <a:rPr lang="zh-CN" altLang="en-US" sz="3600" b="1" dirty="0">
                <a:latin typeface="Calibri" panose="020F0502020204030204" pitchFamily="34" charset="0"/>
              </a:rPr>
              <a:t>有的</a:t>
            </a:r>
            <a:r>
              <a:rPr lang="zh-CN" altLang="en-US" sz="3600" b="1" u="sng" dirty="0">
                <a:latin typeface="Calibri" panose="020F0502020204030204" pitchFamily="34" charset="0"/>
              </a:rPr>
              <a:t>                          </a:t>
            </a:r>
            <a:r>
              <a:rPr lang="zh-CN" altLang="en-US" sz="3600" b="1" dirty="0">
                <a:latin typeface="Calibri" panose="020F0502020204030204" pitchFamily="34" charset="0"/>
              </a:rPr>
              <a:t>，有的</a:t>
            </a:r>
            <a:r>
              <a:rPr lang="zh-CN" altLang="en-US" sz="3600" b="1" u="sng" dirty="0">
                <a:latin typeface="Calibri" panose="020F0502020204030204" pitchFamily="34" charset="0"/>
              </a:rPr>
              <a:t>                         </a:t>
            </a:r>
            <a:r>
              <a:rPr lang="zh-CN" altLang="en-US" sz="3600" b="1" dirty="0">
                <a:latin typeface="Calibri" panose="020F0502020204030204" pitchFamily="34" charset="0"/>
              </a:rPr>
              <a:t>，有的</a:t>
            </a:r>
            <a:r>
              <a:rPr lang="zh-CN" altLang="en-US" sz="3600" b="1" u="sng" dirty="0">
                <a:latin typeface="Calibri" panose="020F0502020204030204" pitchFamily="34" charset="0"/>
              </a:rPr>
              <a:t>                     </a:t>
            </a:r>
            <a:r>
              <a:rPr lang="zh-CN" altLang="en-US" sz="3600" b="1" dirty="0">
                <a:latin typeface="Calibri" panose="020F0502020204030204" pitchFamily="34" charset="0"/>
              </a:rPr>
              <a:t>，还有的 </a:t>
            </a:r>
            <a:r>
              <a:rPr lang="zh-CN" altLang="en-US" sz="3600" b="1" u="sng" dirty="0">
                <a:latin typeface="Calibri" panose="020F0502020204030204" pitchFamily="34" charset="0"/>
              </a:rPr>
              <a:t>                    </a:t>
            </a:r>
            <a:r>
              <a:rPr lang="en-US" altLang="zh-CN" sz="3600" b="1" dirty="0">
                <a:latin typeface="Calibri" panose="020F0502020204030204" pitchFamily="34" charset="0"/>
              </a:rPr>
              <a:t>……</a:t>
            </a:r>
            <a:endParaRPr lang="en-US" altLang="zh-CN" sz="3600" b="1" dirty="0"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638" y="1108075"/>
            <a:ext cx="10117137" cy="1690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如果海底还有许多不同的声音，那将可能是怎样的呢？发挥你的想象，也来写一写吧！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450975" y="549275"/>
            <a:ext cx="1579563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嗡嗡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啾啾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汪汪</a:t>
            </a:r>
            <a:endParaRPr lang="zh-CN" alt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9650" y="1281113"/>
            <a:ext cx="6440488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它们都是表示声音的词，你还能说出更多这样的词吗？</a:t>
            </a:r>
            <a:endParaRPr lang="zh-CN" altLang="en-US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5875" y="3454400"/>
            <a:ext cx="1492250" cy="8905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嘎嘎</a:t>
            </a:r>
            <a:endParaRPr kumimoji="0" lang="zh-CN" altLang="en-US" sz="40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8013" y="3454400"/>
            <a:ext cx="1492250" cy="8905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呱呱</a:t>
            </a:r>
            <a:endParaRPr kumimoji="0" lang="zh-CN" altLang="en-US" sz="40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5875" y="4451350"/>
            <a:ext cx="2173288" cy="8921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嘟嘟嘟</a:t>
            </a:r>
            <a:endParaRPr kumimoji="0" lang="zh-CN" altLang="en-US" sz="40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8013" y="4451350"/>
            <a:ext cx="2173288" cy="8921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咚咚咚</a:t>
            </a:r>
            <a:endParaRPr kumimoji="0" lang="zh-CN" altLang="en-US" sz="40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25875" y="5449888"/>
            <a:ext cx="2611438" cy="8905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叽叽喳喳</a:t>
            </a:r>
            <a:endParaRPr kumimoji="0" lang="zh-CN" altLang="en-US" sz="40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8013" y="5449888"/>
            <a:ext cx="2611438" cy="8905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乒乒乓乓</a:t>
            </a:r>
            <a:endParaRPr kumimoji="0" lang="zh-CN" altLang="en-US" sz="40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左大括号 10"/>
          <p:cNvSpPr/>
          <p:nvPr/>
        </p:nvSpPr>
        <p:spPr>
          <a:xfrm flipH="1">
            <a:off x="2843213" y="1147763"/>
            <a:ext cx="446088" cy="1941513"/>
          </a:xfrm>
          <a:prstGeom prst="leftBrace">
            <a:avLst>
              <a:gd name="adj1" fmla="val 8333"/>
              <a:gd name="adj2" fmla="val 50893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 txBox="1"/>
          <p:nvPr/>
        </p:nvSpPr>
        <p:spPr>
          <a:xfrm>
            <a:off x="1990725" y="4175125"/>
            <a:ext cx="3095625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5088" y="1619250"/>
            <a:ext cx="9528175" cy="97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    海里的动物，各有各的活动方法。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下箭头 25"/>
          <p:cNvSpPr/>
          <p:nvPr/>
        </p:nvSpPr>
        <p:spPr>
          <a:xfrm>
            <a:off x="8110538" y="2720975"/>
            <a:ext cx="463550" cy="688975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文本框 6"/>
          <p:cNvSpPr txBox="1"/>
          <p:nvPr/>
        </p:nvSpPr>
        <p:spPr>
          <a:xfrm>
            <a:off x="2552700" y="3690938"/>
            <a:ext cx="7988300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Calibri" panose="020F0502020204030204" pitchFamily="34" charset="0"/>
              </a:rPr>
              <a:t>中心句，说明这个自然段将主要围绕海里动物的活动方法，进行详细说明。</a:t>
            </a:r>
            <a:endParaRPr lang="zh-CN" altLang="en-US" sz="3600" b="1" dirty="0">
              <a:solidFill>
                <a:srgbClr val="3333FF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903913" y="1847850"/>
            <a:ext cx="4441825" cy="6016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 animBg="1"/>
      <p:bldP spid="24" grpId="0"/>
      <p:bldP spid="2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52425" y="968375"/>
            <a:ext cx="9420225" cy="708025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课文主要介绍了哪几种动物的活动方法呢？</a:t>
            </a:r>
            <a:endParaRPr lang="en-US" altLang="en-US" sz="40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28763" y="2035175"/>
            <a:ext cx="3159125" cy="2332038"/>
            <a:chOff x="1304427" y="2022229"/>
            <a:chExt cx="3158490" cy="23314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/>
            <a:srcRect b="7264"/>
            <a:stretch>
              <a:fillRect/>
            </a:stretch>
          </p:blipFill>
          <p:spPr>
            <a:xfrm>
              <a:off x="1304427" y="2022229"/>
              <a:ext cx="3158391" cy="233140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38924" name="文本框 3"/>
            <p:cNvSpPr txBox="1"/>
            <p:nvPr/>
          </p:nvSpPr>
          <p:spPr>
            <a:xfrm>
              <a:off x="3293882" y="2022229"/>
              <a:ext cx="1169035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solidFill>
                    <a:srgbClr val="3333FF"/>
                  </a:solidFill>
                  <a:latin typeface="宋体" panose="02010600030101010101" pitchFamily="2" charset="-122"/>
                </a:rPr>
                <a:t>海参</a:t>
              </a:r>
              <a:endParaRPr lang="zh-CN" altLang="en-US" sz="3600" b="1" dirty="0">
                <a:solidFill>
                  <a:srgbClr val="3333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9" name="文本框 3"/>
          <p:cNvSpPr txBox="1"/>
          <p:nvPr/>
        </p:nvSpPr>
        <p:spPr>
          <a:xfrm>
            <a:off x="6108700" y="2798763"/>
            <a:ext cx="3489325" cy="644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靠肌肉伸缩爬行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下箭头 10"/>
          <p:cNvSpPr/>
          <p:nvPr/>
        </p:nvSpPr>
        <p:spPr>
          <a:xfrm rot="16200000">
            <a:off x="5183981" y="2734469"/>
            <a:ext cx="463550" cy="68738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下箭头 15"/>
          <p:cNvSpPr/>
          <p:nvPr/>
        </p:nvSpPr>
        <p:spPr>
          <a:xfrm rot="5400000" flipH="1">
            <a:off x="6315869" y="5280819"/>
            <a:ext cx="463550" cy="68738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1952625" y="5338763"/>
            <a:ext cx="3965575" cy="644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1" smtClean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</a:rPr>
              <a:t>每小时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</a:rPr>
              <a:t>游</a:t>
            </a:r>
            <a:r>
              <a:rPr kumimoji="0" lang="zh-CN" altLang="en-US" sz="3600" b="1" kern="1200" cap="none" spc="0" normalizeH="0" baseline="0" noProof="1" smtClean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</a:rPr>
              <a:t>几十千米</a:t>
            </a:r>
            <a:endParaRPr kumimoji="0" lang="zh-CN" altLang="en-US" sz="3600" b="1" kern="1200" cap="none" spc="0" normalizeH="0" baseline="0" noProof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7253288" y="3757613"/>
            <a:ext cx="4191000" cy="2724150"/>
            <a:chOff x="7252977" y="3757573"/>
            <a:chExt cx="4191000" cy="27241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52977" y="3757573"/>
              <a:ext cx="4191000" cy="27241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38922" name="文本框 3"/>
            <p:cNvSpPr txBox="1"/>
            <p:nvPr/>
          </p:nvSpPr>
          <p:spPr>
            <a:xfrm>
              <a:off x="9813932" y="3757573"/>
              <a:ext cx="1630045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solidFill>
                    <a:srgbClr val="FFFF00"/>
                  </a:solidFill>
                  <a:latin typeface="宋体" panose="02010600030101010101" pitchFamily="2" charset="-122"/>
                </a:rPr>
                <a:t>梭子鱼</a:t>
              </a:r>
              <a:endPara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  <p:bldP spid="11" grpId="0" animBg="1"/>
      <p:bldP spid="16" grpId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3"/>
          <p:cNvSpPr txBox="1"/>
          <p:nvPr/>
        </p:nvSpPr>
        <p:spPr>
          <a:xfrm>
            <a:off x="6477000" y="2476500"/>
            <a:ext cx="5373688" cy="16906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algn="ctr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突然向前方喷水，利用水的反推力迅速</a:t>
            </a:r>
            <a:r>
              <a:rPr kumimoji="0" lang="zh-CN" altLang="en-US" sz="4000" b="1" kern="1200" cap="none" spc="0" normalizeH="0" baseline="0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后退</a:t>
            </a: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下箭头 5"/>
          <p:cNvSpPr/>
          <p:nvPr/>
        </p:nvSpPr>
        <p:spPr>
          <a:xfrm rot="16200000">
            <a:off x="5676900" y="2978150"/>
            <a:ext cx="465138" cy="68738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9940" name="组合 13"/>
          <p:cNvGrpSpPr/>
          <p:nvPr/>
        </p:nvGrpSpPr>
        <p:grpSpPr>
          <a:xfrm>
            <a:off x="498475" y="336550"/>
            <a:ext cx="4573588" cy="3046413"/>
            <a:chOff x="599012" y="815194"/>
            <a:chExt cx="4573489" cy="304738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99012" y="815194"/>
              <a:ext cx="4573489" cy="30473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39944" name="文本框 3"/>
            <p:cNvSpPr txBox="1"/>
            <p:nvPr/>
          </p:nvSpPr>
          <p:spPr>
            <a:xfrm>
              <a:off x="3589732" y="815194"/>
              <a:ext cx="1482085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solidFill>
                    <a:srgbClr val="FFFF00"/>
                  </a:solidFill>
                  <a:latin typeface="宋体" panose="02010600030101010101" pitchFamily="2" charset="-122"/>
                </a:rPr>
                <a:t>乌贼</a:t>
              </a:r>
              <a:endParaRPr lang="zh-CN" altLang="en-US" sz="4000" b="1" dirty="0">
                <a:solidFill>
                  <a:srgbClr val="FFFF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/>
          <a:srcRect l="9761" r="9104" b="13238"/>
          <a:stretch>
            <a:fillRect/>
          </a:stretch>
        </p:blipFill>
        <p:spPr>
          <a:xfrm>
            <a:off x="498327" y="3553741"/>
            <a:ext cx="4573489" cy="3113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9942" name="文本框 3"/>
          <p:cNvSpPr txBox="1"/>
          <p:nvPr/>
        </p:nvSpPr>
        <p:spPr>
          <a:xfrm>
            <a:off x="3648075" y="5892800"/>
            <a:ext cx="14811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章鱼</a:t>
            </a:r>
            <a:endParaRPr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b="606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3"/>
          <p:cNvSpPr txBox="1"/>
          <p:nvPr/>
        </p:nvSpPr>
        <p:spPr>
          <a:xfrm>
            <a:off x="481013" y="3657600"/>
            <a:ext cx="4241800" cy="14462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巴在轮船底下做免费的长途旅行。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1936750" y="1552575"/>
            <a:ext cx="1081088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FFFF00"/>
                </a:solidFill>
                <a:latin typeface="宋体" panose="02010600030101010101" pitchFamily="2" charset="-122"/>
              </a:rPr>
              <a:t>贝类</a:t>
            </a:r>
            <a:endParaRPr lang="zh-CN" altLang="en-US" sz="54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36575" y="4394200"/>
            <a:ext cx="4000500" cy="60166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线形标注 1 16"/>
          <p:cNvSpPr/>
          <p:nvPr/>
        </p:nvSpPr>
        <p:spPr>
          <a:xfrm>
            <a:off x="6032500" y="2900363"/>
            <a:ext cx="4179888" cy="2684463"/>
          </a:xfrm>
          <a:prstGeom prst="borderCallout1">
            <a:avLst>
              <a:gd name="adj1" fmla="val 18750"/>
              <a:gd name="adj2" fmla="val -8333"/>
              <a:gd name="adj3" fmla="val 47883"/>
              <a:gd name="adj4" fmla="val -32644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用拟人的修辞手法，更加形象、生动地写出了贝类活动的方式。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 txBox="1"/>
          <p:nvPr/>
        </p:nvSpPr>
        <p:spPr>
          <a:xfrm>
            <a:off x="1990725" y="4175125"/>
            <a:ext cx="3095625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5088" y="1619250"/>
            <a:ext cx="9528175" cy="84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海底的植物差异也很大。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下箭头 25"/>
          <p:cNvSpPr/>
          <p:nvPr/>
        </p:nvSpPr>
        <p:spPr>
          <a:xfrm>
            <a:off x="4591050" y="2632075"/>
            <a:ext cx="463550" cy="688975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文本框 6"/>
          <p:cNvSpPr txBox="1"/>
          <p:nvPr/>
        </p:nvSpPr>
        <p:spPr>
          <a:xfrm>
            <a:off x="2552700" y="3690938"/>
            <a:ext cx="7988300" cy="1531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Calibri" panose="020F0502020204030204" pitchFamily="34" charset="0"/>
              </a:rPr>
              <a:t>中心句，说明这个自然段将主要围绕海底植物的差异进行具体说明。</a:t>
            </a:r>
            <a:endParaRPr lang="zh-CN" altLang="en-US" sz="3600" b="1" dirty="0">
              <a:solidFill>
                <a:srgbClr val="3333FF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229100" y="1852613"/>
            <a:ext cx="1128713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线形标注 1 3"/>
          <p:cNvSpPr/>
          <p:nvPr/>
        </p:nvSpPr>
        <p:spPr>
          <a:xfrm>
            <a:off x="6076950" y="920750"/>
            <a:ext cx="2654300" cy="698500"/>
          </a:xfrm>
          <a:prstGeom prst="borderCallout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区别</a:t>
            </a: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;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不同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 animBg="1"/>
      <p:bldP spid="24" grpId="0"/>
      <p:bldP spid="27" grpId="0" bldLvl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04925" y="571500"/>
            <a:ext cx="10487025" cy="708025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　海底的植物有什么特点呢？</a:t>
            </a:r>
            <a:endParaRPr lang="en-US" altLang="en-US" sz="40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1330325" y="1290638"/>
            <a:ext cx="7858125" cy="2122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它们的色彩多种多样，有褐色的，有紫色的，还有红色的。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097213" y="1641475"/>
            <a:ext cx="1144588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241800" y="1641475"/>
            <a:ext cx="2222500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015163" y="2241550"/>
            <a:ext cx="561975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536825" y="3230563"/>
            <a:ext cx="561975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94325" y="3230563"/>
            <a:ext cx="92075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云形 10"/>
          <p:cNvSpPr/>
          <p:nvPr/>
        </p:nvSpPr>
        <p:spPr>
          <a:xfrm>
            <a:off x="8864600" y="1797050"/>
            <a:ext cx="2006600" cy="1570038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排比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7725" y="3860800"/>
            <a:ext cx="142875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褐色</a:t>
            </a:r>
            <a:endParaRPr lang="zh-CN" altLang="en-US" sz="4400" b="1" dirty="0">
              <a:solidFill>
                <a:srgbClr val="C55A1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紫色</a:t>
            </a:r>
            <a:endParaRPr lang="zh-CN" altLang="en-US" sz="44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红色</a:t>
            </a:r>
            <a:endParaRPr lang="zh-CN" altLang="en-US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46413" y="3971925"/>
            <a:ext cx="4367212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它们都是表示颜色的词，你还能说出更多这样的词吗？</a:t>
            </a:r>
            <a:endParaRPr lang="zh-CN" altLang="en-US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 flipH="1">
            <a:off x="2276475" y="4241800"/>
            <a:ext cx="446088" cy="1766888"/>
          </a:xfrm>
          <a:prstGeom prst="leftBrace">
            <a:avLst>
              <a:gd name="adj1" fmla="val 8333"/>
              <a:gd name="adj2" fmla="val 50893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59700" y="4064000"/>
            <a:ext cx="1428750" cy="2122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粉色绿色蓝色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42450" y="4064000"/>
            <a:ext cx="1428750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白色灰色黄色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 bldLvl="0" animBg="1"/>
      <p:bldP spid="11" grpId="0" bldLvl="0" animBg="1"/>
      <p:bldP spid="13" grpId="0" build="p"/>
      <p:bldP spid="14" grpId="0"/>
      <p:bldP spid="15" grpId="0" bldLvl="0" animBg="1"/>
      <p:bldP spid="16" grpId="0" build="p"/>
      <p:bldP spid="1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027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2412"/>
            <a:ext cx="12192000" cy="716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52412"/>
            <a:ext cx="12192000" cy="716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52412"/>
            <a:ext cx="12192000" cy="7110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9"/>
          <p:cNvSpPr txBox="1"/>
          <p:nvPr/>
        </p:nvSpPr>
        <p:spPr>
          <a:xfrm>
            <a:off x="1643063" y="2082800"/>
            <a:ext cx="8334375" cy="3565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最小的单细胞海藻，要用显微镜才能看清楚，最大的海藻长达二三百米，是地球上最长的生物。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711450" y="2625725"/>
            <a:ext cx="1068388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741863" y="3836988"/>
            <a:ext cx="1068388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5429250" y="1266825"/>
            <a:ext cx="2006600" cy="1141413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对比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80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b="430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AutoShape 8" descr="http://img4.imgtn.bdimg.com/it/u=1426650054,461563481&amp;fm=214&amp;gp=0.jpg"/>
          <p:cNvSpPr>
            <a:spLocks noChangeAspect="1"/>
          </p:cNvSpPr>
          <p:nvPr/>
        </p:nvSpPr>
        <p:spPr>
          <a:xfrm>
            <a:off x="157163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6083" name="AutoShape 15" descr="http://img1.imgtn.bdimg.com/it/u=699444936,884799178&amp;fm=214&amp;gp=0.jpg"/>
          <p:cNvSpPr>
            <a:spLocks noChangeAspect="1"/>
          </p:cNvSpPr>
          <p:nvPr/>
        </p:nvSpPr>
        <p:spPr>
          <a:xfrm>
            <a:off x="309563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76425" y="1746250"/>
            <a:ext cx="8523288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    海底蕴藏着丰富的煤、铁、石油和天然气，还有陆地上储量很少的稀有金属。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73913" y="4470400"/>
            <a:ext cx="2659062" cy="8318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物产丰富</a:t>
            </a:r>
            <a:endParaRPr lang="zh-CN" altLang="en-US" sz="48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527925" y="2089150"/>
            <a:ext cx="612775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664575" y="2089150"/>
            <a:ext cx="598488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030413" y="3074988"/>
            <a:ext cx="1049338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656013" y="3074988"/>
            <a:ext cx="1676400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627438" y="4100513"/>
            <a:ext cx="2254250" cy="600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Box 376"/>
          <p:cNvSpPr txBox="1"/>
          <p:nvPr/>
        </p:nvSpPr>
        <p:spPr>
          <a:xfrm>
            <a:off x="5594350" y="2090738"/>
            <a:ext cx="185738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</a:pP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Text Box 17"/>
          <p:cNvSpPr txBox="1"/>
          <p:nvPr/>
        </p:nvSpPr>
        <p:spPr>
          <a:xfrm>
            <a:off x="1657350" y="2187575"/>
            <a:ext cx="9002713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假如你是一位潜水员，到海底世界之后还能看到什么呢？请仿照课文第三自然段，用排比的方法来写一写吧！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108" name="组合 7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47109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2" y="-828162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矩形 10"/>
            <p:cNvSpPr/>
            <p:nvPr/>
          </p:nvSpPr>
          <p:spPr>
            <a:xfrm>
              <a:off x="515148" y="234572"/>
              <a:ext cx="22610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小</a:t>
              </a: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练笔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-306387"/>
            <a:ext cx="12365038" cy="71643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0" y="280988"/>
            <a:ext cx="3286125" cy="1104900"/>
            <a:chOff x="2274" y="234572"/>
            <a:chExt cx="3286837" cy="1105105"/>
          </a:xfrm>
        </p:grpSpPr>
        <p:pic>
          <p:nvPicPr>
            <p:cNvPr id="4813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72" y="-828162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内容概要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700338" y="1752600"/>
            <a:ext cx="6583362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这篇课文生动具体地介绍了海底世界奇异的景色和丰富的物产，抒发了作者对海底世界的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赞美之情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Freeform 354"/>
          <p:cNvSpPr/>
          <p:nvPr/>
        </p:nvSpPr>
        <p:spPr>
          <a:xfrm>
            <a:off x="12376150" y="5084763"/>
            <a:ext cx="74613" cy="79375"/>
          </a:xfrm>
          <a:custGeom>
            <a:avLst/>
            <a:gdLst>
              <a:gd name="txL" fmla="*/ 0 w 25"/>
              <a:gd name="txT" fmla="*/ 0 h 27"/>
              <a:gd name="txR" fmla="*/ 25 w 25"/>
              <a:gd name="txB" fmla="*/ 27 h 27"/>
            </a:gdLst>
            <a:ahLst/>
            <a:cxnLst>
              <a:cxn ang="0">
                <a:pos x="3" y="10"/>
              </a:cxn>
              <a:cxn ang="0">
                <a:pos x="13" y="21"/>
              </a:cxn>
              <a:cxn ang="0">
                <a:pos x="22" y="16"/>
              </a:cxn>
              <a:cxn ang="0">
                <a:pos x="8" y="1"/>
              </a:cxn>
              <a:cxn ang="0">
                <a:pos x="1" y="3"/>
              </a:cxn>
              <a:cxn ang="0">
                <a:pos x="3" y="10"/>
              </a:cxn>
            </a:cxnLst>
            <a:rect l="txL" t="txT" r="txR" b="txB"/>
            <a:pathLst>
              <a:path w="25" h="27">
                <a:moveTo>
                  <a:pt x="3" y="10"/>
                </a:moveTo>
                <a:cubicBezTo>
                  <a:pt x="7" y="13"/>
                  <a:pt x="10" y="17"/>
                  <a:pt x="13" y="21"/>
                </a:cubicBezTo>
                <a:cubicBezTo>
                  <a:pt x="16" y="27"/>
                  <a:pt x="25" y="22"/>
                  <a:pt x="22" y="16"/>
                </a:cubicBezTo>
                <a:cubicBezTo>
                  <a:pt x="18" y="10"/>
                  <a:pt x="14" y="5"/>
                  <a:pt x="8" y="1"/>
                </a:cubicBezTo>
                <a:cubicBezTo>
                  <a:pt x="6" y="0"/>
                  <a:pt x="2" y="1"/>
                  <a:pt x="1" y="3"/>
                </a:cubicBezTo>
                <a:cubicBezTo>
                  <a:pt x="0" y="6"/>
                  <a:pt x="1" y="8"/>
                  <a:pt x="3" y="10"/>
                </a:cubicBezTo>
                <a:close/>
              </a:path>
            </a:pathLst>
          </a:custGeom>
          <a:solidFill>
            <a:srgbClr val="EFB78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55" name="Freeform 355"/>
          <p:cNvSpPr/>
          <p:nvPr/>
        </p:nvSpPr>
        <p:spPr>
          <a:xfrm>
            <a:off x="12331700" y="5164138"/>
            <a:ext cx="44450" cy="60325"/>
          </a:xfrm>
          <a:custGeom>
            <a:avLst/>
            <a:gdLst>
              <a:gd name="txL" fmla="*/ 0 w 15"/>
              <a:gd name="txT" fmla="*/ 0 h 21"/>
              <a:gd name="txR" fmla="*/ 15 w 15"/>
              <a:gd name="txB" fmla="*/ 21 h 21"/>
            </a:gdLst>
            <a:ahLst/>
            <a:cxnLst>
              <a:cxn ang="0">
                <a:pos x="5" y="3"/>
              </a:cxn>
              <a:cxn ang="0">
                <a:pos x="1" y="12"/>
              </a:cxn>
              <a:cxn ang="0">
                <a:pos x="3" y="19"/>
              </a:cxn>
              <a:cxn ang="0">
                <a:pos x="10" y="17"/>
              </a:cxn>
              <a:cxn ang="0">
                <a:pos x="13" y="8"/>
              </a:cxn>
              <a:cxn ang="0">
                <a:pos x="12" y="1"/>
              </a:cxn>
              <a:cxn ang="0">
                <a:pos x="5" y="3"/>
              </a:cxn>
            </a:cxnLst>
            <a:rect l="txL" t="txT" r="txR" b="txB"/>
            <a:pathLst>
              <a:path w="15" h="21">
                <a:moveTo>
                  <a:pt x="5" y="3"/>
                </a:moveTo>
                <a:cubicBezTo>
                  <a:pt x="3" y="6"/>
                  <a:pt x="2" y="9"/>
                  <a:pt x="1" y="12"/>
                </a:cubicBezTo>
                <a:cubicBezTo>
                  <a:pt x="0" y="15"/>
                  <a:pt x="0" y="18"/>
                  <a:pt x="3" y="19"/>
                </a:cubicBezTo>
                <a:cubicBezTo>
                  <a:pt x="5" y="21"/>
                  <a:pt x="8" y="20"/>
                  <a:pt x="10" y="17"/>
                </a:cubicBezTo>
                <a:cubicBezTo>
                  <a:pt x="11" y="14"/>
                  <a:pt x="12" y="11"/>
                  <a:pt x="13" y="8"/>
                </a:cubicBezTo>
                <a:cubicBezTo>
                  <a:pt x="15" y="6"/>
                  <a:pt x="14" y="3"/>
                  <a:pt x="12" y="1"/>
                </a:cubicBezTo>
                <a:cubicBezTo>
                  <a:pt x="9" y="0"/>
                  <a:pt x="6" y="1"/>
                  <a:pt x="5" y="3"/>
                </a:cubicBezTo>
                <a:close/>
              </a:path>
            </a:pathLst>
          </a:custGeom>
          <a:solidFill>
            <a:srgbClr val="EFB78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156" name="Freeform 356"/>
          <p:cNvSpPr/>
          <p:nvPr/>
        </p:nvSpPr>
        <p:spPr>
          <a:xfrm>
            <a:off x="12361863" y="5381625"/>
            <a:ext cx="68262" cy="61913"/>
          </a:xfrm>
          <a:custGeom>
            <a:avLst/>
            <a:gdLst>
              <a:gd name="txL" fmla="*/ 0 w 23"/>
              <a:gd name="txT" fmla="*/ 0 h 21"/>
              <a:gd name="txR" fmla="*/ 23 w 23"/>
              <a:gd name="txB" fmla="*/ 21 h 21"/>
            </a:gdLst>
            <a:ahLst/>
            <a:cxnLst>
              <a:cxn ang="0">
                <a:pos x="5" y="12"/>
              </a:cxn>
              <a:cxn ang="0">
                <a:pos x="11" y="16"/>
              </a:cxn>
              <a:cxn ang="0">
                <a:pos x="18" y="9"/>
              </a:cxn>
              <a:cxn ang="0">
                <a:pos x="11" y="3"/>
              </a:cxn>
              <a:cxn ang="0">
                <a:pos x="5" y="12"/>
              </a:cxn>
            </a:cxnLst>
            <a:rect l="txL" t="txT" r="txR" b="txB"/>
            <a:pathLst>
              <a:path w="23" h="21">
                <a:moveTo>
                  <a:pt x="5" y="12"/>
                </a:moveTo>
                <a:cubicBezTo>
                  <a:pt x="8" y="13"/>
                  <a:pt x="9" y="15"/>
                  <a:pt x="11" y="16"/>
                </a:cubicBezTo>
                <a:cubicBezTo>
                  <a:pt x="16" y="21"/>
                  <a:pt x="23" y="14"/>
                  <a:pt x="18" y="9"/>
                </a:cubicBezTo>
                <a:cubicBezTo>
                  <a:pt x="16" y="7"/>
                  <a:pt x="13" y="5"/>
                  <a:pt x="11" y="3"/>
                </a:cubicBezTo>
                <a:cubicBezTo>
                  <a:pt x="5" y="0"/>
                  <a:pt x="0" y="9"/>
                  <a:pt x="5" y="12"/>
                </a:cubicBezTo>
                <a:close/>
              </a:path>
            </a:pathLst>
          </a:custGeom>
          <a:solidFill>
            <a:srgbClr val="EFB78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" name="组合 35"/>
          <p:cNvGrpSpPr/>
          <p:nvPr/>
        </p:nvGrpSpPr>
        <p:grpSpPr>
          <a:xfrm>
            <a:off x="0" y="144463"/>
            <a:ext cx="3286125" cy="1104900"/>
            <a:chOff x="2274" y="234572"/>
            <a:chExt cx="3286837" cy="1105105"/>
          </a:xfrm>
        </p:grpSpPr>
        <p:pic>
          <p:nvPicPr>
            <p:cNvPr id="49171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2" y="-828162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" name="矩形 37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结构</a:t>
              </a:r>
              <a:r>
                <a:rPr kumimoji="0" lang="zh-CN" altLang="en-US" sz="54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梳理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26" name="Text Box 5"/>
          <p:cNvSpPr txBox="1"/>
          <p:nvPr/>
        </p:nvSpPr>
        <p:spPr>
          <a:xfrm>
            <a:off x="2873375" y="2251075"/>
            <a:ext cx="2060575" cy="644525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</a:rPr>
              <a:t>景色奇异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7" name="Text Box 5"/>
          <p:cNvSpPr txBox="1"/>
          <p:nvPr/>
        </p:nvSpPr>
        <p:spPr>
          <a:xfrm>
            <a:off x="5441950" y="2627313"/>
            <a:ext cx="4827588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宋体" panose="02010600030101010101" pitchFamily="2" charset="-122"/>
              </a:rPr>
              <a:t>宁静  动物在窃窃私语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2547938" y="1878013"/>
            <a:ext cx="368300" cy="3465513"/>
          </a:xfrm>
          <a:prstGeom prst="leftBrace">
            <a:avLst>
              <a:gd name="adj1" fmla="val 141086"/>
              <a:gd name="adj2" fmla="val 50000"/>
            </a:avLst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8"/>
          <p:cNvGrpSpPr/>
          <p:nvPr/>
        </p:nvGrpSpPr>
        <p:grpSpPr>
          <a:xfrm>
            <a:off x="1309118" y="2392920"/>
            <a:ext cx="912907" cy="2435225"/>
            <a:chOff x="1189719" y="1360126"/>
            <a:chExt cx="1316635" cy="6610469"/>
          </a:xfrm>
          <a:solidFill>
            <a:srgbClr val="FF0000"/>
          </a:solidFill>
        </p:grpSpPr>
        <p:grpSp>
          <p:nvGrpSpPr>
            <p:cNvPr id="4" name="组合 29"/>
            <p:cNvGrpSpPr/>
            <p:nvPr/>
          </p:nvGrpSpPr>
          <p:grpSpPr bwMode="auto">
            <a:xfrm rot="180569">
              <a:off x="1189719" y="1360126"/>
              <a:ext cx="1040377" cy="6610469"/>
              <a:chOff x="2739154" y="1988582"/>
              <a:chExt cx="1039541" cy="6611171"/>
            </a:xfrm>
            <a:grpFill/>
          </p:grpSpPr>
          <p:sp>
            <p:nvSpPr>
              <p:cNvPr id="39" name="圆角矩形 38"/>
              <p:cNvSpPr/>
              <p:nvPr/>
            </p:nvSpPr>
            <p:spPr>
              <a:xfrm rot="21436152">
                <a:off x="2739154" y="2911539"/>
                <a:ext cx="900975" cy="3303939"/>
              </a:xfrm>
              <a:prstGeom prst="roundRect">
                <a:avLst/>
              </a:prstGeom>
              <a:grpFill/>
              <a:ln w="25400" cap="flat" cmpd="sng" algn="ctr">
                <a:solidFill>
                  <a:sysClr val="window" lastClr="FFFFFF"/>
                </a:solidFill>
                <a:prstDash val="sysDot"/>
              </a:ln>
              <a:effectLst>
                <a:outerShdw dist="12700" algn="l" rotWithShape="0">
                  <a:srgbClr val="F79646">
                    <a:lumMod val="50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600" b="1" i="0" u="none" strike="noStrike" kern="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 rot="21444755">
                <a:off x="2749220" y="1988582"/>
                <a:ext cx="1029475" cy="6611171"/>
              </a:xfrm>
              <a:prstGeom prst="roundRect">
                <a:avLst/>
              </a:prstGeom>
              <a:grpFill/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600" b="1" i="0" u="none" strike="noStrike" kern="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矩形 18"/>
              <p:cNvSpPr>
                <a:spLocks noChangeArrowheads="1"/>
              </p:cNvSpPr>
              <p:nvPr/>
            </p:nvSpPr>
            <p:spPr bwMode="auto">
              <a:xfrm rot="21419431">
                <a:off x="2955752" y="2148409"/>
                <a:ext cx="556021" cy="626294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>
                <a:spAutoFit/>
              </a:bodyPr>
              <a:lstStyle>
                <a:lvl1pPr defTabSz="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600" b="1" i="0" u="none" strike="noStrike" kern="1200" cap="none" spc="0" normalizeH="0" baseline="0" noProof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海底世界</a:t>
                </a:r>
                <a:endParaRPr kumimoji="0" lang="zh-CN" altLang="en-US" sz="36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31" name="右箭头 30"/>
            <p:cNvSpPr/>
            <p:nvPr/>
          </p:nvSpPr>
          <p:spPr>
            <a:xfrm>
              <a:off x="2179191" y="3862514"/>
              <a:ext cx="327163" cy="1609055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2" name="Text Box 5"/>
          <p:cNvSpPr txBox="1"/>
          <p:nvPr/>
        </p:nvSpPr>
        <p:spPr>
          <a:xfrm>
            <a:off x="5441950" y="1819275"/>
            <a:ext cx="3165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宋体" panose="02010600030101010101" pitchFamily="2" charset="-122"/>
              </a:rPr>
              <a:t>黑暗  有光点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43" name="Text Box 5"/>
          <p:cNvSpPr txBox="1"/>
          <p:nvPr/>
        </p:nvSpPr>
        <p:spPr>
          <a:xfrm>
            <a:off x="2873375" y="4229100"/>
            <a:ext cx="2063750" cy="646113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</a:rPr>
              <a:t>物产丰富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44" name="左大括号 43"/>
          <p:cNvSpPr/>
          <p:nvPr/>
        </p:nvSpPr>
        <p:spPr>
          <a:xfrm flipH="1">
            <a:off x="9594850" y="1889125"/>
            <a:ext cx="471488" cy="3465513"/>
          </a:xfrm>
          <a:prstGeom prst="leftBrace">
            <a:avLst>
              <a:gd name="adj1" fmla="val 80619"/>
              <a:gd name="adj2" fmla="val 50000"/>
            </a:avLst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Text Box 5"/>
          <p:cNvSpPr txBox="1"/>
          <p:nvPr/>
        </p:nvSpPr>
        <p:spPr>
          <a:xfrm>
            <a:off x="5441950" y="3517900"/>
            <a:ext cx="49863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宋体" panose="02010600030101010101" pitchFamily="2" charset="-122"/>
              </a:rPr>
              <a:t>动物多  活动方法各异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46" name="Text Box 5"/>
          <p:cNvSpPr txBox="1"/>
          <p:nvPr/>
        </p:nvSpPr>
        <p:spPr>
          <a:xfrm>
            <a:off x="5441950" y="4279900"/>
            <a:ext cx="49863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宋体" panose="02010600030101010101" pitchFamily="2" charset="-122"/>
              </a:rPr>
              <a:t>植物多  色彩各种各样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47" name="Text Box 5"/>
          <p:cNvSpPr txBox="1"/>
          <p:nvPr/>
        </p:nvSpPr>
        <p:spPr>
          <a:xfrm>
            <a:off x="5441950" y="5000625"/>
            <a:ext cx="415290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宋体" panose="02010600030101010101" pitchFamily="2" charset="-122"/>
              </a:rPr>
              <a:t>矿物多  蕴藏丰富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48" name="Text Box 5"/>
          <p:cNvSpPr txBox="1"/>
          <p:nvPr/>
        </p:nvSpPr>
        <p:spPr>
          <a:xfrm>
            <a:off x="10525125" y="2403475"/>
            <a:ext cx="798513" cy="2343150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 vert="eaVert">
            <a:spAutoFit/>
          </a:bodyPr>
          <a:p>
            <a:pPr algn="ctr"/>
            <a:r>
              <a:rPr lang="zh-CN" altLang="en-US" sz="4000" dirty="0">
                <a:latin typeface="宋体" panose="02010600030101010101" pitchFamily="2" charset="-122"/>
              </a:rPr>
              <a:t>神奇奥秘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49" name="左大括号 48"/>
          <p:cNvSpPr/>
          <p:nvPr/>
        </p:nvSpPr>
        <p:spPr>
          <a:xfrm>
            <a:off x="5251450" y="1889125"/>
            <a:ext cx="190500" cy="1370013"/>
          </a:xfrm>
          <a:prstGeom prst="leftBrace">
            <a:avLst>
              <a:gd name="adj1" fmla="val 47491"/>
              <a:gd name="adj2" fmla="val 50000"/>
            </a:avLst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左大括号 49"/>
          <p:cNvSpPr/>
          <p:nvPr/>
        </p:nvSpPr>
        <p:spPr>
          <a:xfrm>
            <a:off x="5251450" y="3597275"/>
            <a:ext cx="190500" cy="1909763"/>
          </a:xfrm>
          <a:prstGeom prst="leftBrace">
            <a:avLst>
              <a:gd name="adj1" fmla="val 46666"/>
              <a:gd name="adj2" fmla="val 50000"/>
            </a:avLst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  <p:bldP spid="28" grpId="0" bldLvl="0" animBg="1"/>
      <p:bldP spid="42" grpId="0"/>
      <p:bldP spid="43" grpId="0" bldLvl="0" animBg="1"/>
      <p:bldP spid="44" grpId="0" bldLvl="0" animBg="1"/>
      <p:bldP spid="45" grpId="0"/>
      <p:bldP spid="46" grpId="0"/>
      <p:bldP spid="47" grpId="0"/>
      <p:bldP spid="48" grpId="0" bldLvl="0" animBg="1"/>
      <p:bldP spid="49" grpId="0" bldLvl="0" animBg="1"/>
      <p:bldP spid="5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矩形 1"/>
          <p:cNvSpPr/>
          <p:nvPr/>
        </p:nvSpPr>
        <p:spPr>
          <a:xfrm>
            <a:off x="703263" y="2144713"/>
            <a:ext cx="11001375" cy="18637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6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níng jìng   qì guān   wēi xiǎn  qiè qiè sī yǔ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（       ）（       ）（       ）（          ）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0179" name="矩形 28"/>
          <p:cNvSpPr/>
          <p:nvPr/>
        </p:nvSpPr>
        <p:spPr>
          <a:xfrm>
            <a:off x="703263" y="3856038"/>
            <a:ext cx="11461750" cy="18637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6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</a:t>
            </a:r>
            <a:r>
              <a:rPr lang="en-US" altLang="zh-CN" sz="3600" b="1" dirty="0">
                <a:latin typeface="宋体" panose="02010600030101010101" pitchFamily="2" charset="-122"/>
              </a:rPr>
              <a:t>xùn sù   hǎi sh</a:t>
            </a:r>
            <a:r>
              <a:rPr lang="en-US" altLang="zh-CN" sz="3600" b="1" dirty="0">
                <a:latin typeface="宋体" panose="02010600030101010101" pitchFamily="2" charset="-122"/>
                <a:sym typeface="宋体" panose="02010600030101010101" pitchFamily="2" charset="-122"/>
              </a:rPr>
              <a:t>ē</a:t>
            </a:r>
            <a:r>
              <a:rPr lang="en-US" altLang="zh-CN" sz="3600" b="1" dirty="0">
                <a:latin typeface="宋体" panose="02010600030101010101" pitchFamily="2" charset="-122"/>
              </a:rPr>
              <a:t>n    gōng jī wù chǎn fēng fù 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（       ）（       ）（       ）（          ）  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0180" name="Text Box 5"/>
          <p:cNvSpPr txBox="1"/>
          <p:nvPr/>
        </p:nvSpPr>
        <p:spPr>
          <a:xfrm>
            <a:off x="141288" y="1203325"/>
            <a:ext cx="7027862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dirty="0">
                <a:latin typeface="宋体" panose="02010600030101010101" pitchFamily="2" charset="-122"/>
              </a:rPr>
              <a:t>1.</a:t>
            </a:r>
            <a:r>
              <a:rPr lang="zh-CN" altLang="en-US" sz="4000" b="1" dirty="0">
                <a:latin typeface="宋体" panose="02010600030101010101" pitchFamily="2" charset="-122"/>
              </a:rPr>
              <a:t>看拼音写词语。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grpSp>
        <p:nvGrpSpPr>
          <p:cNvPr id="2" name="组合 24"/>
          <p:cNvGrpSpPr/>
          <p:nvPr/>
        </p:nvGrpSpPr>
        <p:grpSpPr>
          <a:xfrm>
            <a:off x="-23812" y="0"/>
            <a:ext cx="3287712" cy="1071563"/>
            <a:chOff x="2274" y="268559"/>
            <a:chExt cx="3286837" cy="1071118"/>
          </a:xfrm>
        </p:grpSpPr>
        <p:pic>
          <p:nvPicPr>
            <p:cNvPr id="50190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2" y="-828162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" name="矩形 26"/>
            <p:cNvSpPr/>
            <p:nvPr/>
          </p:nvSpPr>
          <p:spPr>
            <a:xfrm>
              <a:off x="168918" y="268559"/>
              <a:ext cx="2953551" cy="9235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课后小练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18" name="Text Box 4"/>
          <p:cNvSpPr txBox="1"/>
          <p:nvPr/>
        </p:nvSpPr>
        <p:spPr>
          <a:xfrm>
            <a:off x="1436688" y="3257550"/>
            <a:ext cx="23256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宁静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4"/>
          <p:cNvSpPr txBox="1"/>
          <p:nvPr/>
        </p:nvSpPr>
        <p:spPr>
          <a:xfrm>
            <a:off x="4002088" y="3257550"/>
            <a:ext cx="20716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器官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4"/>
          <p:cNvSpPr txBox="1"/>
          <p:nvPr/>
        </p:nvSpPr>
        <p:spPr>
          <a:xfrm>
            <a:off x="6467475" y="3255963"/>
            <a:ext cx="20732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危险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"/>
          <p:cNvSpPr txBox="1"/>
          <p:nvPr/>
        </p:nvSpPr>
        <p:spPr>
          <a:xfrm>
            <a:off x="1436688" y="4940300"/>
            <a:ext cx="23256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迅速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4"/>
          <p:cNvSpPr txBox="1"/>
          <p:nvPr/>
        </p:nvSpPr>
        <p:spPr>
          <a:xfrm>
            <a:off x="4000500" y="4940300"/>
            <a:ext cx="20732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海参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"/>
          <p:cNvSpPr txBox="1"/>
          <p:nvPr/>
        </p:nvSpPr>
        <p:spPr>
          <a:xfrm>
            <a:off x="6467475" y="4940300"/>
            <a:ext cx="20732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攻击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4"/>
          <p:cNvSpPr txBox="1"/>
          <p:nvPr/>
        </p:nvSpPr>
        <p:spPr>
          <a:xfrm>
            <a:off x="8783638" y="3257550"/>
            <a:ext cx="26257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窃窃私语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4"/>
          <p:cNvSpPr txBox="1"/>
          <p:nvPr/>
        </p:nvSpPr>
        <p:spPr>
          <a:xfrm>
            <a:off x="8783638" y="4940300"/>
            <a:ext cx="29797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物产丰富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" name="Text Box 5"/>
          <p:cNvSpPr txBox="1"/>
          <p:nvPr/>
        </p:nvSpPr>
        <p:spPr>
          <a:xfrm>
            <a:off x="412750" y="1633538"/>
            <a:ext cx="10755313" cy="480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dirty="0">
                <a:latin typeface="宋体" panose="02010600030101010101" pitchFamily="2" charset="-122"/>
              </a:rPr>
              <a:t>1.</a:t>
            </a:r>
            <a:r>
              <a:rPr lang="zh-CN" altLang="en-US" sz="3600" dirty="0">
                <a:latin typeface="宋体" panose="02010600030101010101" pitchFamily="2" charset="-122"/>
              </a:rPr>
              <a:t>在这一片黑暗的深海里，却有许多光点像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闪烁</a:t>
            </a:r>
            <a:r>
              <a:rPr lang="zh-CN" altLang="en-US" sz="3600" dirty="0">
                <a:latin typeface="宋体" panose="02010600030101010101" pitchFamily="2" charset="-122"/>
              </a:rPr>
              <a:t>的星星，那是有发光器官的深水鱼在游动。（      ）</a:t>
            </a:r>
            <a:endParaRPr lang="en-US" altLang="zh-CN" sz="36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dirty="0">
                <a:latin typeface="宋体" panose="02010600030101010101" pitchFamily="2" charset="-122"/>
              </a:rPr>
              <a:t>2.</a:t>
            </a:r>
            <a:r>
              <a:rPr lang="zh-CN" altLang="en-US" sz="3600" dirty="0">
                <a:latin typeface="宋体" panose="02010600030101010101" pitchFamily="2" charset="-122"/>
              </a:rPr>
              <a:t>有一种鱼身体像梭子，每小时能游几十千米，攻击其他动物的时候，速度比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普通</a:t>
            </a:r>
            <a:r>
              <a:rPr lang="zh-CN" altLang="en-US" sz="3600" dirty="0">
                <a:latin typeface="宋体" panose="02010600030101010101" pitchFamily="2" charset="-122"/>
              </a:rPr>
              <a:t>的火车还快。（      ）</a:t>
            </a:r>
            <a:endParaRPr lang="en-US" altLang="zh-CN" sz="36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dirty="0">
                <a:latin typeface="宋体" panose="02010600030101010101" pitchFamily="2" charset="-122"/>
              </a:rPr>
              <a:t>3.</a:t>
            </a:r>
            <a:r>
              <a:rPr lang="zh-CN" altLang="en-US" sz="3600" dirty="0">
                <a:latin typeface="宋体" panose="02010600030101010101" pitchFamily="2" charset="-122"/>
              </a:rPr>
              <a:t>海底真是个景色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奇异</a:t>
            </a:r>
            <a:r>
              <a:rPr lang="zh-CN" altLang="en-US" sz="3600" dirty="0">
                <a:latin typeface="宋体" panose="02010600030101010101" pitchFamily="2" charset="-122"/>
              </a:rPr>
              <a:t>、物产丰富的世界！（      ）</a:t>
            </a:r>
            <a:endParaRPr lang="zh-CN" altLang="en-US" sz="3600" dirty="0">
              <a:latin typeface="宋体" panose="02010600030101010101" pitchFamily="2" charset="-122"/>
            </a:endParaRPr>
          </a:p>
        </p:txBody>
      </p:sp>
      <p:sp>
        <p:nvSpPr>
          <p:cNvPr id="34" name="Text Box 5"/>
          <p:cNvSpPr txBox="1"/>
          <p:nvPr/>
        </p:nvSpPr>
        <p:spPr>
          <a:xfrm>
            <a:off x="530225" y="422275"/>
            <a:ext cx="939006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dirty="0">
                <a:latin typeface="宋体" panose="02010600030101010101" pitchFamily="2" charset="-122"/>
              </a:rPr>
              <a:t>2.</a:t>
            </a:r>
            <a:r>
              <a:rPr lang="zh-CN" altLang="en-US" sz="4000" b="1" dirty="0">
                <a:latin typeface="宋体" panose="02010600030101010101" pitchFamily="2" charset="-122"/>
              </a:rPr>
              <a:t>写出下列句子中画线词语的近义词。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35" name="Text Box 5"/>
          <p:cNvSpPr txBox="1"/>
          <p:nvPr/>
        </p:nvSpPr>
        <p:spPr>
          <a:xfrm>
            <a:off x="8796338" y="2343150"/>
            <a:ext cx="1376362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闪耀</a:t>
            </a:r>
            <a:endParaRPr lang="zh-CN" altLang="en-US" sz="40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Text Box 5"/>
          <p:cNvSpPr txBox="1"/>
          <p:nvPr/>
        </p:nvSpPr>
        <p:spPr>
          <a:xfrm>
            <a:off x="9728200" y="4368800"/>
            <a:ext cx="14668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一般</a:t>
            </a:r>
            <a:endParaRPr lang="zh-CN" altLang="en-US" sz="40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7" name="Text Box 5"/>
          <p:cNvSpPr txBox="1"/>
          <p:nvPr/>
        </p:nvSpPr>
        <p:spPr>
          <a:xfrm>
            <a:off x="9652000" y="5419725"/>
            <a:ext cx="1516063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奇妙</a:t>
            </a:r>
            <a:endParaRPr lang="zh-CN" altLang="en-US" sz="40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34" grpId="0"/>
      <p:bldP spid="35" grpId="0"/>
      <p:bldP spid="36" grpId="0"/>
      <p:bldP spid="3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52228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2231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232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2229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5222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"/>
          <p:cNvPicPr>
            <a:picLocks noChangeAspect="1"/>
          </p:cNvPicPr>
          <p:nvPr/>
        </p:nvPicPr>
        <p:blipFill>
          <a:blip r:embed="rId1"/>
          <a:srcRect b="11841"/>
          <a:stretch>
            <a:fillRect/>
          </a:stretch>
        </p:blipFill>
        <p:spPr>
          <a:xfrm>
            <a:off x="0" y="1588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0747591" y="354390"/>
            <a:ext cx="1215397" cy="25545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海</a:t>
            </a:r>
            <a:endParaRPr kumimoji="0" lang="en-US" altLang="zh-CN" sz="8000" b="1" i="0" u="none" strike="noStrike" kern="1200" cap="none" spc="0" normalizeH="0" baseline="0" noProof="1" smtClean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参</a:t>
            </a:r>
            <a:endParaRPr kumimoji="0" lang="zh-CN" altLang="en-US" sz="8000" b="1" i="0" u="none" strike="noStrike" kern="1200" cap="none" spc="0" normalizeH="0" baseline="0" noProof="1" smtClean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4663" y="625475"/>
            <a:ext cx="9732962" cy="201136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海参，属海参纲，是生活在海边至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米的海洋棘皮动物，距今已有六亿多年的历史。海参以海底藻类和浮游生物为食，全身长满肉刺，广布于世界各海洋中。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3625" y="3429000"/>
            <a:ext cx="9013825" cy="329088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海参同人参、燕窝、鱼翅齐名，是世界八大珍品之一，我国南海沿岸种类较多，约有二十余种海参可供食用。因为海参具有提高记忆力、延缓性腺衰老，防止动脉硬化以及抗肿瘤等作用，所以海参不仅是珍贵的食品，也是名贵的药材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766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7"/>
          <p:cNvSpPr/>
          <p:nvPr/>
        </p:nvSpPr>
        <p:spPr>
          <a:xfrm>
            <a:off x="4929188" y="2468563"/>
            <a:ext cx="5962650" cy="25860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章鱼：海洋软体动物，生活在海底。章鱼的腕足内侧有很多吸盘，有的体内有墨囊。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13682" y="700551"/>
            <a:ext cx="278994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章鱼</a:t>
            </a:r>
            <a:endParaRPr kumimoji="0" lang="zh-CN" altLang="en-US" sz="8000" b="1" i="0" u="none" strike="noStrike" kern="1200" cap="none" spc="0" normalizeH="0" baseline="0" noProof="1" smtClean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928938" y="1755775"/>
            <a:ext cx="8515350" cy="4400550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自由朗读课文，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要求：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读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准字音读通句子，遇到读不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顺的地方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可以多读几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遍；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想一想，课文是从哪些方面介绍海底世界的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？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-211137" y="-185737"/>
            <a:ext cx="4210050" cy="1782762"/>
            <a:chOff x="-210534" y="-185589"/>
            <a:chExt cx="4686999" cy="1991844"/>
          </a:xfrm>
        </p:grpSpPr>
        <p:pic>
          <p:nvPicPr>
            <p:cNvPr id="19461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31718" y="333317"/>
              <a:ext cx="322033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1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Text Box 7"/>
          <p:cNvSpPr txBox="1"/>
          <p:nvPr/>
        </p:nvSpPr>
        <p:spPr>
          <a:xfrm>
            <a:off x="2225675" y="4457700"/>
            <a:ext cx="85280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胞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海</a:t>
            </a: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藻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达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储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量  金</a:t>
            </a: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属</a:t>
            </a:r>
            <a:endParaRPr lang="zh-CN" altLang="en-US" sz="4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8"/>
          <p:cNvSpPr txBox="1"/>
          <p:nvPr/>
        </p:nvSpPr>
        <p:spPr>
          <a:xfrm>
            <a:off x="2654300" y="3846513"/>
            <a:ext cx="823595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pt-BR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bāo     zǎo      dá  chǔ       shǔ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Text Box 5"/>
          <p:cNvSpPr txBox="1"/>
          <p:nvPr/>
        </p:nvSpPr>
        <p:spPr>
          <a:xfrm>
            <a:off x="2225675" y="2827338"/>
            <a:ext cx="81153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窃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窃</a:t>
            </a: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私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语  </a:t>
            </a: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警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报  </a:t>
            </a: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肌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肉  </a:t>
            </a: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章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鱼 </a:t>
            </a:r>
            <a:endParaRPr lang="zh-CN" altLang="zh-CN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15"/>
          <p:cNvSpPr txBox="1"/>
          <p:nvPr/>
        </p:nvSpPr>
        <p:spPr>
          <a:xfrm>
            <a:off x="2136775" y="2216150"/>
            <a:ext cx="8529638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qiè   sī    jǐng    jī    zhāng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32000" y="358775"/>
            <a:ext cx="7802563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词语大作战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23" name="流程图: 过程 22"/>
          <p:cNvSpPr/>
          <p:nvPr/>
        </p:nvSpPr>
        <p:spPr>
          <a:xfrm>
            <a:off x="1243132" y="2060811"/>
            <a:ext cx="10079187" cy="3411941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汉语拼音" pitchFamily="34" charset="0"/>
              <a:ea typeface="黑体" panose="02010609060101010101" pitchFamily="49" charset="-122"/>
              <a:cs typeface="汉语拼音" pitchFamily="3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6" grpId="0"/>
      <p:bldP spid="41" grpId="0"/>
      <p:bldP spid="47" grpId="0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矩形 30"/>
          <p:cNvSpPr/>
          <p:nvPr/>
        </p:nvSpPr>
        <p:spPr>
          <a:xfrm>
            <a:off x="2527300" y="358775"/>
            <a:ext cx="6810375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我会写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32" name="Group 12"/>
          <p:cNvGraphicFramePr>
            <a:graphicFrameLocks noGrp="1"/>
          </p:cNvGraphicFramePr>
          <p:nvPr/>
        </p:nvGraphicFramePr>
        <p:xfrm>
          <a:off x="106203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3" name="TextBox 23"/>
          <p:cNvSpPr txBox="1"/>
          <p:nvPr/>
        </p:nvSpPr>
        <p:spPr>
          <a:xfrm>
            <a:off x="1073150" y="211613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宁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31875" y="1441450"/>
            <a:ext cx="94869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níng  guān  wāng  xiǎn shēn  gōng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35" name="Group 12"/>
          <p:cNvGraphicFramePr>
            <a:graphicFrameLocks noGrp="1"/>
          </p:cNvGraphicFramePr>
          <p:nvPr/>
        </p:nvGraphicFramePr>
        <p:xfrm>
          <a:off x="266541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" name="Group 12"/>
          <p:cNvGraphicFramePr>
            <a:graphicFrameLocks noGrp="1"/>
          </p:cNvGraphicFramePr>
          <p:nvPr/>
        </p:nvGraphicFramePr>
        <p:xfrm>
          <a:off x="42687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Group 12"/>
          <p:cNvGraphicFramePr>
            <a:graphicFrameLocks noGrp="1"/>
          </p:cNvGraphicFramePr>
          <p:nvPr/>
        </p:nvGraphicFramePr>
        <p:xfrm>
          <a:off x="587216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" name="Group 12"/>
          <p:cNvGraphicFramePr>
            <a:graphicFrameLocks noGrp="1"/>
          </p:cNvGraphicFramePr>
          <p:nvPr/>
        </p:nvGraphicFramePr>
        <p:xfrm>
          <a:off x="74818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Group 12"/>
          <p:cNvGraphicFramePr>
            <a:graphicFrameLocks noGrp="1"/>
          </p:cNvGraphicFramePr>
          <p:nvPr/>
        </p:nvGraphicFramePr>
        <p:xfrm>
          <a:off x="9072563" y="2185988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" name="Group 12"/>
          <p:cNvGraphicFramePr>
            <a:graphicFrameLocks noGrp="1"/>
          </p:cNvGraphicFramePr>
          <p:nvPr/>
        </p:nvGraphicFramePr>
        <p:xfrm>
          <a:off x="106203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" name="Group 12"/>
          <p:cNvGraphicFramePr>
            <a:graphicFrameLocks noGrp="1"/>
          </p:cNvGraphicFramePr>
          <p:nvPr/>
        </p:nvGraphicFramePr>
        <p:xfrm>
          <a:off x="266541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426878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3" name="Group 12"/>
          <p:cNvGraphicFramePr>
            <a:graphicFrameLocks noGrp="1"/>
          </p:cNvGraphicFramePr>
          <p:nvPr/>
        </p:nvGraphicFramePr>
        <p:xfrm>
          <a:off x="587216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747553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Box 23"/>
          <p:cNvSpPr txBox="1"/>
          <p:nvPr/>
        </p:nvSpPr>
        <p:spPr>
          <a:xfrm>
            <a:off x="2728913" y="2149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官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4306888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汪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5897563" y="221456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险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7481888" y="22066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9074150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攻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23"/>
          <p:cNvSpPr txBox="1"/>
          <p:nvPr/>
        </p:nvSpPr>
        <p:spPr>
          <a:xfrm>
            <a:off x="1073150" y="4562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推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2674938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迅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23"/>
          <p:cNvSpPr txBox="1"/>
          <p:nvPr/>
        </p:nvSpPr>
        <p:spPr>
          <a:xfrm>
            <a:off x="4330700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速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5924550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退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7502525" y="453231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铁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901700" y="3827463"/>
            <a:ext cx="77946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 tuī   xùn   sù   tuì   tiě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/>
      <p:bldP spid="3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7675" y="546100"/>
            <a:ext cx="2262188" cy="923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难写字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2253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0675" y="2322513"/>
            <a:ext cx="3109913" cy="3125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2322513"/>
            <a:ext cx="3109912" cy="3125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0" y="2322513"/>
            <a:ext cx="3111500" cy="31257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4" name="组合 41"/>
          <p:cNvGrpSpPr/>
          <p:nvPr/>
        </p:nvGrpSpPr>
        <p:grpSpPr>
          <a:xfrm>
            <a:off x="1652588" y="2751138"/>
            <a:ext cx="2036762" cy="2270125"/>
            <a:chOff x="3352800" y="542925"/>
            <a:chExt cx="2036763" cy="2270124"/>
          </a:xfrm>
        </p:grpSpPr>
        <p:sp>
          <p:nvSpPr>
            <p:cNvPr id="22571" name="Freeform 9"/>
            <p:cNvSpPr/>
            <p:nvPr/>
          </p:nvSpPr>
          <p:spPr>
            <a:xfrm>
              <a:off x="3352800" y="792162"/>
              <a:ext cx="153988" cy="2020887"/>
            </a:xfrm>
            <a:custGeom>
              <a:avLst/>
              <a:gdLst>
                <a:gd name="txL" fmla="*/ 0 w 97"/>
                <a:gd name="txT" fmla="*/ 0 h 1273"/>
                <a:gd name="txR" fmla="*/ 97 w 97"/>
                <a:gd name="txB" fmla="*/ 1273 h 1273"/>
              </a:gdLst>
              <a:ahLst/>
              <a:cxnLst>
                <a:cxn ang="0">
                  <a:pos x="0" y="47"/>
                </a:cxn>
                <a:cxn ang="0">
                  <a:pos x="0" y="16"/>
                </a:cxn>
                <a:cxn ang="0">
                  <a:pos x="10" y="2"/>
                </a:cxn>
                <a:cxn ang="0">
                  <a:pos x="33" y="0"/>
                </a:cxn>
                <a:cxn ang="0">
                  <a:pos x="65" y="11"/>
                </a:cxn>
                <a:cxn ang="0">
                  <a:pos x="88" y="42"/>
                </a:cxn>
                <a:cxn ang="0">
                  <a:pos x="88" y="109"/>
                </a:cxn>
                <a:cxn ang="0">
                  <a:pos x="88" y="190"/>
                </a:cxn>
                <a:cxn ang="0">
                  <a:pos x="93" y="288"/>
                </a:cxn>
                <a:cxn ang="0">
                  <a:pos x="93" y="406"/>
                </a:cxn>
                <a:cxn ang="0">
                  <a:pos x="97" y="540"/>
                </a:cxn>
                <a:cxn ang="0">
                  <a:pos x="97" y="677"/>
                </a:cxn>
                <a:cxn ang="0">
                  <a:pos x="97" y="800"/>
                </a:cxn>
                <a:cxn ang="0">
                  <a:pos x="97" y="907"/>
                </a:cxn>
                <a:cxn ang="0">
                  <a:pos x="93" y="999"/>
                </a:cxn>
                <a:cxn ang="0">
                  <a:pos x="93" y="1075"/>
                </a:cxn>
                <a:cxn ang="0">
                  <a:pos x="88" y="1136"/>
                </a:cxn>
                <a:cxn ang="0">
                  <a:pos x="83" y="1187"/>
                </a:cxn>
                <a:cxn ang="0">
                  <a:pos x="79" y="1226"/>
                </a:cxn>
                <a:cxn ang="0">
                  <a:pos x="74" y="1251"/>
                </a:cxn>
                <a:cxn ang="0">
                  <a:pos x="70" y="1268"/>
                </a:cxn>
                <a:cxn ang="0">
                  <a:pos x="65" y="1273"/>
                </a:cxn>
                <a:cxn ang="0">
                  <a:pos x="51" y="1257"/>
                </a:cxn>
                <a:cxn ang="0">
                  <a:pos x="47" y="1240"/>
                </a:cxn>
                <a:cxn ang="0">
                  <a:pos x="37" y="1215"/>
                </a:cxn>
                <a:cxn ang="0">
                  <a:pos x="28" y="1178"/>
                </a:cxn>
                <a:cxn ang="0">
                  <a:pos x="19" y="1136"/>
                </a:cxn>
                <a:cxn ang="0">
                  <a:pos x="10" y="1111"/>
                </a:cxn>
                <a:cxn ang="0">
                  <a:pos x="10" y="1097"/>
                </a:cxn>
                <a:cxn ang="0">
                  <a:pos x="14" y="1077"/>
                </a:cxn>
                <a:cxn ang="0">
                  <a:pos x="14" y="1049"/>
                </a:cxn>
                <a:cxn ang="0">
                  <a:pos x="19" y="1013"/>
                </a:cxn>
                <a:cxn ang="0">
                  <a:pos x="24" y="965"/>
                </a:cxn>
                <a:cxn ang="0">
                  <a:pos x="28" y="907"/>
                </a:cxn>
                <a:cxn ang="0">
                  <a:pos x="33" y="839"/>
                </a:cxn>
                <a:cxn ang="0">
                  <a:pos x="33" y="758"/>
                </a:cxn>
                <a:cxn ang="0">
                  <a:pos x="37" y="669"/>
                </a:cxn>
                <a:cxn ang="0">
                  <a:pos x="37" y="568"/>
                </a:cxn>
                <a:cxn ang="0">
                  <a:pos x="33" y="453"/>
                </a:cxn>
                <a:cxn ang="0">
                  <a:pos x="33" y="347"/>
                </a:cxn>
                <a:cxn ang="0">
                  <a:pos x="28" y="257"/>
                </a:cxn>
                <a:cxn ang="0">
                  <a:pos x="24" y="184"/>
                </a:cxn>
                <a:cxn ang="0">
                  <a:pos x="19" y="128"/>
                </a:cxn>
                <a:cxn ang="0">
                  <a:pos x="10" y="89"/>
                </a:cxn>
              </a:cxnLst>
              <a:rect l="txL" t="txT" r="txR" b="txB"/>
              <a:pathLst>
                <a:path w="97" h="1273">
                  <a:moveTo>
                    <a:pt x="5" y="81"/>
                  </a:moveTo>
                  <a:lnTo>
                    <a:pt x="0" y="64"/>
                  </a:lnTo>
                  <a:lnTo>
                    <a:pt x="0" y="47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42" y="2"/>
                  </a:lnTo>
                  <a:lnTo>
                    <a:pt x="51" y="5"/>
                  </a:lnTo>
                  <a:lnTo>
                    <a:pt x="65" y="11"/>
                  </a:lnTo>
                  <a:lnTo>
                    <a:pt x="74" y="16"/>
                  </a:lnTo>
                  <a:lnTo>
                    <a:pt x="88" y="25"/>
                  </a:lnTo>
                  <a:lnTo>
                    <a:pt x="88" y="42"/>
                  </a:lnTo>
                  <a:lnTo>
                    <a:pt x="88" y="61"/>
                  </a:lnTo>
                  <a:lnTo>
                    <a:pt x="88" y="84"/>
                  </a:lnTo>
                  <a:lnTo>
                    <a:pt x="88" y="109"/>
                  </a:lnTo>
                  <a:lnTo>
                    <a:pt x="88" y="134"/>
                  </a:lnTo>
                  <a:lnTo>
                    <a:pt x="88" y="159"/>
                  </a:lnTo>
                  <a:lnTo>
                    <a:pt x="88" y="190"/>
                  </a:lnTo>
                  <a:lnTo>
                    <a:pt x="93" y="221"/>
                  </a:lnTo>
                  <a:lnTo>
                    <a:pt x="93" y="254"/>
                  </a:lnTo>
                  <a:lnTo>
                    <a:pt x="93" y="288"/>
                  </a:lnTo>
                  <a:lnTo>
                    <a:pt x="93" y="324"/>
                  </a:lnTo>
                  <a:lnTo>
                    <a:pt x="93" y="364"/>
                  </a:lnTo>
                  <a:lnTo>
                    <a:pt x="93" y="406"/>
                  </a:lnTo>
                  <a:lnTo>
                    <a:pt x="93" y="448"/>
                  </a:lnTo>
                  <a:lnTo>
                    <a:pt x="93" y="492"/>
                  </a:lnTo>
                  <a:lnTo>
                    <a:pt x="97" y="540"/>
                  </a:lnTo>
                  <a:lnTo>
                    <a:pt x="97" y="588"/>
                  </a:lnTo>
                  <a:lnTo>
                    <a:pt x="97" y="632"/>
                  </a:lnTo>
                  <a:lnTo>
                    <a:pt x="97" y="677"/>
                  </a:lnTo>
                  <a:lnTo>
                    <a:pt x="97" y="722"/>
                  </a:lnTo>
                  <a:lnTo>
                    <a:pt x="97" y="761"/>
                  </a:lnTo>
                  <a:lnTo>
                    <a:pt x="97" y="800"/>
                  </a:lnTo>
                  <a:lnTo>
                    <a:pt x="97" y="837"/>
                  </a:lnTo>
                  <a:lnTo>
                    <a:pt x="97" y="873"/>
                  </a:lnTo>
                  <a:lnTo>
                    <a:pt x="97" y="907"/>
                  </a:lnTo>
                  <a:lnTo>
                    <a:pt x="97" y="940"/>
                  </a:lnTo>
                  <a:lnTo>
                    <a:pt x="93" y="971"/>
                  </a:lnTo>
                  <a:lnTo>
                    <a:pt x="93" y="999"/>
                  </a:lnTo>
                  <a:lnTo>
                    <a:pt x="93" y="1027"/>
                  </a:lnTo>
                  <a:lnTo>
                    <a:pt x="93" y="1052"/>
                  </a:lnTo>
                  <a:lnTo>
                    <a:pt x="93" y="1075"/>
                  </a:lnTo>
                  <a:lnTo>
                    <a:pt x="88" y="1097"/>
                  </a:lnTo>
                  <a:lnTo>
                    <a:pt x="88" y="1117"/>
                  </a:lnTo>
                  <a:lnTo>
                    <a:pt x="88" y="1136"/>
                  </a:lnTo>
                  <a:lnTo>
                    <a:pt x="88" y="1153"/>
                  </a:lnTo>
                  <a:lnTo>
                    <a:pt x="83" y="1170"/>
                  </a:lnTo>
                  <a:lnTo>
                    <a:pt x="83" y="1187"/>
                  </a:lnTo>
                  <a:lnTo>
                    <a:pt x="83" y="1201"/>
                  </a:lnTo>
                  <a:lnTo>
                    <a:pt x="79" y="1212"/>
                  </a:lnTo>
                  <a:lnTo>
                    <a:pt x="79" y="1226"/>
                  </a:lnTo>
                  <a:lnTo>
                    <a:pt x="79" y="1234"/>
                  </a:lnTo>
                  <a:lnTo>
                    <a:pt x="74" y="1243"/>
                  </a:lnTo>
                  <a:lnTo>
                    <a:pt x="74" y="1251"/>
                  </a:lnTo>
                  <a:lnTo>
                    <a:pt x="74" y="1259"/>
                  </a:lnTo>
                  <a:lnTo>
                    <a:pt x="70" y="1265"/>
                  </a:lnTo>
                  <a:lnTo>
                    <a:pt x="70" y="1268"/>
                  </a:lnTo>
                  <a:lnTo>
                    <a:pt x="70" y="1271"/>
                  </a:lnTo>
                  <a:lnTo>
                    <a:pt x="70" y="1273"/>
                  </a:lnTo>
                  <a:lnTo>
                    <a:pt x="65" y="1273"/>
                  </a:lnTo>
                  <a:lnTo>
                    <a:pt x="60" y="1268"/>
                  </a:lnTo>
                  <a:lnTo>
                    <a:pt x="56" y="1262"/>
                  </a:lnTo>
                  <a:lnTo>
                    <a:pt x="51" y="1257"/>
                  </a:lnTo>
                  <a:lnTo>
                    <a:pt x="47" y="1251"/>
                  </a:lnTo>
                  <a:lnTo>
                    <a:pt x="47" y="1245"/>
                  </a:lnTo>
                  <a:lnTo>
                    <a:pt x="47" y="1240"/>
                  </a:lnTo>
                  <a:lnTo>
                    <a:pt x="42" y="1231"/>
                  </a:lnTo>
                  <a:lnTo>
                    <a:pt x="42" y="1223"/>
                  </a:lnTo>
                  <a:lnTo>
                    <a:pt x="37" y="1215"/>
                  </a:lnTo>
                  <a:lnTo>
                    <a:pt x="37" y="1206"/>
                  </a:lnTo>
                  <a:lnTo>
                    <a:pt x="33" y="1195"/>
                  </a:lnTo>
                  <a:lnTo>
                    <a:pt x="28" y="1178"/>
                  </a:lnTo>
                  <a:lnTo>
                    <a:pt x="24" y="1161"/>
                  </a:lnTo>
                  <a:lnTo>
                    <a:pt x="19" y="1147"/>
                  </a:lnTo>
                  <a:lnTo>
                    <a:pt x="19" y="1136"/>
                  </a:lnTo>
                  <a:lnTo>
                    <a:pt x="14" y="1125"/>
                  </a:lnTo>
                  <a:lnTo>
                    <a:pt x="14" y="1117"/>
                  </a:lnTo>
                  <a:lnTo>
                    <a:pt x="10" y="1111"/>
                  </a:lnTo>
                  <a:lnTo>
                    <a:pt x="10" y="1103"/>
                  </a:lnTo>
                  <a:lnTo>
                    <a:pt x="10" y="1100"/>
                  </a:lnTo>
                  <a:lnTo>
                    <a:pt x="10" y="1097"/>
                  </a:lnTo>
                  <a:lnTo>
                    <a:pt x="14" y="1091"/>
                  </a:lnTo>
                  <a:lnTo>
                    <a:pt x="14" y="1086"/>
                  </a:lnTo>
                  <a:lnTo>
                    <a:pt x="14" y="1077"/>
                  </a:lnTo>
                  <a:lnTo>
                    <a:pt x="14" y="1069"/>
                  </a:lnTo>
                  <a:lnTo>
                    <a:pt x="14" y="1061"/>
                  </a:lnTo>
                  <a:lnTo>
                    <a:pt x="14" y="1049"/>
                  </a:lnTo>
                  <a:lnTo>
                    <a:pt x="19" y="1038"/>
                  </a:lnTo>
                  <a:lnTo>
                    <a:pt x="19" y="1027"/>
                  </a:lnTo>
                  <a:lnTo>
                    <a:pt x="19" y="1013"/>
                  </a:lnTo>
                  <a:lnTo>
                    <a:pt x="19" y="996"/>
                  </a:lnTo>
                  <a:lnTo>
                    <a:pt x="24" y="982"/>
                  </a:lnTo>
                  <a:lnTo>
                    <a:pt x="24" y="965"/>
                  </a:lnTo>
                  <a:lnTo>
                    <a:pt x="28" y="946"/>
                  </a:lnTo>
                  <a:lnTo>
                    <a:pt x="28" y="926"/>
                  </a:lnTo>
                  <a:lnTo>
                    <a:pt x="28" y="907"/>
                  </a:lnTo>
                  <a:lnTo>
                    <a:pt x="33" y="884"/>
                  </a:lnTo>
                  <a:lnTo>
                    <a:pt x="33" y="862"/>
                  </a:lnTo>
                  <a:lnTo>
                    <a:pt x="33" y="839"/>
                  </a:lnTo>
                  <a:lnTo>
                    <a:pt x="33" y="814"/>
                  </a:lnTo>
                  <a:lnTo>
                    <a:pt x="33" y="786"/>
                  </a:lnTo>
                  <a:lnTo>
                    <a:pt x="33" y="758"/>
                  </a:lnTo>
                  <a:lnTo>
                    <a:pt x="37" y="730"/>
                  </a:lnTo>
                  <a:lnTo>
                    <a:pt x="37" y="699"/>
                  </a:lnTo>
                  <a:lnTo>
                    <a:pt x="37" y="669"/>
                  </a:lnTo>
                  <a:lnTo>
                    <a:pt x="37" y="638"/>
                  </a:lnTo>
                  <a:lnTo>
                    <a:pt x="37" y="602"/>
                  </a:lnTo>
                  <a:lnTo>
                    <a:pt x="37" y="568"/>
                  </a:lnTo>
                  <a:lnTo>
                    <a:pt x="37" y="532"/>
                  </a:lnTo>
                  <a:lnTo>
                    <a:pt x="33" y="492"/>
                  </a:lnTo>
                  <a:lnTo>
                    <a:pt x="33" y="453"/>
                  </a:lnTo>
                  <a:lnTo>
                    <a:pt x="33" y="417"/>
                  </a:lnTo>
                  <a:lnTo>
                    <a:pt x="33" y="380"/>
                  </a:lnTo>
                  <a:lnTo>
                    <a:pt x="33" y="347"/>
                  </a:lnTo>
                  <a:lnTo>
                    <a:pt x="28" y="316"/>
                  </a:lnTo>
                  <a:lnTo>
                    <a:pt x="28" y="285"/>
                  </a:lnTo>
                  <a:lnTo>
                    <a:pt x="28" y="257"/>
                  </a:lnTo>
                  <a:lnTo>
                    <a:pt x="24" y="232"/>
                  </a:lnTo>
                  <a:lnTo>
                    <a:pt x="24" y="207"/>
                  </a:lnTo>
                  <a:lnTo>
                    <a:pt x="24" y="184"/>
                  </a:lnTo>
                  <a:lnTo>
                    <a:pt x="19" y="165"/>
                  </a:lnTo>
                  <a:lnTo>
                    <a:pt x="19" y="145"/>
                  </a:lnTo>
                  <a:lnTo>
                    <a:pt x="19" y="128"/>
                  </a:lnTo>
                  <a:lnTo>
                    <a:pt x="14" y="114"/>
                  </a:lnTo>
                  <a:lnTo>
                    <a:pt x="10" y="100"/>
                  </a:lnTo>
                  <a:lnTo>
                    <a:pt x="10" y="89"/>
                  </a:lnTo>
                  <a:lnTo>
                    <a:pt x="5" y="8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72" name="Freeform 10"/>
            <p:cNvSpPr/>
            <p:nvPr/>
          </p:nvSpPr>
          <p:spPr>
            <a:xfrm>
              <a:off x="3427413" y="706437"/>
              <a:ext cx="519113" cy="1111250"/>
            </a:xfrm>
            <a:custGeom>
              <a:avLst/>
              <a:gdLst>
                <a:gd name="txL" fmla="*/ 0 w 327"/>
                <a:gd name="txT" fmla="*/ 0 h 700"/>
                <a:gd name="txR" fmla="*/ 327 w 327"/>
                <a:gd name="txB" fmla="*/ 700 h 700"/>
              </a:gdLst>
              <a:ahLst/>
              <a:cxnLst>
                <a:cxn ang="0">
                  <a:pos x="193" y="524"/>
                </a:cxn>
                <a:cxn ang="0">
                  <a:pos x="189" y="465"/>
                </a:cxn>
                <a:cxn ang="0">
                  <a:pos x="166" y="390"/>
                </a:cxn>
                <a:cxn ang="0">
                  <a:pos x="156" y="350"/>
                </a:cxn>
                <a:cxn ang="0">
                  <a:pos x="152" y="339"/>
                </a:cxn>
                <a:cxn ang="0">
                  <a:pos x="156" y="317"/>
                </a:cxn>
                <a:cxn ang="0">
                  <a:pos x="161" y="283"/>
                </a:cxn>
                <a:cxn ang="0">
                  <a:pos x="175" y="227"/>
                </a:cxn>
                <a:cxn ang="0">
                  <a:pos x="189" y="168"/>
                </a:cxn>
                <a:cxn ang="0">
                  <a:pos x="198" y="135"/>
                </a:cxn>
                <a:cxn ang="0">
                  <a:pos x="203" y="115"/>
                </a:cxn>
                <a:cxn ang="0">
                  <a:pos x="193" y="101"/>
                </a:cxn>
                <a:cxn ang="0">
                  <a:pos x="166" y="101"/>
                </a:cxn>
                <a:cxn ang="0">
                  <a:pos x="83" y="124"/>
                </a:cxn>
                <a:cxn ang="0">
                  <a:pos x="0" y="79"/>
                </a:cxn>
                <a:cxn ang="0">
                  <a:pos x="87" y="65"/>
                </a:cxn>
                <a:cxn ang="0">
                  <a:pos x="143" y="51"/>
                </a:cxn>
                <a:cxn ang="0">
                  <a:pos x="193" y="14"/>
                </a:cxn>
                <a:cxn ang="0">
                  <a:pos x="221" y="0"/>
                </a:cxn>
                <a:cxn ang="0">
                  <a:pos x="272" y="17"/>
                </a:cxn>
                <a:cxn ang="0">
                  <a:pos x="313" y="48"/>
                </a:cxn>
                <a:cxn ang="0">
                  <a:pos x="327" y="70"/>
                </a:cxn>
                <a:cxn ang="0">
                  <a:pos x="309" y="107"/>
                </a:cxn>
                <a:cxn ang="0">
                  <a:pos x="299" y="118"/>
                </a:cxn>
                <a:cxn ang="0">
                  <a:pos x="281" y="143"/>
                </a:cxn>
                <a:cxn ang="0">
                  <a:pos x="262" y="180"/>
                </a:cxn>
                <a:cxn ang="0">
                  <a:pos x="230" y="252"/>
                </a:cxn>
                <a:cxn ang="0">
                  <a:pos x="212" y="294"/>
                </a:cxn>
                <a:cxn ang="0">
                  <a:pos x="203" y="322"/>
                </a:cxn>
                <a:cxn ang="0">
                  <a:pos x="193" y="342"/>
                </a:cxn>
                <a:cxn ang="0">
                  <a:pos x="198" y="356"/>
                </a:cxn>
                <a:cxn ang="0">
                  <a:pos x="221" y="398"/>
                </a:cxn>
                <a:cxn ang="0">
                  <a:pos x="262" y="485"/>
                </a:cxn>
                <a:cxn ang="0">
                  <a:pos x="281" y="555"/>
                </a:cxn>
                <a:cxn ang="0">
                  <a:pos x="276" y="619"/>
                </a:cxn>
                <a:cxn ang="0">
                  <a:pos x="262" y="661"/>
                </a:cxn>
                <a:cxn ang="0">
                  <a:pos x="235" y="689"/>
                </a:cxn>
                <a:cxn ang="0">
                  <a:pos x="216" y="697"/>
                </a:cxn>
                <a:cxn ang="0">
                  <a:pos x="198" y="692"/>
                </a:cxn>
                <a:cxn ang="0">
                  <a:pos x="189" y="667"/>
                </a:cxn>
                <a:cxn ang="0">
                  <a:pos x="175" y="633"/>
                </a:cxn>
                <a:cxn ang="0">
                  <a:pos x="143" y="602"/>
                </a:cxn>
                <a:cxn ang="0">
                  <a:pos x="96" y="572"/>
                </a:cxn>
                <a:cxn ang="0">
                  <a:pos x="78" y="555"/>
                </a:cxn>
                <a:cxn ang="0">
                  <a:pos x="78" y="544"/>
                </a:cxn>
                <a:cxn ang="0">
                  <a:pos x="115" y="541"/>
                </a:cxn>
                <a:cxn ang="0">
                  <a:pos x="161" y="549"/>
                </a:cxn>
                <a:cxn ang="0">
                  <a:pos x="184" y="546"/>
                </a:cxn>
              </a:cxnLst>
              <a:rect l="txL" t="txT" r="txR" b="txB"/>
              <a:pathLst>
                <a:path w="327" h="700">
                  <a:moveTo>
                    <a:pt x="189" y="544"/>
                  </a:moveTo>
                  <a:lnTo>
                    <a:pt x="193" y="541"/>
                  </a:lnTo>
                  <a:lnTo>
                    <a:pt x="193" y="532"/>
                  </a:lnTo>
                  <a:lnTo>
                    <a:pt x="193" y="524"/>
                  </a:lnTo>
                  <a:lnTo>
                    <a:pt x="193" y="513"/>
                  </a:lnTo>
                  <a:lnTo>
                    <a:pt x="193" y="499"/>
                  </a:lnTo>
                  <a:lnTo>
                    <a:pt x="193" y="482"/>
                  </a:lnTo>
                  <a:lnTo>
                    <a:pt x="189" y="465"/>
                  </a:lnTo>
                  <a:lnTo>
                    <a:pt x="184" y="446"/>
                  </a:lnTo>
                  <a:lnTo>
                    <a:pt x="175" y="426"/>
                  </a:lnTo>
                  <a:lnTo>
                    <a:pt x="170" y="406"/>
                  </a:lnTo>
                  <a:lnTo>
                    <a:pt x="166" y="390"/>
                  </a:lnTo>
                  <a:lnTo>
                    <a:pt x="161" y="378"/>
                  </a:lnTo>
                  <a:lnTo>
                    <a:pt x="161" y="364"/>
                  </a:lnTo>
                  <a:lnTo>
                    <a:pt x="156" y="356"/>
                  </a:lnTo>
                  <a:lnTo>
                    <a:pt x="156" y="350"/>
                  </a:lnTo>
                  <a:lnTo>
                    <a:pt x="156" y="348"/>
                  </a:lnTo>
                  <a:lnTo>
                    <a:pt x="152" y="345"/>
                  </a:lnTo>
                  <a:lnTo>
                    <a:pt x="152" y="342"/>
                  </a:lnTo>
                  <a:lnTo>
                    <a:pt x="152" y="339"/>
                  </a:lnTo>
                  <a:lnTo>
                    <a:pt x="152" y="334"/>
                  </a:lnTo>
                  <a:lnTo>
                    <a:pt x="152" y="331"/>
                  </a:lnTo>
                  <a:lnTo>
                    <a:pt x="156" y="322"/>
                  </a:lnTo>
                  <a:lnTo>
                    <a:pt x="156" y="317"/>
                  </a:lnTo>
                  <a:lnTo>
                    <a:pt x="156" y="311"/>
                  </a:lnTo>
                  <a:lnTo>
                    <a:pt x="161" y="303"/>
                  </a:lnTo>
                  <a:lnTo>
                    <a:pt x="161" y="294"/>
                  </a:lnTo>
                  <a:lnTo>
                    <a:pt x="161" y="283"/>
                  </a:lnTo>
                  <a:lnTo>
                    <a:pt x="166" y="275"/>
                  </a:lnTo>
                  <a:lnTo>
                    <a:pt x="170" y="264"/>
                  </a:lnTo>
                  <a:lnTo>
                    <a:pt x="170" y="252"/>
                  </a:lnTo>
                  <a:lnTo>
                    <a:pt x="175" y="227"/>
                  </a:lnTo>
                  <a:lnTo>
                    <a:pt x="184" y="202"/>
                  </a:lnTo>
                  <a:lnTo>
                    <a:pt x="184" y="191"/>
                  </a:lnTo>
                  <a:lnTo>
                    <a:pt x="189" y="180"/>
                  </a:lnTo>
                  <a:lnTo>
                    <a:pt x="189" y="168"/>
                  </a:lnTo>
                  <a:lnTo>
                    <a:pt x="193" y="160"/>
                  </a:lnTo>
                  <a:lnTo>
                    <a:pt x="193" y="152"/>
                  </a:lnTo>
                  <a:lnTo>
                    <a:pt x="198" y="143"/>
                  </a:lnTo>
                  <a:lnTo>
                    <a:pt x="198" y="135"/>
                  </a:lnTo>
                  <a:lnTo>
                    <a:pt x="198" y="129"/>
                  </a:lnTo>
                  <a:lnTo>
                    <a:pt x="198" y="124"/>
                  </a:lnTo>
                  <a:lnTo>
                    <a:pt x="198" y="118"/>
                  </a:lnTo>
                  <a:lnTo>
                    <a:pt x="203" y="115"/>
                  </a:lnTo>
                  <a:lnTo>
                    <a:pt x="203" y="110"/>
                  </a:lnTo>
                  <a:lnTo>
                    <a:pt x="198" y="107"/>
                  </a:lnTo>
                  <a:lnTo>
                    <a:pt x="193" y="101"/>
                  </a:lnTo>
                  <a:lnTo>
                    <a:pt x="189" y="101"/>
                  </a:lnTo>
                  <a:lnTo>
                    <a:pt x="184" y="98"/>
                  </a:lnTo>
                  <a:lnTo>
                    <a:pt x="175" y="98"/>
                  </a:lnTo>
                  <a:lnTo>
                    <a:pt x="166" y="101"/>
                  </a:lnTo>
                  <a:lnTo>
                    <a:pt x="152" y="104"/>
                  </a:lnTo>
                  <a:lnTo>
                    <a:pt x="133" y="107"/>
                  </a:lnTo>
                  <a:lnTo>
                    <a:pt x="110" y="112"/>
                  </a:lnTo>
                  <a:lnTo>
                    <a:pt x="83" y="124"/>
                  </a:lnTo>
                  <a:lnTo>
                    <a:pt x="55" y="129"/>
                  </a:lnTo>
                  <a:lnTo>
                    <a:pt x="27" y="132"/>
                  </a:lnTo>
                  <a:lnTo>
                    <a:pt x="0" y="135"/>
                  </a:lnTo>
                  <a:lnTo>
                    <a:pt x="0" y="79"/>
                  </a:lnTo>
                  <a:lnTo>
                    <a:pt x="23" y="76"/>
                  </a:lnTo>
                  <a:lnTo>
                    <a:pt x="46" y="70"/>
                  </a:lnTo>
                  <a:lnTo>
                    <a:pt x="69" y="68"/>
                  </a:lnTo>
                  <a:lnTo>
                    <a:pt x="87" y="65"/>
                  </a:lnTo>
                  <a:lnTo>
                    <a:pt x="106" y="59"/>
                  </a:lnTo>
                  <a:lnTo>
                    <a:pt x="119" y="56"/>
                  </a:lnTo>
                  <a:lnTo>
                    <a:pt x="133" y="54"/>
                  </a:lnTo>
                  <a:lnTo>
                    <a:pt x="143" y="51"/>
                  </a:lnTo>
                  <a:lnTo>
                    <a:pt x="161" y="42"/>
                  </a:lnTo>
                  <a:lnTo>
                    <a:pt x="175" y="34"/>
                  </a:lnTo>
                  <a:lnTo>
                    <a:pt x="184" y="26"/>
                  </a:lnTo>
                  <a:lnTo>
                    <a:pt x="193" y="14"/>
                  </a:lnTo>
                  <a:lnTo>
                    <a:pt x="198" y="9"/>
                  </a:lnTo>
                  <a:lnTo>
                    <a:pt x="207" y="6"/>
                  </a:lnTo>
                  <a:lnTo>
                    <a:pt x="212" y="0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44" y="6"/>
                  </a:lnTo>
                  <a:lnTo>
                    <a:pt x="262" y="12"/>
                  </a:lnTo>
                  <a:lnTo>
                    <a:pt x="272" y="17"/>
                  </a:lnTo>
                  <a:lnTo>
                    <a:pt x="281" y="23"/>
                  </a:lnTo>
                  <a:lnTo>
                    <a:pt x="299" y="37"/>
                  </a:lnTo>
                  <a:lnTo>
                    <a:pt x="309" y="42"/>
                  </a:lnTo>
                  <a:lnTo>
                    <a:pt x="313" y="48"/>
                  </a:lnTo>
                  <a:lnTo>
                    <a:pt x="322" y="54"/>
                  </a:lnTo>
                  <a:lnTo>
                    <a:pt x="322" y="59"/>
                  </a:lnTo>
                  <a:lnTo>
                    <a:pt x="327" y="65"/>
                  </a:lnTo>
                  <a:lnTo>
                    <a:pt x="327" y="70"/>
                  </a:lnTo>
                  <a:lnTo>
                    <a:pt x="327" y="82"/>
                  </a:lnTo>
                  <a:lnTo>
                    <a:pt x="322" y="90"/>
                  </a:lnTo>
                  <a:lnTo>
                    <a:pt x="318" y="98"/>
                  </a:lnTo>
                  <a:lnTo>
                    <a:pt x="309" y="107"/>
                  </a:lnTo>
                  <a:lnTo>
                    <a:pt x="304" y="110"/>
                  </a:lnTo>
                  <a:lnTo>
                    <a:pt x="299" y="115"/>
                  </a:lnTo>
                  <a:lnTo>
                    <a:pt x="299" y="118"/>
                  </a:lnTo>
                  <a:lnTo>
                    <a:pt x="295" y="124"/>
                  </a:lnTo>
                  <a:lnTo>
                    <a:pt x="290" y="129"/>
                  </a:lnTo>
                  <a:lnTo>
                    <a:pt x="286" y="135"/>
                  </a:lnTo>
                  <a:lnTo>
                    <a:pt x="281" y="143"/>
                  </a:lnTo>
                  <a:lnTo>
                    <a:pt x="276" y="152"/>
                  </a:lnTo>
                  <a:lnTo>
                    <a:pt x="272" y="160"/>
                  </a:lnTo>
                  <a:lnTo>
                    <a:pt x="267" y="168"/>
                  </a:lnTo>
                  <a:lnTo>
                    <a:pt x="262" y="180"/>
                  </a:lnTo>
                  <a:lnTo>
                    <a:pt x="258" y="191"/>
                  </a:lnTo>
                  <a:lnTo>
                    <a:pt x="253" y="202"/>
                  </a:lnTo>
                  <a:lnTo>
                    <a:pt x="244" y="227"/>
                  </a:lnTo>
                  <a:lnTo>
                    <a:pt x="230" y="252"/>
                  </a:lnTo>
                  <a:lnTo>
                    <a:pt x="226" y="264"/>
                  </a:lnTo>
                  <a:lnTo>
                    <a:pt x="221" y="275"/>
                  </a:lnTo>
                  <a:lnTo>
                    <a:pt x="216" y="283"/>
                  </a:lnTo>
                  <a:lnTo>
                    <a:pt x="212" y="294"/>
                  </a:lnTo>
                  <a:lnTo>
                    <a:pt x="212" y="303"/>
                  </a:lnTo>
                  <a:lnTo>
                    <a:pt x="207" y="311"/>
                  </a:lnTo>
                  <a:lnTo>
                    <a:pt x="203" y="317"/>
                  </a:lnTo>
                  <a:lnTo>
                    <a:pt x="203" y="322"/>
                  </a:lnTo>
                  <a:lnTo>
                    <a:pt x="198" y="331"/>
                  </a:lnTo>
                  <a:lnTo>
                    <a:pt x="198" y="334"/>
                  </a:lnTo>
                  <a:lnTo>
                    <a:pt x="193" y="339"/>
                  </a:lnTo>
                  <a:lnTo>
                    <a:pt x="193" y="342"/>
                  </a:lnTo>
                  <a:lnTo>
                    <a:pt x="193" y="345"/>
                  </a:lnTo>
                  <a:lnTo>
                    <a:pt x="193" y="348"/>
                  </a:lnTo>
                  <a:lnTo>
                    <a:pt x="193" y="350"/>
                  </a:lnTo>
                  <a:lnTo>
                    <a:pt x="198" y="356"/>
                  </a:lnTo>
                  <a:lnTo>
                    <a:pt x="203" y="364"/>
                  </a:lnTo>
                  <a:lnTo>
                    <a:pt x="207" y="373"/>
                  </a:lnTo>
                  <a:lnTo>
                    <a:pt x="212" y="384"/>
                  </a:lnTo>
                  <a:lnTo>
                    <a:pt x="221" y="398"/>
                  </a:lnTo>
                  <a:lnTo>
                    <a:pt x="230" y="415"/>
                  </a:lnTo>
                  <a:lnTo>
                    <a:pt x="239" y="432"/>
                  </a:lnTo>
                  <a:lnTo>
                    <a:pt x="258" y="468"/>
                  </a:lnTo>
                  <a:lnTo>
                    <a:pt x="262" y="485"/>
                  </a:lnTo>
                  <a:lnTo>
                    <a:pt x="272" y="504"/>
                  </a:lnTo>
                  <a:lnTo>
                    <a:pt x="276" y="521"/>
                  </a:lnTo>
                  <a:lnTo>
                    <a:pt x="281" y="538"/>
                  </a:lnTo>
                  <a:lnTo>
                    <a:pt x="281" y="555"/>
                  </a:lnTo>
                  <a:lnTo>
                    <a:pt x="281" y="572"/>
                  </a:lnTo>
                  <a:lnTo>
                    <a:pt x="281" y="588"/>
                  </a:lnTo>
                  <a:lnTo>
                    <a:pt x="276" y="605"/>
                  </a:lnTo>
                  <a:lnTo>
                    <a:pt x="276" y="619"/>
                  </a:lnTo>
                  <a:lnTo>
                    <a:pt x="272" y="633"/>
                  </a:lnTo>
                  <a:lnTo>
                    <a:pt x="272" y="644"/>
                  </a:lnTo>
                  <a:lnTo>
                    <a:pt x="267" y="653"/>
                  </a:lnTo>
                  <a:lnTo>
                    <a:pt x="262" y="661"/>
                  </a:lnTo>
                  <a:lnTo>
                    <a:pt x="253" y="669"/>
                  </a:lnTo>
                  <a:lnTo>
                    <a:pt x="249" y="678"/>
                  </a:lnTo>
                  <a:lnTo>
                    <a:pt x="244" y="683"/>
                  </a:lnTo>
                  <a:lnTo>
                    <a:pt x="235" y="689"/>
                  </a:lnTo>
                  <a:lnTo>
                    <a:pt x="230" y="692"/>
                  </a:lnTo>
                  <a:lnTo>
                    <a:pt x="226" y="695"/>
                  </a:lnTo>
                  <a:lnTo>
                    <a:pt x="221" y="697"/>
                  </a:lnTo>
                  <a:lnTo>
                    <a:pt x="216" y="697"/>
                  </a:lnTo>
                  <a:lnTo>
                    <a:pt x="212" y="700"/>
                  </a:lnTo>
                  <a:lnTo>
                    <a:pt x="203" y="697"/>
                  </a:lnTo>
                  <a:lnTo>
                    <a:pt x="198" y="697"/>
                  </a:lnTo>
                  <a:lnTo>
                    <a:pt x="198" y="692"/>
                  </a:lnTo>
                  <a:lnTo>
                    <a:pt x="193" y="689"/>
                  </a:lnTo>
                  <a:lnTo>
                    <a:pt x="189" y="683"/>
                  </a:lnTo>
                  <a:lnTo>
                    <a:pt x="189" y="675"/>
                  </a:lnTo>
                  <a:lnTo>
                    <a:pt x="189" y="667"/>
                  </a:lnTo>
                  <a:lnTo>
                    <a:pt x="189" y="656"/>
                  </a:lnTo>
                  <a:lnTo>
                    <a:pt x="184" y="650"/>
                  </a:lnTo>
                  <a:lnTo>
                    <a:pt x="179" y="642"/>
                  </a:lnTo>
                  <a:lnTo>
                    <a:pt x="175" y="633"/>
                  </a:lnTo>
                  <a:lnTo>
                    <a:pt x="170" y="625"/>
                  </a:lnTo>
                  <a:lnTo>
                    <a:pt x="161" y="616"/>
                  </a:lnTo>
                  <a:lnTo>
                    <a:pt x="152" y="608"/>
                  </a:lnTo>
                  <a:lnTo>
                    <a:pt x="143" y="602"/>
                  </a:lnTo>
                  <a:lnTo>
                    <a:pt x="133" y="594"/>
                  </a:lnTo>
                  <a:lnTo>
                    <a:pt x="119" y="586"/>
                  </a:lnTo>
                  <a:lnTo>
                    <a:pt x="106" y="580"/>
                  </a:lnTo>
                  <a:lnTo>
                    <a:pt x="96" y="572"/>
                  </a:lnTo>
                  <a:lnTo>
                    <a:pt x="92" y="566"/>
                  </a:lnTo>
                  <a:lnTo>
                    <a:pt x="83" y="560"/>
                  </a:lnTo>
                  <a:lnTo>
                    <a:pt x="78" y="558"/>
                  </a:lnTo>
                  <a:lnTo>
                    <a:pt x="78" y="555"/>
                  </a:lnTo>
                  <a:lnTo>
                    <a:pt x="78" y="552"/>
                  </a:lnTo>
                  <a:lnTo>
                    <a:pt x="73" y="549"/>
                  </a:lnTo>
                  <a:lnTo>
                    <a:pt x="78" y="546"/>
                  </a:lnTo>
                  <a:lnTo>
                    <a:pt x="78" y="544"/>
                  </a:lnTo>
                  <a:lnTo>
                    <a:pt x="83" y="541"/>
                  </a:lnTo>
                  <a:lnTo>
                    <a:pt x="92" y="541"/>
                  </a:lnTo>
                  <a:lnTo>
                    <a:pt x="101" y="541"/>
                  </a:lnTo>
                  <a:lnTo>
                    <a:pt x="115" y="541"/>
                  </a:lnTo>
                  <a:lnTo>
                    <a:pt x="129" y="544"/>
                  </a:lnTo>
                  <a:lnTo>
                    <a:pt x="138" y="546"/>
                  </a:lnTo>
                  <a:lnTo>
                    <a:pt x="147" y="549"/>
                  </a:lnTo>
                  <a:lnTo>
                    <a:pt x="161" y="549"/>
                  </a:lnTo>
                  <a:lnTo>
                    <a:pt x="166" y="549"/>
                  </a:lnTo>
                  <a:lnTo>
                    <a:pt x="175" y="549"/>
                  </a:lnTo>
                  <a:lnTo>
                    <a:pt x="179" y="549"/>
                  </a:lnTo>
                  <a:lnTo>
                    <a:pt x="184" y="546"/>
                  </a:lnTo>
                  <a:lnTo>
                    <a:pt x="189" y="54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73" name="Freeform 11"/>
            <p:cNvSpPr/>
            <p:nvPr/>
          </p:nvSpPr>
          <p:spPr>
            <a:xfrm>
              <a:off x="3770313" y="542925"/>
              <a:ext cx="747713" cy="1444625"/>
            </a:xfrm>
            <a:custGeom>
              <a:avLst/>
              <a:gdLst>
                <a:gd name="txL" fmla="*/ 0 w 471"/>
                <a:gd name="txT" fmla="*/ 0 h 910"/>
                <a:gd name="txR" fmla="*/ 471 w 471"/>
                <a:gd name="txB" fmla="*/ 910 h 910"/>
              </a:gdLst>
              <a:ahLst/>
              <a:cxnLst>
                <a:cxn ang="0">
                  <a:pos x="471" y="64"/>
                </a:cxn>
                <a:cxn ang="0">
                  <a:pos x="471" y="75"/>
                </a:cxn>
                <a:cxn ang="0">
                  <a:pos x="466" y="92"/>
                </a:cxn>
                <a:cxn ang="0">
                  <a:pos x="462" y="109"/>
                </a:cxn>
                <a:cxn ang="0">
                  <a:pos x="457" y="131"/>
                </a:cxn>
                <a:cxn ang="0">
                  <a:pos x="448" y="159"/>
                </a:cxn>
                <a:cxn ang="0">
                  <a:pos x="439" y="190"/>
                </a:cxn>
                <a:cxn ang="0">
                  <a:pos x="425" y="227"/>
                </a:cxn>
                <a:cxn ang="0">
                  <a:pos x="388" y="325"/>
                </a:cxn>
                <a:cxn ang="0">
                  <a:pos x="337" y="448"/>
                </a:cxn>
                <a:cxn ang="0">
                  <a:pos x="296" y="532"/>
                </a:cxn>
                <a:cxn ang="0">
                  <a:pos x="263" y="599"/>
                </a:cxn>
                <a:cxn ang="0">
                  <a:pos x="240" y="641"/>
                </a:cxn>
                <a:cxn ang="0">
                  <a:pos x="217" y="677"/>
                </a:cxn>
                <a:cxn ang="0">
                  <a:pos x="194" y="714"/>
                </a:cxn>
                <a:cxn ang="0">
                  <a:pos x="171" y="747"/>
                </a:cxn>
                <a:cxn ang="0">
                  <a:pos x="148" y="775"/>
                </a:cxn>
                <a:cxn ang="0">
                  <a:pos x="116" y="814"/>
                </a:cxn>
                <a:cxn ang="0">
                  <a:pos x="83" y="848"/>
                </a:cxn>
                <a:cxn ang="0">
                  <a:pos x="65" y="865"/>
                </a:cxn>
                <a:cxn ang="0">
                  <a:pos x="46" y="882"/>
                </a:cxn>
                <a:cxn ang="0">
                  <a:pos x="33" y="893"/>
                </a:cxn>
                <a:cxn ang="0">
                  <a:pos x="23" y="901"/>
                </a:cxn>
                <a:cxn ang="0">
                  <a:pos x="14" y="907"/>
                </a:cxn>
                <a:cxn ang="0">
                  <a:pos x="5" y="910"/>
                </a:cxn>
                <a:cxn ang="0">
                  <a:pos x="0" y="907"/>
                </a:cxn>
                <a:cxn ang="0">
                  <a:pos x="0" y="898"/>
                </a:cxn>
                <a:cxn ang="0">
                  <a:pos x="10" y="879"/>
                </a:cxn>
                <a:cxn ang="0">
                  <a:pos x="28" y="851"/>
                </a:cxn>
                <a:cxn ang="0">
                  <a:pos x="56" y="817"/>
                </a:cxn>
                <a:cxn ang="0">
                  <a:pos x="88" y="772"/>
                </a:cxn>
                <a:cxn ang="0">
                  <a:pos x="120" y="722"/>
                </a:cxn>
                <a:cxn ang="0">
                  <a:pos x="153" y="658"/>
                </a:cxn>
                <a:cxn ang="0">
                  <a:pos x="189" y="582"/>
                </a:cxn>
                <a:cxn ang="0">
                  <a:pos x="259" y="420"/>
                </a:cxn>
                <a:cxn ang="0">
                  <a:pos x="323" y="243"/>
                </a:cxn>
                <a:cxn ang="0">
                  <a:pos x="337" y="201"/>
                </a:cxn>
                <a:cxn ang="0">
                  <a:pos x="346" y="165"/>
                </a:cxn>
                <a:cxn ang="0">
                  <a:pos x="355" y="131"/>
                </a:cxn>
                <a:cxn ang="0">
                  <a:pos x="360" y="103"/>
                </a:cxn>
                <a:cxn ang="0">
                  <a:pos x="365" y="78"/>
                </a:cxn>
                <a:cxn ang="0">
                  <a:pos x="365" y="61"/>
                </a:cxn>
                <a:cxn ang="0">
                  <a:pos x="365" y="47"/>
                </a:cxn>
                <a:cxn ang="0">
                  <a:pos x="365" y="39"/>
                </a:cxn>
                <a:cxn ang="0">
                  <a:pos x="355" y="19"/>
                </a:cxn>
                <a:cxn ang="0">
                  <a:pos x="355" y="5"/>
                </a:cxn>
                <a:cxn ang="0">
                  <a:pos x="365" y="0"/>
                </a:cxn>
                <a:cxn ang="0">
                  <a:pos x="379" y="0"/>
                </a:cxn>
                <a:cxn ang="0">
                  <a:pos x="397" y="0"/>
                </a:cxn>
                <a:cxn ang="0">
                  <a:pos x="420" y="5"/>
                </a:cxn>
                <a:cxn ang="0">
                  <a:pos x="452" y="31"/>
                </a:cxn>
                <a:cxn ang="0">
                  <a:pos x="466" y="61"/>
                </a:cxn>
              </a:cxnLst>
              <a:rect l="txL" t="txT" r="txR" b="txB"/>
              <a:pathLst>
                <a:path w="471" h="910">
                  <a:moveTo>
                    <a:pt x="466" y="61"/>
                  </a:moveTo>
                  <a:lnTo>
                    <a:pt x="471" y="64"/>
                  </a:lnTo>
                  <a:lnTo>
                    <a:pt x="471" y="70"/>
                  </a:lnTo>
                  <a:lnTo>
                    <a:pt x="471" y="75"/>
                  </a:lnTo>
                  <a:lnTo>
                    <a:pt x="466" y="84"/>
                  </a:lnTo>
                  <a:lnTo>
                    <a:pt x="466" y="92"/>
                  </a:lnTo>
                  <a:lnTo>
                    <a:pt x="466" y="101"/>
                  </a:lnTo>
                  <a:lnTo>
                    <a:pt x="462" y="109"/>
                  </a:lnTo>
                  <a:lnTo>
                    <a:pt x="462" y="120"/>
                  </a:lnTo>
                  <a:lnTo>
                    <a:pt x="457" y="131"/>
                  </a:lnTo>
                  <a:lnTo>
                    <a:pt x="452" y="145"/>
                  </a:lnTo>
                  <a:lnTo>
                    <a:pt x="448" y="159"/>
                  </a:lnTo>
                  <a:lnTo>
                    <a:pt x="443" y="173"/>
                  </a:lnTo>
                  <a:lnTo>
                    <a:pt x="439" y="190"/>
                  </a:lnTo>
                  <a:lnTo>
                    <a:pt x="429" y="207"/>
                  </a:lnTo>
                  <a:lnTo>
                    <a:pt x="425" y="227"/>
                  </a:lnTo>
                  <a:lnTo>
                    <a:pt x="420" y="243"/>
                  </a:lnTo>
                  <a:lnTo>
                    <a:pt x="388" y="325"/>
                  </a:lnTo>
                  <a:lnTo>
                    <a:pt x="355" y="406"/>
                  </a:lnTo>
                  <a:lnTo>
                    <a:pt x="337" y="448"/>
                  </a:lnTo>
                  <a:lnTo>
                    <a:pt x="314" y="490"/>
                  </a:lnTo>
                  <a:lnTo>
                    <a:pt x="296" y="532"/>
                  </a:lnTo>
                  <a:lnTo>
                    <a:pt x="272" y="577"/>
                  </a:lnTo>
                  <a:lnTo>
                    <a:pt x="263" y="599"/>
                  </a:lnTo>
                  <a:lnTo>
                    <a:pt x="249" y="619"/>
                  </a:lnTo>
                  <a:lnTo>
                    <a:pt x="240" y="641"/>
                  </a:lnTo>
                  <a:lnTo>
                    <a:pt x="226" y="661"/>
                  </a:lnTo>
                  <a:lnTo>
                    <a:pt x="217" y="677"/>
                  </a:lnTo>
                  <a:lnTo>
                    <a:pt x="203" y="697"/>
                  </a:lnTo>
                  <a:lnTo>
                    <a:pt x="194" y="714"/>
                  </a:lnTo>
                  <a:lnTo>
                    <a:pt x="180" y="731"/>
                  </a:lnTo>
                  <a:lnTo>
                    <a:pt x="171" y="747"/>
                  </a:lnTo>
                  <a:lnTo>
                    <a:pt x="157" y="761"/>
                  </a:lnTo>
                  <a:lnTo>
                    <a:pt x="148" y="775"/>
                  </a:lnTo>
                  <a:lnTo>
                    <a:pt x="139" y="789"/>
                  </a:lnTo>
                  <a:lnTo>
                    <a:pt x="116" y="814"/>
                  </a:lnTo>
                  <a:lnTo>
                    <a:pt x="93" y="837"/>
                  </a:lnTo>
                  <a:lnTo>
                    <a:pt x="83" y="848"/>
                  </a:lnTo>
                  <a:lnTo>
                    <a:pt x="74" y="856"/>
                  </a:lnTo>
                  <a:lnTo>
                    <a:pt x="65" y="865"/>
                  </a:lnTo>
                  <a:lnTo>
                    <a:pt x="56" y="873"/>
                  </a:lnTo>
                  <a:lnTo>
                    <a:pt x="46" y="882"/>
                  </a:lnTo>
                  <a:lnTo>
                    <a:pt x="42" y="887"/>
                  </a:lnTo>
                  <a:lnTo>
                    <a:pt x="33" y="893"/>
                  </a:lnTo>
                  <a:lnTo>
                    <a:pt x="28" y="896"/>
                  </a:lnTo>
                  <a:lnTo>
                    <a:pt x="23" y="901"/>
                  </a:lnTo>
                  <a:lnTo>
                    <a:pt x="14" y="904"/>
                  </a:lnTo>
                  <a:lnTo>
                    <a:pt x="14" y="907"/>
                  </a:lnTo>
                  <a:lnTo>
                    <a:pt x="10" y="907"/>
                  </a:lnTo>
                  <a:lnTo>
                    <a:pt x="5" y="910"/>
                  </a:lnTo>
                  <a:lnTo>
                    <a:pt x="0" y="907"/>
                  </a:lnTo>
                  <a:lnTo>
                    <a:pt x="0" y="904"/>
                  </a:lnTo>
                  <a:lnTo>
                    <a:pt x="0" y="898"/>
                  </a:lnTo>
                  <a:lnTo>
                    <a:pt x="5" y="890"/>
                  </a:lnTo>
                  <a:lnTo>
                    <a:pt x="10" y="879"/>
                  </a:lnTo>
                  <a:lnTo>
                    <a:pt x="19" y="865"/>
                  </a:lnTo>
                  <a:lnTo>
                    <a:pt x="28" y="851"/>
                  </a:lnTo>
                  <a:lnTo>
                    <a:pt x="42" y="834"/>
                  </a:lnTo>
                  <a:lnTo>
                    <a:pt x="56" y="817"/>
                  </a:lnTo>
                  <a:lnTo>
                    <a:pt x="70" y="795"/>
                  </a:lnTo>
                  <a:lnTo>
                    <a:pt x="88" y="772"/>
                  </a:lnTo>
                  <a:lnTo>
                    <a:pt x="102" y="747"/>
                  </a:lnTo>
                  <a:lnTo>
                    <a:pt x="120" y="722"/>
                  </a:lnTo>
                  <a:lnTo>
                    <a:pt x="134" y="691"/>
                  </a:lnTo>
                  <a:lnTo>
                    <a:pt x="153" y="658"/>
                  </a:lnTo>
                  <a:lnTo>
                    <a:pt x="171" y="621"/>
                  </a:lnTo>
                  <a:lnTo>
                    <a:pt x="189" y="582"/>
                  </a:lnTo>
                  <a:lnTo>
                    <a:pt x="226" y="504"/>
                  </a:lnTo>
                  <a:lnTo>
                    <a:pt x="259" y="420"/>
                  </a:lnTo>
                  <a:lnTo>
                    <a:pt x="291" y="333"/>
                  </a:lnTo>
                  <a:lnTo>
                    <a:pt x="323" y="243"/>
                  </a:lnTo>
                  <a:lnTo>
                    <a:pt x="332" y="224"/>
                  </a:lnTo>
                  <a:lnTo>
                    <a:pt x="337" y="201"/>
                  </a:lnTo>
                  <a:lnTo>
                    <a:pt x="342" y="182"/>
                  </a:lnTo>
                  <a:lnTo>
                    <a:pt x="346" y="165"/>
                  </a:lnTo>
                  <a:lnTo>
                    <a:pt x="351" y="145"/>
                  </a:lnTo>
                  <a:lnTo>
                    <a:pt x="355" y="131"/>
                  </a:lnTo>
                  <a:lnTo>
                    <a:pt x="360" y="115"/>
                  </a:lnTo>
                  <a:lnTo>
                    <a:pt x="360" y="103"/>
                  </a:lnTo>
                  <a:lnTo>
                    <a:pt x="365" y="89"/>
                  </a:lnTo>
                  <a:lnTo>
                    <a:pt x="365" y="78"/>
                  </a:lnTo>
                  <a:lnTo>
                    <a:pt x="365" y="70"/>
                  </a:lnTo>
                  <a:lnTo>
                    <a:pt x="365" y="61"/>
                  </a:lnTo>
                  <a:lnTo>
                    <a:pt x="365" y="53"/>
                  </a:lnTo>
                  <a:lnTo>
                    <a:pt x="365" y="47"/>
                  </a:lnTo>
                  <a:lnTo>
                    <a:pt x="365" y="42"/>
                  </a:lnTo>
                  <a:lnTo>
                    <a:pt x="365" y="39"/>
                  </a:lnTo>
                  <a:lnTo>
                    <a:pt x="355" y="31"/>
                  </a:lnTo>
                  <a:lnTo>
                    <a:pt x="355" y="19"/>
                  </a:lnTo>
                  <a:lnTo>
                    <a:pt x="355" y="11"/>
                  </a:lnTo>
                  <a:lnTo>
                    <a:pt x="355" y="5"/>
                  </a:lnTo>
                  <a:lnTo>
                    <a:pt x="360" y="3"/>
                  </a:lnTo>
                  <a:lnTo>
                    <a:pt x="365" y="0"/>
                  </a:lnTo>
                  <a:lnTo>
                    <a:pt x="369" y="0"/>
                  </a:lnTo>
                  <a:lnTo>
                    <a:pt x="379" y="0"/>
                  </a:lnTo>
                  <a:lnTo>
                    <a:pt x="388" y="0"/>
                  </a:lnTo>
                  <a:lnTo>
                    <a:pt x="397" y="0"/>
                  </a:lnTo>
                  <a:lnTo>
                    <a:pt x="406" y="3"/>
                  </a:lnTo>
                  <a:lnTo>
                    <a:pt x="420" y="5"/>
                  </a:lnTo>
                  <a:lnTo>
                    <a:pt x="439" y="17"/>
                  </a:lnTo>
                  <a:lnTo>
                    <a:pt x="452" y="31"/>
                  </a:lnTo>
                  <a:lnTo>
                    <a:pt x="462" y="45"/>
                  </a:lnTo>
                  <a:lnTo>
                    <a:pt x="466" y="6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74" name="Freeform 12"/>
            <p:cNvSpPr/>
            <p:nvPr/>
          </p:nvSpPr>
          <p:spPr>
            <a:xfrm>
              <a:off x="3975100" y="1973262"/>
              <a:ext cx="227013" cy="392112"/>
            </a:xfrm>
            <a:custGeom>
              <a:avLst/>
              <a:gdLst>
                <a:gd name="txL" fmla="*/ 0 w 143"/>
                <a:gd name="txT" fmla="*/ 0 h 247"/>
                <a:gd name="txR" fmla="*/ 143 w 143"/>
                <a:gd name="txB" fmla="*/ 247 h 247"/>
              </a:gdLst>
              <a:ahLst/>
              <a:cxnLst>
                <a:cxn ang="0">
                  <a:pos x="120" y="90"/>
                </a:cxn>
                <a:cxn ang="0">
                  <a:pos x="134" y="115"/>
                </a:cxn>
                <a:cxn ang="0">
                  <a:pos x="143" y="137"/>
                </a:cxn>
                <a:cxn ang="0">
                  <a:pos x="143" y="163"/>
                </a:cxn>
                <a:cxn ang="0">
                  <a:pos x="143" y="188"/>
                </a:cxn>
                <a:cxn ang="0">
                  <a:pos x="139" y="213"/>
                </a:cxn>
                <a:cxn ang="0">
                  <a:pos x="134" y="230"/>
                </a:cxn>
                <a:cxn ang="0">
                  <a:pos x="125" y="244"/>
                </a:cxn>
                <a:cxn ang="0">
                  <a:pos x="120" y="247"/>
                </a:cxn>
                <a:cxn ang="0">
                  <a:pos x="111" y="247"/>
                </a:cxn>
                <a:cxn ang="0">
                  <a:pos x="107" y="241"/>
                </a:cxn>
                <a:cxn ang="0">
                  <a:pos x="97" y="233"/>
                </a:cxn>
                <a:cxn ang="0">
                  <a:pos x="88" y="219"/>
                </a:cxn>
                <a:cxn ang="0">
                  <a:pos x="79" y="202"/>
                </a:cxn>
                <a:cxn ang="0">
                  <a:pos x="65" y="179"/>
                </a:cxn>
                <a:cxn ang="0">
                  <a:pos x="56" y="154"/>
                </a:cxn>
                <a:cxn ang="0">
                  <a:pos x="42" y="126"/>
                </a:cxn>
                <a:cxn ang="0">
                  <a:pos x="28" y="101"/>
                </a:cxn>
                <a:cxn ang="0">
                  <a:pos x="19" y="79"/>
                </a:cxn>
                <a:cxn ang="0">
                  <a:pos x="10" y="59"/>
                </a:cxn>
                <a:cxn ang="0">
                  <a:pos x="5" y="42"/>
                </a:cxn>
                <a:cxn ang="0">
                  <a:pos x="0" y="28"/>
                </a:cxn>
                <a:cxn ang="0">
                  <a:pos x="0" y="17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10" y="0"/>
                </a:cxn>
                <a:cxn ang="0">
                  <a:pos x="19" y="3"/>
                </a:cxn>
                <a:cxn ang="0">
                  <a:pos x="37" y="6"/>
                </a:cxn>
                <a:cxn ang="0">
                  <a:pos x="60" y="17"/>
                </a:cxn>
                <a:cxn ang="0">
                  <a:pos x="79" y="31"/>
                </a:cxn>
                <a:cxn ang="0">
                  <a:pos x="93" y="53"/>
                </a:cxn>
                <a:cxn ang="0">
                  <a:pos x="111" y="79"/>
                </a:cxn>
              </a:cxnLst>
              <a:rect l="txL" t="txT" r="txR" b="txB"/>
              <a:pathLst>
                <a:path w="143" h="247">
                  <a:moveTo>
                    <a:pt x="111" y="79"/>
                  </a:moveTo>
                  <a:lnTo>
                    <a:pt x="120" y="90"/>
                  </a:lnTo>
                  <a:lnTo>
                    <a:pt x="130" y="104"/>
                  </a:lnTo>
                  <a:lnTo>
                    <a:pt x="134" y="115"/>
                  </a:lnTo>
                  <a:lnTo>
                    <a:pt x="139" y="126"/>
                  </a:lnTo>
                  <a:lnTo>
                    <a:pt x="143" y="137"/>
                  </a:lnTo>
                  <a:lnTo>
                    <a:pt x="143" y="151"/>
                  </a:lnTo>
                  <a:lnTo>
                    <a:pt x="143" y="163"/>
                  </a:lnTo>
                  <a:lnTo>
                    <a:pt x="143" y="177"/>
                  </a:lnTo>
                  <a:lnTo>
                    <a:pt x="143" y="188"/>
                  </a:lnTo>
                  <a:lnTo>
                    <a:pt x="139" y="202"/>
                  </a:lnTo>
                  <a:lnTo>
                    <a:pt x="139" y="213"/>
                  </a:lnTo>
                  <a:lnTo>
                    <a:pt x="134" y="221"/>
                  </a:lnTo>
                  <a:lnTo>
                    <a:pt x="134" y="230"/>
                  </a:lnTo>
                  <a:lnTo>
                    <a:pt x="130" y="238"/>
                  </a:lnTo>
                  <a:lnTo>
                    <a:pt x="125" y="244"/>
                  </a:lnTo>
                  <a:lnTo>
                    <a:pt x="120" y="247"/>
                  </a:lnTo>
                  <a:lnTo>
                    <a:pt x="116" y="247"/>
                  </a:lnTo>
                  <a:lnTo>
                    <a:pt x="111" y="247"/>
                  </a:lnTo>
                  <a:lnTo>
                    <a:pt x="107" y="244"/>
                  </a:lnTo>
                  <a:lnTo>
                    <a:pt x="107" y="241"/>
                  </a:lnTo>
                  <a:lnTo>
                    <a:pt x="102" y="238"/>
                  </a:lnTo>
                  <a:lnTo>
                    <a:pt x="97" y="233"/>
                  </a:lnTo>
                  <a:lnTo>
                    <a:pt x="93" y="227"/>
                  </a:lnTo>
                  <a:lnTo>
                    <a:pt x="88" y="219"/>
                  </a:lnTo>
                  <a:lnTo>
                    <a:pt x="84" y="210"/>
                  </a:lnTo>
                  <a:lnTo>
                    <a:pt x="79" y="202"/>
                  </a:lnTo>
                  <a:lnTo>
                    <a:pt x="74" y="191"/>
                  </a:lnTo>
                  <a:lnTo>
                    <a:pt x="65" y="179"/>
                  </a:lnTo>
                  <a:lnTo>
                    <a:pt x="60" y="168"/>
                  </a:lnTo>
                  <a:lnTo>
                    <a:pt x="56" y="154"/>
                  </a:lnTo>
                  <a:lnTo>
                    <a:pt x="51" y="140"/>
                  </a:lnTo>
                  <a:lnTo>
                    <a:pt x="42" y="126"/>
                  </a:lnTo>
                  <a:lnTo>
                    <a:pt x="37" y="112"/>
                  </a:lnTo>
                  <a:lnTo>
                    <a:pt x="28" y="101"/>
                  </a:lnTo>
                  <a:lnTo>
                    <a:pt x="24" y="90"/>
                  </a:lnTo>
                  <a:lnTo>
                    <a:pt x="19" y="79"/>
                  </a:lnTo>
                  <a:lnTo>
                    <a:pt x="14" y="67"/>
                  </a:lnTo>
                  <a:lnTo>
                    <a:pt x="10" y="59"/>
                  </a:lnTo>
                  <a:lnTo>
                    <a:pt x="10" y="51"/>
                  </a:lnTo>
                  <a:lnTo>
                    <a:pt x="5" y="42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6"/>
                  </a:lnTo>
                  <a:lnTo>
                    <a:pt x="0" y="3"/>
                  </a:lnTo>
                  <a:lnTo>
                    <a:pt x="5" y="3"/>
                  </a:lnTo>
                  <a:lnTo>
                    <a:pt x="10" y="0"/>
                  </a:lnTo>
                  <a:lnTo>
                    <a:pt x="14" y="3"/>
                  </a:lnTo>
                  <a:lnTo>
                    <a:pt x="19" y="3"/>
                  </a:lnTo>
                  <a:lnTo>
                    <a:pt x="28" y="6"/>
                  </a:lnTo>
                  <a:lnTo>
                    <a:pt x="37" y="6"/>
                  </a:lnTo>
                  <a:lnTo>
                    <a:pt x="47" y="11"/>
                  </a:lnTo>
                  <a:lnTo>
                    <a:pt x="60" y="17"/>
                  </a:lnTo>
                  <a:lnTo>
                    <a:pt x="70" y="23"/>
                  </a:lnTo>
                  <a:lnTo>
                    <a:pt x="79" y="31"/>
                  </a:lnTo>
                  <a:lnTo>
                    <a:pt x="84" y="42"/>
                  </a:lnTo>
                  <a:lnTo>
                    <a:pt x="93" y="53"/>
                  </a:lnTo>
                  <a:lnTo>
                    <a:pt x="102" y="65"/>
                  </a:lnTo>
                  <a:lnTo>
                    <a:pt x="111" y="7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75" name="Freeform 13"/>
            <p:cNvSpPr/>
            <p:nvPr/>
          </p:nvSpPr>
          <p:spPr>
            <a:xfrm>
              <a:off x="4268788" y="1854200"/>
              <a:ext cx="198438" cy="407987"/>
            </a:xfrm>
            <a:custGeom>
              <a:avLst/>
              <a:gdLst>
                <a:gd name="txL" fmla="*/ 0 w 125"/>
                <a:gd name="txT" fmla="*/ 0 h 257"/>
                <a:gd name="txR" fmla="*/ 125 w 125"/>
                <a:gd name="txB" fmla="*/ 257 h 257"/>
              </a:gdLst>
              <a:ahLst/>
              <a:cxnLst>
                <a:cxn ang="0">
                  <a:pos x="120" y="201"/>
                </a:cxn>
                <a:cxn ang="0">
                  <a:pos x="120" y="215"/>
                </a:cxn>
                <a:cxn ang="0">
                  <a:pos x="115" y="226"/>
                </a:cxn>
                <a:cxn ang="0">
                  <a:pos x="111" y="235"/>
                </a:cxn>
                <a:cxn ang="0">
                  <a:pos x="111" y="243"/>
                </a:cxn>
                <a:cxn ang="0">
                  <a:pos x="106" y="249"/>
                </a:cxn>
                <a:cxn ang="0">
                  <a:pos x="101" y="254"/>
                </a:cxn>
                <a:cxn ang="0">
                  <a:pos x="97" y="257"/>
                </a:cxn>
                <a:cxn ang="0">
                  <a:pos x="92" y="257"/>
                </a:cxn>
                <a:cxn ang="0">
                  <a:pos x="92" y="257"/>
                </a:cxn>
                <a:cxn ang="0">
                  <a:pos x="88" y="257"/>
                </a:cxn>
                <a:cxn ang="0">
                  <a:pos x="88" y="254"/>
                </a:cxn>
                <a:cxn ang="0">
                  <a:pos x="83" y="252"/>
                </a:cxn>
                <a:cxn ang="0">
                  <a:pos x="83" y="249"/>
                </a:cxn>
                <a:cxn ang="0">
                  <a:pos x="78" y="243"/>
                </a:cxn>
                <a:cxn ang="0">
                  <a:pos x="74" y="238"/>
                </a:cxn>
                <a:cxn ang="0">
                  <a:pos x="74" y="232"/>
                </a:cxn>
                <a:cxn ang="0">
                  <a:pos x="69" y="224"/>
                </a:cxn>
                <a:cxn ang="0">
                  <a:pos x="65" y="218"/>
                </a:cxn>
                <a:cxn ang="0">
                  <a:pos x="60" y="210"/>
                </a:cxn>
                <a:cxn ang="0">
                  <a:pos x="60" y="198"/>
                </a:cxn>
                <a:cxn ang="0">
                  <a:pos x="55" y="187"/>
                </a:cxn>
                <a:cxn ang="0">
                  <a:pos x="51" y="176"/>
                </a:cxn>
                <a:cxn ang="0">
                  <a:pos x="46" y="165"/>
                </a:cxn>
                <a:cxn ang="0">
                  <a:pos x="41" y="154"/>
                </a:cxn>
                <a:cxn ang="0">
                  <a:pos x="32" y="128"/>
                </a:cxn>
                <a:cxn ang="0">
                  <a:pos x="23" y="109"/>
                </a:cxn>
                <a:cxn ang="0">
                  <a:pos x="18" y="89"/>
                </a:cxn>
                <a:cxn ang="0">
                  <a:pos x="14" y="75"/>
                </a:cxn>
                <a:cxn ang="0">
                  <a:pos x="9" y="61"/>
                </a:cxn>
                <a:cxn ang="0">
                  <a:pos x="5" y="47"/>
                </a:cxn>
                <a:cxn ang="0">
                  <a:pos x="5" y="39"/>
                </a:cxn>
                <a:cxn ang="0">
                  <a:pos x="5" y="33"/>
                </a:cxn>
                <a:cxn ang="0">
                  <a:pos x="0" y="25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5" y="5"/>
                </a:cxn>
                <a:cxn ang="0">
                  <a:pos x="5" y="0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32" y="5"/>
                </a:cxn>
                <a:cxn ang="0">
                  <a:pos x="37" y="8"/>
                </a:cxn>
                <a:cxn ang="0">
                  <a:pos x="46" y="14"/>
                </a:cxn>
                <a:cxn ang="0">
                  <a:pos x="51" y="19"/>
                </a:cxn>
                <a:cxn ang="0">
                  <a:pos x="60" y="28"/>
                </a:cxn>
                <a:cxn ang="0">
                  <a:pos x="65" y="39"/>
                </a:cxn>
                <a:cxn ang="0">
                  <a:pos x="74" y="50"/>
                </a:cxn>
                <a:cxn ang="0">
                  <a:pos x="83" y="61"/>
                </a:cxn>
                <a:cxn ang="0">
                  <a:pos x="92" y="75"/>
                </a:cxn>
                <a:cxn ang="0">
                  <a:pos x="101" y="92"/>
                </a:cxn>
                <a:cxn ang="0">
                  <a:pos x="111" y="106"/>
                </a:cxn>
                <a:cxn ang="0">
                  <a:pos x="115" y="123"/>
                </a:cxn>
                <a:cxn ang="0">
                  <a:pos x="120" y="140"/>
                </a:cxn>
                <a:cxn ang="0">
                  <a:pos x="120" y="154"/>
                </a:cxn>
                <a:cxn ang="0">
                  <a:pos x="125" y="170"/>
                </a:cxn>
                <a:cxn ang="0">
                  <a:pos x="125" y="187"/>
                </a:cxn>
                <a:cxn ang="0">
                  <a:pos x="120" y="201"/>
                </a:cxn>
                <a:cxn ang="0">
                  <a:pos x="120" y="201"/>
                </a:cxn>
              </a:cxnLst>
              <a:rect l="txL" t="txT" r="txR" b="txB"/>
              <a:pathLst>
                <a:path w="125" h="257">
                  <a:moveTo>
                    <a:pt x="120" y="201"/>
                  </a:moveTo>
                  <a:lnTo>
                    <a:pt x="120" y="215"/>
                  </a:lnTo>
                  <a:lnTo>
                    <a:pt x="115" y="226"/>
                  </a:lnTo>
                  <a:lnTo>
                    <a:pt x="111" y="235"/>
                  </a:lnTo>
                  <a:lnTo>
                    <a:pt x="111" y="243"/>
                  </a:lnTo>
                  <a:lnTo>
                    <a:pt x="106" y="249"/>
                  </a:lnTo>
                  <a:lnTo>
                    <a:pt x="101" y="254"/>
                  </a:lnTo>
                  <a:lnTo>
                    <a:pt x="97" y="257"/>
                  </a:lnTo>
                  <a:lnTo>
                    <a:pt x="92" y="257"/>
                  </a:lnTo>
                  <a:lnTo>
                    <a:pt x="88" y="257"/>
                  </a:lnTo>
                  <a:lnTo>
                    <a:pt x="88" y="254"/>
                  </a:lnTo>
                  <a:lnTo>
                    <a:pt x="83" y="252"/>
                  </a:lnTo>
                  <a:lnTo>
                    <a:pt x="83" y="249"/>
                  </a:lnTo>
                  <a:lnTo>
                    <a:pt x="78" y="243"/>
                  </a:lnTo>
                  <a:lnTo>
                    <a:pt x="74" y="238"/>
                  </a:lnTo>
                  <a:lnTo>
                    <a:pt x="74" y="232"/>
                  </a:lnTo>
                  <a:lnTo>
                    <a:pt x="69" y="224"/>
                  </a:lnTo>
                  <a:lnTo>
                    <a:pt x="65" y="218"/>
                  </a:lnTo>
                  <a:lnTo>
                    <a:pt x="60" y="210"/>
                  </a:lnTo>
                  <a:lnTo>
                    <a:pt x="60" y="198"/>
                  </a:lnTo>
                  <a:lnTo>
                    <a:pt x="55" y="187"/>
                  </a:lnTo>
                  <a:lnTo>
                    <a:pt x="51" y="176"/>
                  </a:lnTo>
                  <a:lnTo>
                    <a:pt x="46" y="165"/>
                  </a:lnTo>
                  <a:lnTo>
                    <a:pt x="41" y="154"/>
                  </a:lnTo>
                  <a:lnTo>
                    <a:pt x="32" y="128"/>
                  </a:lnTo>
                  <a:lnTo>
                    <a:pt x="23" y="109"/>
                  </a:lnTo>
                  <a:lnTo>
                    <a:pt x="18" y="89"/>
                  </a:lnTo>
                  <a:lnTo>
                    <a:pt x="14" y="75"/>
                  </a:lnTo>
                  <a:lnTo>
                    <a:pt x="9" y="61"/>
                  </a:lnTo>
                  <a:lnTo>
                    <a:pt x="5" y="47"/>
                  </a:lnTo>
                  <a:lnTo>
                    <a:pt x="5" y="39"/>
                  </a:lnTo>
                  <a:lnTo>
                    <a:pt x="5" y="33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0" y="11"/>
                  </a:lnTo>
                  <a:lnTo>
                    <a:pt x="5" y="5"/>
                  </a:lnTo>
                  <a:lnTo>
                    <a:pt x="5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32" y="5"/>
                  </a:lnTo>
                  <a:lnTo>
                    <a:pt x="37" y="8"/>
                  </a:lnTo>
                  <a:lnTo>
                    <a:pt x="46" y="14"/>
                  </a:lnTo>
                  <a:lnTo>
                    <a:pt x="51" y="19"/>
                  </a:lnTo>
                  <a:lnTo>
                    <a:pt x="60" y="28"/>
                  </a:lnTo>
                  <a:lnTo>
                    <a:pt x="65" y="39"/>
                  </a:lnTo>
                  <a:lnTo>
                    <a:pt x="74" y="50"/>
                  </a:lnTo>
                  <a:lnTo>
                    <a:pt x="83" y="61"/>
                  </a:lnTo>
                  <a:lnTo>
                    <a:pt x="92" y="75"/>
                  </a:lnTo>
                  <a:lnTo>
                    <a:pt x="101" y="92"/>
                  </a:lnTo>
                  <a:lnTo>
                    <a:pt x="111" y="106"/>
                  </a:lnTo>
                  <a:lnTo>
                    <a:pt x="115" y="123"/>
                  </a:lnTo>
                  <a:lnTo>
                    <a:pt x="120" y="140"/>
                  </a:lnTo>
                  <a:lnTo>
                    <a:pt x="120" y="154"/>
                  </a:lnTo>
                  <a:lnTo>
                    <a:pt x="125" y="170"/>
                  </a:lnTo>
                  <a:lnTo>
                    <a:pt x="125" y="187"/>
                  </a:lnTo>
                  <a:lnTo>
                    <a:pt x="120" y="20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76" name="Freeform 14"/>
            <p:cNvSpPr/>
            <p:nvPr/>
          </p:nvSpPr>
          <p:spPr>
            <a:xfrm>
              <a:off x="3806825" y="2498725"/>
              <a:ext cx="1274763" cy="269875"/>
            </a:xfrm>
            <a:custGeom>
              <a:avLst/>
              <a:gdLst>
                <a:gd name="txL" fmla="*/ 0 w 803"/>
                <a:gd name="txT" fmla="*/ 0 h 170"/>
                <a:gd name="txR" fmla="*/ 803 w 803"/>
                <a:gd name="txB" fmla="*/ 170 h 170"/>
              </a:gdLst>
              <a:ahLst/>
              <a:cxnLst>
                <a:cxn ang="0">
                  <a:pos x="605" y="16"/>
                </a:cxn>
                <a:cxn ang="0">
                  <a:pos x="637" y="8"/>
                </a:cxn>
                <a:cxn ang="0">
                  <a:pos x="660" y="2"/>
                </a:cxn>
                <a:cxn ang="0">
                  <a:pos x="683" y="0"/>
                </a:cxn>
                <a:cxn ang="0">
                  <a:pos x="697" y="2"/>
                </a:cxn>
                <a:cxn ang="0">
                  <a:pos x="715" y="5"/>
                </a:cxn>
                <a:cxn ang="0">
                  <a:pos x="734" y="16"/>
                </a:cxn>
                <a:cxn ang="0">
                  <a:pos x="752" y="28"/>
                </a:cxn>
                <a:cxn ang="0">
                  <a:pos x="775" y="47"/>
                </a:cxn>
                <a:cxn ang="0">
                  <a:pos x="789" y="64"/>
                </a:cxn>
                <a:cxn ang="0">
                  <a:pos x="798" y="78"/>
                </a:cxn>
                <a:cxn ang="0">
                  <a:pos x="803" y="89"/>
                </a:cxn>
                <a:cxn ang="0">
                  <a:pos x="803" y="95"/>
                </a:cxn>
                <a:cxn ang="0">
                  <a:pos x="798" y="100"/>
                </a:cxn>
                <a:cxn ang="0">
                  <a:pos x="784" y="103"/>
                </a:cxn>
                <a:cxn ang="0">
                  <a:pos x="771" y="106"/>
                </a:cxn>
                <a:cxn ang="0">
                  <a:pos x="748" y="109"/>
                </a:cxn>
                <a:cxn ang="0">
                  <a:pos x="725" y="112"/>
                </a:cxn>
                <a:cxn ang="0">
                  <a:pos x="692" y="112"/>
                </a:cxn>
                <a:cxn ang="0">
                  <a:pos x="655" y="114"/>
                </a:cxn>
                <a:cxn ang="0">
                  <a:pos x="591" y="114"/>
                </a:cxn>
                <a:cxn ang="0">
                  <a:pos x="503" y="117"/>
                </a:cxn>
                <a:cxn ang="0">
                  <a:pos x="420" y="123"/>
                </a:cxn>
                <a:cxn ang="0">
                  <a:pos x="332" y="134"/>
                </a:cxn>
                <a:cxn ang="0">
                  <a:pos x="268" y="145"/>
                </a:cxn>
                <a:cxn ang="0">
                  <a:pos x="226" y="154"/>
                </a:cxn>
                <a:cxn ang="0">
                  <a:pos x="194" y="159"/>
                </a:cxn>
                <a:cxn ang="0">
                  <a:pos x="166" y="162"/>
                </a:cxn>
                <a:cxn ang="0">
                  <a:pos x="139" y="165"/>
                </a:cxn>
                <a:cxn ang="0">
                  <a:pos x="120" y="168"/>
                </a:cxn>
                <a:cxn ang="0">
                  <a:pos x="102" y="170"/>
                </a:cxn>
                <a:cxn ang="0">
                  <a:pos x="93" y="170"/>
                </a:cxn>
                <a:cxn ang="0">
                  <a:pos x="83" y="168"/>
                </a:cxn>
                <a:cxn ang="0">
                  <a:pos x="65" y="159"/>
                </a:cxn>
                <a:cxn ang="0">
                  <a:pos x="42" y="140"/>
                </a:cxn>
                <a:cxn ang="0">
                  <a:pos x="14" y="109"/>
                </a:cxn>
                <a:cxn ang="0">
                  <a:pos x="5" y="92"/>
                </a:cxn>
                <a:cxn ang="0">
                  <a:pos x="28" y="92"/>
                </a:cxn>
                <a:cxn ang="0">
                  <a:pos x="56" y="92"/>
                </a:cxn>
                <a:cxn ang="0">
                  <a:pos x="88" y="86"/>
                </a:cxn>
                <a:cxn ang="0">
                  <a:pos x="125" y="84"/>
                </a:cxn>
                <a:cxn ang="0">
                  <a:pos x="176" y="78"/>
                </a:cxn>
                <a:cxn ang="0">
                  <a:pos x="236" y="70"/>
                </a:cxn>
                <a:cxn ang="0">
                  <a:pos x="309" y="61"/>
                </a:cxn>
                <a:cxn ang="0">
                  <a:pos x="392" y="53"/>
                </a:cxn>
                <a:cxn ang="0">
                  <a:pos x="462" y="42"/>
                </a:cxn>
                <a:cxn ang="0">
                  <a:pos x="522" y="33"/>
                </a:cxn>
                <a:cxn ang="0">
                  <a:pos x="568" y="25"/>
                </a:cxn>
                <a:cxn ang="0">
                  <a:pos x="586" y="22"/>
                </a:cxn>
              </a:cxnLst>
              <a:rect l="txL" t="txT" r="txR" b="txB"/>
              <a:pathLst>
                <a:path w="803" h="170">
                  <a:moveTo>
                    <a:pt x="586" y="22"/>
                  </a:moveTo>
                  <a:lnTo>
                    <a:pt x="605" y="16"/>
                  </a:lnTo>
                  <a:lnTo>
                    <a:pt x="618" y="14"/>
                  </a:lnTo>
                  <a:lnTo>
                    <a:pt x="637" y="8"/>
                  </a:lnTo>
                  <a:lnTo>
                    <a:pt x="646" y="5"/>
                  </a:lnTo>
                  <a:lnTo>
                    <a:pt x="660" y="2"/>
                  </a:lnTo>
                  <a:lnTo>
                    <a:pt x="674" y="2"/>
                  </a:lnTo>
                  <a:lnTo>
                    <a:pt x="683" y="0"/>
                  </a:lnTo>
                  <a:lnTo>
                    <a:pt x="692" y="0"/>
                  </a:lnTo>
                  <a:lnTo>
                    <a:pt x="697" y="2"/>
                  </a:lnTo>
                  <a:lnTo>
                    <a:pt x="706" y="2"/>
                  </a:lnTo>
                  <a:lnTo>
                    <a:pt x="715" y="5"/>
                  </a:lnTo>
                  <a:lnTo>
                    <a:pt x="725" y="11"/>
                  </a:lnTo>
                  <a:lnTo>
                    <a:pt x="734" y="16"/>
                  </a:lnTo>
                  <a:lnTo>
                    <a:pt x="743" y="22"/>
                  </a:lnTo>
                  <a:lnTo>
                    <a:pt x="752" y="28"/>
                  </a:lnTo>
                  <a:lnTo>
                    <a:pt x="761" y="36"/>
                  </a:lnTo>
                  <a:lnTo>
                    <a:pt x="775" y="47"/>
                  </a:lnTo>
                  <a:lnTo>
                    <a:pt x="780" y="56"/>
                  </a:lnTo>
                  <a:lnTo>
                    <a:pt x="789" y="64"/>
                  </a:lnTo>
                  <a:lnTo>
                    <a:pt x="794" y="72"/>
                  </a:lnTo>
                  <a:lnTo>
                    <a:pt x="798" y="78"/>
                  </a:lnTo>
                  <a:lnTo>
                    <a:pt x="798" y="84"/>
                  </a:lnTo>
                  <a:lnTo>
                    <a:pt x="803" y="89"/>
                  </a:lnTo>
                  <a:lnTo>
                    <a:pt x="803" y="92"/>
                  </a:lnTo>
                  <a:lnTo>
                    <a:pt x="803" y="95"/>
                  </a:lnTo>
                  <a:lnTo>
                    <a:pt x="798" y="98"/>
                  </a:lnTo>
                  <a:lnTo>
                    <a:pt x="798" y="100"/>
                  </a:lnTo>
                  <a:lnTo>
                    <a:pt x="794" y="100"/>
                  </a:lnTo>
                  <a:lnTo>
                    <a:pt x="784" y="103"/>
                  </a:lnTo>
                  <a:lnTo>
                    <a:pt x="780" y="106"/>
                  </a:lnTo>
                  <a:lnTo>
                    <a:pt x="771" y="106"/>
                  </a:lnTo>
                  <a:lnTo>
                    <a:pt x="761" y="109"/>
                  </a:lnTo>
                  <a:lnTo>
                    <a:pt x="748" y="109"/>
                  </a:lnTo>
                  <a:lnTo>
                    <a:pt x="738" y="112"/>
                  </a:lnTo>
                  <a:lnTo>
                    <a:pt x="725" y="112"/>
                  </a:lnTo>
                  <a:lnTo>
                    <a:pt x="711" y="112"/>
                  </a:lnTo>
                  <a:lnTo>
                    <a:pt x="692" y="112"/>
                  </a:lnTo>
                  <a:lnTo>
                    <a:pt x="674" y="114"/>
                  </a:lnTo>
                  <a:lnTo>
                    <a:pt x="655" y="114"/>
                  </a:lnTo>
                  <a:lnTo>
                    <a:pt x="637" y="114"/>
                  </a:lnTo>
                  <a:lnTo>
                    <a:pt x="591" y="114"/>
                  </a:lnTo>
                  <a:lnTo>
                    <a:pt x="549" y="114"/>
                  </a:lnTo>
                  <a:lnTo>
                    <a:pt x="503" y="117"/>
                  </a:lnTo>
                  <a:lnTo>
                    <a:pt x="462" y="120"/>
                  </a:lnTo>
                  <a:lnTo>
                    <a:pt x="420" y="123"/>
                  </a:lnTo>
                  <a:lnTo>
                    <a:pt x="374" y="128"/>
                  </a:lnTo>
                  <a:lnTo>
                    <a:pt x="332" y="134"/>
                  </a:lnTo>
                  <a:lnTo>
                    <a:pt x="291" y="142"/>
                  </a:lnTo>
                  <a:lnTo>
                    <a:pt x="268" y="145"/>
                  </a:lnTo>
                  <a:lnTo>
                    <a:pt x="249" y="148"/>
                  </a:lnTo>
                  <a:lnTo>
                    <a:pt x="226" y="154"/>
                  </a:lnTo>
                  <a:lnTo>
                    <a:pt x="213" y="156"/>
                  </a:lnTo>
                  <a:lnTo>
                    <a:pt x="194" y="159"/>
                  </a:lnTo>
                  <a:lnTo>
                    <a:pt x="180" y="159"/>
                  </a:lnTo>
                  <a:lnTo>
                    <a:pt x="166" y="162"/>
                  </a:lnTo>
                  <a:lnTo>
                    <a:pt x="153" y="165"/>
                  </a:lnTo>
                  <a:lnTo>
                    <a:pt x="139" y="165"/>
                  </a:lnTo>
                  <a:lnTo>
                    <a:pt x="130" y="168"/>
                  </a:lnTo>
                  <a:lnTo>
                    <a:pt x="120" y="168"/>
                  </a:lnTo>
                  <a:lnTo>
                    <a:pt x="111" y="168"/>
                  </a:lnTo>
                  <a:lnTo>
                    <a:pt x="102" y="170"/>
                  </a:lnTo>
                  <a:lnTo>
                    <a:pt x="97" y="170"/>
                  </a:lnTo>
                  <a:lnTo>
                    <a:pt x="93" y="170"/>
                  </a:lnTo>
                  <a:lnTo>
                    <a:pt x="88" y="170"/>
                  </a:lnTo>
                  <a:lnTo>
                    <a:pt x="83" y="168"/>
                  </a:lnTo>
                  <a:lnTo>
                    <a:pt x="74" y="165"/>
                  </a:lnTo>
                  <a:lnTo>
                    <a:pt x="65" y="159"/>
                  </a:lnTo>
                  <a:lnTo>
                    <a:pt x="51" y="151"/>
                  </a:lnTo>
                  <a:lnTo>
                    <a:pt x="42" y="140"/>
                  </a:lnTo>
                  <a:lnTo>
                    <a:pt x="28" y="126"/>
                  </a:lnTo>
                  <a:lnTo>
                    <a:pt x="14" y="109"/>
                  </a:lnTo>
                  <a:lnTo>
                    <a:pt x="0" y="92"/>
                  </a:lnTo>
                  <a:lnTo>
                    <a:pt x="5" y="92"/>
                  </a:lnTo>
                  <a:lnTo>
                    <a:pt x="14" y="92"/>
                  </a:lnTo>
                  <a:lnTo>
                    <a:pt x="28" y="92"/>
                  </a:lnTo>
                  <a:lnTo>
                    <a:pt x="42" y="92"/>
                  </a:lnTo>
                  <a:lnTo>
                    <a:pt x="56" y="92"/>
                  </a:lnTo>
                  <a:lnTo>
                    <a:pt x="70" y="89"/>
                  </a:lnTo>
                  <a:lnTo>
                    <a:pt x="88" y="86"/>
                  </a:lnTo>
                  <a:lnTo>
                    <a:pt x="106" y="86"/>
                  </a:lnTo>
                  <a:lnTo>
                    <a:pt x="125" y="84"/>
                  </a:lnTo>
                  <a:lnTo>
                    <a:pt x="148" y="81"/>
                  </a:lnTo>
                  <a:lnTo>
                    <a:pt x="176" y="78"/>
                  </a:lnTo>
                  <a:lnTo>
                    <a:pt x="203" y="75"/>
                  </a:lnTo>
                  <a:lnTo>
                    <a:pt x="236" y="70"/>
                  </a:lnTo>
                  <a:lnTo>
                    <a:pt x="268" y="67"/>
                  </a:lnTo>
                  <a:lnTo>
                    <a:pt x="309" y="61"/>
                  </a:lnTo>
                  <a:lnTo>
                    <a:pt x="351" y="56"/>
                  </a:lnTo>
                  <a:lnTo>
                    <a:pt x="392" y="53"/>
                  </a:lnTo>
                  <a:lnTo>
                    <a:pt x="429" y="47"/>
                  </a:lnTo>
                  <a:lnTo>
                    <a:pt x="462" y="42"/>
                  </a:lnTo>
                  <a:lnTo>
                    <a:pt x="494" y="36"/>
                  </a:lnTo>
                  <a:lnTo>
                    <a:pt x="522" y="33"/>
                  </a:lnTo>
                  <a:lnTo>
                    <a:pt x="545" y="28"/>
                  </a:lnTo>
                  <a:lnTo>
                    <a:pt x="568" y="25"/>
                  </a:lnTo>
                  <a:lnTo>
                    <a:pt x="586" y="22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77" name="Freeform 15"/>
            <p:cNvSpPr/>
            <p:nvPr/>
          </p:nvSpPr>
          <p:spPr>
            <a:xfrm>
              <a:off x="4159250" y="1444625"/>
              <a:ext cx="541338" cy="204787"/>
            </a:xfrm>
            <a:custGeom>
              <a:avLst/>
              <a:gdLst>
                <a:gd name="txL" fmla="*/ 0 w 341"/>
                <a:gd name="txT" fmla="*/ 0 h 129"/>
                <a:gd name="txR" fmla="*/ 341 w 341"/>
                <a:gd name="txB" fmla="*/ 129 h 129"/>
              </a:gdLst>
              <a:ahLst/>
              <a:cxnLst>
                <a:cxn ang="0">
                  <a:pos x="341" y="59"/>
                </a:cxn>
                <a:cxn ang="0">
                  <a:pos x="336" y="62"/>
                </a:cxn>
                <a:cxn ang="0">
                  <a:pos x="332" y="65"/>
                </a:cxn>
                <a:cxn ang="0">
                  <a:pos x="323" y="67"/>
                </a:cxn>
                <a:cxn ang="0">
                  <a:pos x="313" y="73"/>
                </a:cxn>
                <a:cxn ang="0">
                  <a:pos x="295" y="79"/>
                </a:cxn>
                <a:cxn ang="0">
                  <a:pos x="277" y="84"/>
                </a:cxn>
                <a:cxn ang="0">
                  <a:pos x="253" y="93"/>
                </a:cxn>
                <a:cxn ang="0">
                  <a:pos x="230" y="101"/>
                </a:cxn>
                <a:cxn ang="0">
                  <a:pos x="203" y="107"/>
                </a:cxn>
                <a:cxn ang="0">
                  <a:pos x="180" y="112"/>
                </a:cxn>
                <a:cxn ang="0">
                  <a:pos x="161" y="118"/>
                </a:cxn>
                <a:cxn ang="0">
                  <a:pos x="143" y="123"/>
                </a:cxn>
                <a:cxn ang="0">
                  <a:pos x="124" y="126"/>
                </a:cxn>
                <a:cxn ang="0">
                  <a:pos x="115" y="126"/>
                </a:cxn>
                <a:cxn ang="0">
                  <a:pos x="101" y="129"/>
                </a:cxn>
                <a:cxn ang="0">
                  <a:pos x="97" y="129"/>
                </a:cxn>
                <a:cxn ang="0">
                  <a:pos x="83" y="126"/>
                </a:cxn>
                <a:cxn ang="0">
                  <a:pos x="69" y="123"/>
                </a:cxn>
                <a:cxn ang="0">
                  <a:pos x="55" y="121"/>
                </a:cxn>
                <a:cxn ang="0">
                  <a:pos x="41" y="115"/>
                </a:cxn>
                <a:cxn ang="0">
                  <a:pos x="27" y="112"/>
                </a:cxn>
                <a:cxn ang="0">
                  <a:pos x="23" y="107"/>
                </a:cxn>
                <a:cxn ang="0">
                  <a:pos x="14" y="104"/>
                </a:cxn>
                <a:cxn ang="0">
                  <a:pos x="9" y="98"/>
                </a:cxn>
                <a:cxn ang="0">
                  <a:pos x="4" y="95"/>
                </a:cxn>
                <a:cxn ang="0">
                  <a:pos x="4" y="90"/>
                </a:cxn>
                <a:cxn ang="0">
                  <a:pos x="0" y="84"/>
                </a:cxn>
                <a:cxn ang="0">
                  <a:pos x="0" y="79"/>
                </a:cxn>
                <a:cxn ang="0">
                  <a:pos x="27" y="70"/>
                </a:cxn>
                <a:cxn ang="0">
                  <a:pos x="55" y="62"/>
                </a:cxn>
                <a:cxn ang="0">
                  <a:pos x="83" y="53"/>
                </a:cxn>
                <a:cxn ang="0">
                  <a:pos x="106" y="45"/>
                </a:cxn>
                <a:cxn ang="0">
                  <a:pos x="129" y="39"/>
                </a:cxn>
                <a:cxn ang="0">
                  <a:pos x="152" y="31"/>
                </a:cxn>
                <a:cxn ang="0">
                  <a:pos x="170" y="25"/>
                </a:cxn>
                <a:cxn ang="0">
                  <a:pos x="189" y="20"/>
                </a:cxn>
                <a:cxn ang="0">
                  <a:pos x="203" y="17"/>
                </a:cxn>
                <a:cxn ang="0">
                  <a:pos x="217" y="11"/>
                </a:cxn>
                <a:cxn ang="0">
                  <a:pos x="230" y="9"/>
                </a:cxn>
                <a:cxn ang="0">
                  <a:pos x="240" y="6"/>
                </a:cxn>
                <a:cxn ang="0">
                  <a:pos x="249" y="3"/>
                </a:cxn>
                <a:cxn ang="0">
                  <a:pos x="258" y="3"/>
                </a:cxn>
                <a:cxn ang="0">
                  <a:pos x="263" y="0"/>
                </a:cxn>
                <a:cxn ang="0">
                  <a:pos x="267" y="0"/>
                </a:cxn>
                <a:cxn ang="0">
                  <a:pos x="281" y="3"/>
                </a:cxn>
                <a:cxn ang="0">
                  <a:pos x="295" y="6"/>
                </a:cxn>
                <a:cxn ang="0">
                  <a:pos x="304" y="14"/>
                </a:cxn>
                <a:cxn ang="0">
                  <a:pos x="318" y="23"/>
                </a:cxn>
                <a:cxn ang="0">
                  <a:pos x="327" y="34"/>
                </a:cxn>
                <a:cxn ang="0">
                  <a:pos x="336" y="42"/>
                </a:cxn>
                <a:cxn ang="0">
                  <a:pos x="341" y="51"/>
                </a:cxn>
                <a:cxn ang="0">
                  <a:pos x="341" y="59"/>
                </a:cxn>
                <a:cxn ang="0">
                  <a:pos x="341" y="59"/>
                </a:cxn>
              </a:cxnLst>
              <a:rect l="txL" t="txT" r="txR" b="txB"/>
              <a:pathLst>
                <a:path w="341" h="129">
                  <a:moveTo>
                    <a:pt x="341" y="59"/>
                  </a:moveTo>
                  <a:lnTo>
                    <a:pt x="336" y="62"/>
                  </a:lnTo>
                  <a:lnTo>
                    <a:pt x="332" y="65"/>
                  </a:lnTo>
                  <a:lnTo>
                    <a:pt x="323" y="67"/>
                  </a:lnTo>
                  <a:lnTo>
                    <a:pt x="313" y="73"/>
                  </a:lnTo>
                  <a:lnTo>
                    <a:pt x="295" y="79"/>
                  </a:lnTo>
                  <a:lnTo>
                    <a:pt x="277" y="84"/>
                  </a:lnTo>
                  <a:lnTo>
                    <a:pt x="253" y="93"/>
                  </a:lnTo>
                  <a:lnTo>
                    <a:pt x="230" y="101"/>
                  </a:lnTo>
                  <a:lnTo>
                    <a:pt x="203" y="107"/>
                  </a:lnTo>
                  <a:lnTo>
                    <a:pt x="180" y="112"/>
                  </a:lnTo>
                  <a:lnTo>
                    <a:pt x="161" y="118"/>
                  </a:lnTo>
                  <a:lnTo>
                    <a:pt x="143" y="123"/>
                  </a:lnTo>
                  <a:lnTo>
                    <a:pt x="124" y="126"/>
                  </a:lnTo>
                  <a:lnTo>
                    <a:pt x="115" y="126"/>
                  </a:lnTo>
                  <a:lnTo>
                    <a:pt x="101" y="129"/>
                  </a:lnTo>
                  <a:lnTo>
                    <a:pt x="97" y="129"/>
                  </a:lnTo>
                  <a:lnTo>
                    <a:pt x="83" y="126"/>
                  </a:lnTo>
                  <a:lnTo>
                    <a:pt x="69" y="123"/>
                  </a:lnTo>
                  <a:lnTo>
                    <a:pt x="55" y="121"/>
                  </a:lnTo>
                  <a:lnTo>
                    <a:pt x="41" y="115"/>
                  </a:lnTo>
                  <a:lnTo>
                    <a:pt x="27" y="112"/>
                  </a:lnTo>
                  <a:lnTo>
                    <a:pt x="23" y="107"/>
                  </a:lnTo>
                  <a:lnTo>
                    <a:pt x="14" y="104"/>
                  </a:lnTo>
                  <a:lnTo>
                    <a:pt x="9" y="98"/>
                  </a:lnTo>
                  <a:lnTo>
                    <a:pt x="4" y="95"/>
                  </a:lnTo>
                  <a:lnTo>
                    <a:pt x="4" y="90"/>
                  </a:lnTo>
                  <a:lnTo>
                    <a:pt x="0" y="84"/>
                  </a:lnTo>
                  <a:lnTo>
                    <a:pt x="0" y="79"/>
                  </a:lnTo>
                  <a:lnTo>
                    <a:pt x="27" y="70"/>
                  </a:lnTo>
                  <a:lnTo>
                    <a:pt x="55" y="62"/>
                  </a:lnTo>
                  <a:lnTo>
                    <a:pt x="83" y="53"/>
                  </a:lnTo>
                  <a:lnTo>
                    <a:pt x="106" y="45"/>
                  </a:lnTo>
                  <a:lnTo>
                    <a:pt x="129" y="39"/>
                  </a:lnTo>
                  <a:lnTo>
                    <a:pt x="152" y="31"/>
                  </a:lnTo>
                  <a:lnTo>
                    <a:pt x="170" y="25"/>
                  </a:lnTo>
                  <a:lnTo>
                    <a:pt x="189" y="20"/>
                  </a:lnTo>
                  <a:lnTo>
                    <a:pt x="203" y="17"/>
                  </a:lnTo>
                  <a:lnTo>
                    <a:pt x="217" y="11"/>
                  </a:lnTo>
                  <a:lnTo>
                    <a:pt x="230" y="9"/>
                  </a:lnTo>
                  <a:lnTo>
                    <a:pt x="240" y="6"/>
                  </a:lnTo>
                  <a:lnTo>
                    <a:pt x="249" y="3"/>
                  </a:lnTo>
                  <a:lnTo>
                    <a:pt x="258" y="3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81" y="3"/>
                  </a:lnTo>
                  <a:lnTo>
                    <a:pt x="295" y="6"/>
                  </a:lnTo>
                  <a:lnTo>
                    <a:pt x="304" y="14"/>
                  </a:lnTo>
                  <a:lnTo>
                    <a:pt x="318" y="23"/>
                  </a:lnTo>
                  <a:lnTo>
                    <a:pt x="327" y="34"/>
                  </a:lnTo>
                  <a:lnTo>
                    <a:pt x="336" y="42"/>
                  </a:lnTo>
                  <a:lnTo>
                    <a:pt x="341" y="51"/>
                  </a:lnTo>
                  <a:lnTo>
                    <a:pt x="341" y="5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78" name="Freeform 16"/>
            <p:cNvSpPr/>
            <p:nvPr/>
          </p:nvSpPr>
          <p:spPr>
            <a:xfrm>
              <a:off x="4467225" y="1720850"/>
              <a:ext cx="379413" cy="936625"/>
            </a:xfrm>
            <a:custGeom>
              <a:avLst/>
              <a:gdLst>
                <a:gd name="txL" fmla="*/ 0 w 239"/>
                <a:gd name="txT" fmla="*/ 0 h 590"/>
                <a:gd name="txR" fmla="*/ 239 w 239"/>
                <a:gd name="txB" fmla="*/ 590 h 590"/>
              </a:gdLst>
              <a:ahLst/>
              <a:cxnLst>
                <a:cxn ang="0">
                  <a:pos x="133" y="128"/>
                </a:cxn>
                <a:cxn ang="0">
                  <a:pos x="142" y="92"/>
                </a:cxn>
                <a:cxn ang="0">
                  <a:pos x="142" y="64"/>
                </a:cxn>
                <a:cxn ang="0">
                  <a:pos x="138" y="44"/>
                </a:cxn>
                <a:cxn ang="0">
                  <a:pos x="133" y="33"/>
                </a:cxn>
                <a:cxn ang="0">
                  <a:pos x="129" y="22"/>
                </a:cxn>
                <a:cxn ang="0">
                  <a:pos x="129" y="14"/>
                </a:cxn>
                <a:cxn ang="0">
                  <a:pos x="138" y="5"/>
                </a:cxn>
                <a:cxn ang="0">
                  <a:pos x="147" y="3"/>
                </a:cxn>
                <a:cxn ang="0">
                  <a:pos x="156" y="3"/>
                </a:cxn>
                <a:cxn ang="0">
                  <a:pos x="175" y="8"/>
                </a:cxn>
                <a:cxn ang="0">
                  <a:pos x="193" y="17"/>
                </a:cxn>
                <a:cxn ang="0">
                  <a:pos x="212" y="33"/>
                </a:cxn>
                <a:cxn ang="0">
                  <a:pos x="226" y="50"/>
                </a:cxn>
                <a:cxn ang="0">
                  <a:pos x="235" y="64"/>
                </a:cxn>
                <a:cxn ang="0">
                  <a:pos x="239" y="81"/>
                </a:cxn>
                <a:cxn ang="0">
                  <a:pos x="239" y="98"/>
                </a:cxn>
                <a:cxn ang="0">
                  <a:pos x="235" y="123"/>
                </a:cxn>
                <a:cxn ang="0">
                  <a:pos x="226" y="156"/>
                </a:cxn>
                <a:cxn ang="0">
                  <a:pos x="212" y="198"/>
                </a:cxn>
                <a:cxn ang="0">
                  <a:pos x="198" y="235"/>
                </a:cxn>
                <a:cxn ang="0">
                  <a:pos x="184" y="266"/>
                </a:cxn>
                <a:cxn ang="0">
                  <a:pos x="170" y="299"/>
                </a:cxn>
                <a:cxn ang="0">
                  <a:pos x="152" y="341"/>
                </a:cxn>
                <a:cxn ang="0">
                  <a:pos x="133" y="386"/>
                </a:cxn>
                <a:cxn ang="0">
                  <a:pos x="110" y="439"/>
                </a:cxn>
                <a:cxn ang="0">
                  <a:pos x="83" y="495"/>
                </a:cxn>
                <a:cxn ang="0">
                  <a:pos x="55" y="557"/>
                </a:cxn>
                <a:cxn ang="0">
                  <a:pos x="0" y="590"/>
                </a:cxn>
                <a:cxn ang="0">
                  <a:pos x="27" y="506"/>
                </a:cxn>
                <a:cxn ang="0">
                  <a:pos x="50" y="431"/>
                </a:cxn>
                <a:cxn ang="0">
                  <a:pos x="69" y="364"/>
                </a:cxn>
                <a:cxn ang="0">
                  <a:pos x="87" y="305"/>
                </a:cxn>
                <a:cxn ang="0">
                  <a:pos x="101" y="254"/>
                </a:cxn>
                <a:cxn ang="0">
                  <a:pos x="115" y="212"/>
                </a:cxn>
                <a:cxn ang="0">
                  <a:pos x="124" y="176"/>
                </a:cxn>
                <a:cxn ang="0">
                  <a:pos x="129" y="151"/>
                </a:cxn>
              </a:cxnLst>
              <a:rect l="txL" t="txT" r="txR" b="txB"/>
              <a:pathLst>
                <a:path w="239" h="590">
                  <a:moveTo>
                    <a:pt x="129" y="151"/>
                  </a:moveTo>
                  <a:lnTo>
                    <a:pt x="133" y="128"/>
                  </a:lnTo>
                  <a:lnTo>
                    <a:pt x="138" y="109"/>
                  </a:lnTo>
                  <a:lnTo>
                    <a:pt x="142" y="92"/>
                  </a:lnTo>
                  <a:lnTo>
                    <a:pt x="142" y="78"/>
                  </a:lnTo>
                  <a:lnTo>
                    <a:pt x="142" y="64"/>
                  </a:lnTo>
                  <a:lnTo>
                    <a:pt x="142" y="53"/>
                  </a:lnTo>
                  <a:lnTo>
                    <a:pt x="138" y="44"/>
                  </a:lnTo>
                  <a:lnTo>
                    <a:pt x="133" y="39"/>
                  </a:lnTo>
                  <a:lnTo>
                    <a:pt x="133" y="33"/>
                  </a:lnTo>
                  <a:lnTo>
                    <a:pt x="129" y="28"/>
                  </a:lnTo>
                  <a:lnTo>
                    <a:pt x="129" y="22"/>
                  </a:lnTo>
                  <a:lnTo>
                    <a:pt x="129" y="19"/>
                  </a:lnTo>
                  <a:lnTo>
                    <a:pt x="129" y="14"/>
                  </a:lnTo>
                  <a:lnTo>
                    <a:pt x="133" y="11"/>
                  </a:lnTo>
                  <a:lnTo>
                    <a:pt x="138" y="5"/>
                  </a:lnTo>
                  <a:lnTo>
                    <a:pt x="142" y="3"/>
                  </a:lnTo>
                  <a:lnTo>
                    <a:pt x="147" y="3"/>
                  </a:lnTo>
                  <a:lnTo>
                    <a:pt x="152" y="0"/>
                  </a:lnTo>
                  <a:lnTo>
                    <a:pt x="156" y="3"/>
                  </a:lnTo>
                  <a:lnTo>
                    <a:pt x="166" y="3"/>
                  </a:lnTo>
                  <a:lnTo>
                    <a:pt x="175" y="8"/>
                  </a:lnTo>
                  <a:lnTo>
                    <a:pt x="184" y="11"/>
                  </a:lnTo>
                  <a:lnTo>
                    <a:pt x="193" y="17"/>
                  </a:lnTo>
                  <a:lnTo>
                    <a:pt x="202" y="25"/>
                  </a:lnTo>
                  <a:lnTo>
                    <a:pt x="212" y="33"/>
                  </a:lnTo>
                  <a:lnTo>
                    <a:pt x="221" y="42"/>
                  </a:lnTo>
                  <a:lnTo>
                    <a:pt x="226" y="50"/>
                  </a:lnTo>
                  <a:lnTo>
                    <a:pt x="230" y="56"/>
                  </a:lnTo>
                  <a:lnTo>
                    <a:pt x="235" y="64"/>
                  </a:lnTo>
                  <a:lnTo>
                    <a:pt x="239" y="72"/>
                  </a:lnTo>
                  <a:lnTo>
                    <a:pt x="239" y="81"/>
                  </a:lnTo>
                  <a:lnTo>
                    <a:pt x="239" y="89"/>
                  </a:lnTo>
                  <a:lnTo>
                    <a:pt x="239" y="98"/>
                  </a:lnTo>
                  <a:lnTo>
                    <a:pt x="239" y="109"/>
                  </a:lnTo>
                  <a:lnTo>
                    <a:pt x="235" y="123"/>
                  </a:lnTo>
                  <a:lnTo>
                    <a:pt x="230" y="140"/>
                  </a:lnTo>
                  <a:lnTo>
                    <a:pt x="226" y="156"/>
                  </a:lnTo>
                  <a:lnTo>
                    <a:pt x="221" y="179"/>
                  </a:lnTo>
                  <a:lnTo>
                    <a:pt x="212" y="198"/>
                  </a:lnTo>
                  <a:lnTo>
                    <a:pt x="202" y="224"/>
                  </a:lnTo>
                  <a:lnTo>
                    <a:pt x="198" y="235"/>
                  </a:lnTo>
                  <a:lnTo>
                    <a:pt x="193" y="249"/>
                  </a:lnTo>
                  <a:lnTo>
                    <a:pt x="184" y="266"/>
                  </a:lnTo>
                  <a:lnTo>
                    <a:pt x="179" y="282"/>
                  </a:lnTo>
                  <a:lnTo>
                    <a:pt x="170" y="299"/>
                  </a:lnTo>
                  <a:lnTo>
                    <a:pt x="161" y="319"/>
                  </a:lnTo>
                  <a:lnTo>
                    <a:pt x="152" y="341"/>
                  </a:lnTo>
                  <a:lnTo>
                    <a:pt x="142" y="364"/>
                  </a:lnTo>
                  <a:lnTo>
                    <a:pt x="133" y="386"/>
                  </a:lnTo>
                  <a:lnTo>
                    <a:pt x="119" y="411"/>
                  </a:lnTo>
                  <a:lnTo>
                    <a:pt x="110" y="439"/>
                  </a:lnTo>
                  <a:lnTo>
                    <a:pt x="96" y="467"/>
                  </a:lnTo>
                  <a:lnTo>
                    <a:pt x="83" y="495"/>
                  </a:lnTo>
                  <a:lnTo>
                    <a:pt x="69" y="526"/>
                  </a:lnTo>
                  <a:lnTo>
                    <a:pt x="55" y="557"/>
                  </a:lnTo>
                  <a:lnTo>
                    <a:pt x="41" y="590"/>
                  </a:lnTo>
                  <a:lnTo>
                    <a:pt x="0" y="590"/>
                  </a:lnTo>
                  <a:lnTo>
                    <a:pt x="13" y="546"/>
                  </a:lnTo>
                  <a:lnTo>
                    <a:pt x="27" y="506"/>
                  </a:lnTo>
                  <a:lnTo>
                    <a:pt x="41" y="467"/>
                  </a:lnTo>
                  <a:lnTo>
                    <a:pt x="50" y="431"/>
                  </a:lnTo>
                  <a:lnTo>
                    <a:pt x="59" y="397"/>
                  </a:lnTo>
                  <a:lnTo>
                    <a:pt x="69" y="364"/>
                  </a:lnTo>
                  <a:lnTo>
                    <a:pt x="78" y="333"/>
                  </a:lnTo>
                  <a:lnTo>
                    <a:pt x="87" y="305"/>
                  </a:lnTo>
                  <a:lnTo>
                    <a:pt x="96" y="277"/>
                  </a:lnTo>
                  <a:lnTo>
                    <a:pt x="101" y="254"/>
                  </a:lnTo>
                  <a:lnTo>
                    <a:pt x="110" y="232"/>
                  </a:lnTo>
                  <a:lnTo>
                    <a:pt x="115" y="212"/>
                  </a:lnTo>
                  <a:lnTo>
                    <a:pt x="119" y="193"/>
                  </a:lnTo>
                  <a:lnTo>
                    <a:pt x="124" y="176"/>
                  </a:lnTo>
                  <a:lnTo>
                    <a:pt x="129" y="165"/>
                  </a:lnTo>
                  <a:lnTo>
                    <a:pt x="129" y="15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79" name="Freeform 17"/>
            <p:cNvSpPr/>
            <p:nvPr/>
          </p:nvSpPr>
          <p:spPr>
            <a:xfrm>
              <a:off x="4371975" y="750887"/>
              <a:ext cx="1017588" cy="911225"/>
            </a:xfrm>
            <a:custGeom>
              <a:avLst/>
              <a:gdLst>
                <a:gd name="txL" fmla="*/ 0 w 641"/>
                <a:gd name="txT" fmla="*/ 0 h 574"/>
                <a:gd name="txR" fmla="*/ 641 w 641"/>
                <a:gd name="txB" fmla="*/ 574 h 574"/>
              </a:gdLst>
              <a:ahLst/>
              <a:cxnLst>
                <a:cxn ang="0">
                  <a:pos x="585" y="502"/>
                </a:cxn>
                <a:cxn ang="0">
                  <a:pos x="613" y="516"/>
                </a:cxn>
                <a:cxn ang="0">
                  <a:pos x="631" y="527"/>
                </a:cxn>
                <a:cxn ang="0">
                  <a:pos x="641" y="535"/>
                </a:cxn>
                <a:cxn ang="0">
                  <a:pos x="641" y="541"/>
                </a:cxn>
                <a:cxn ang="0">
                  <a:pos x="631" y="546"/>
                </a:cxn>
                <a:cxn ang="0">
                  <a:pos x="608" y="555"/>
                </a:cxn>
                <a:cxn ang="0">
                  <a:pos x="576" y="563"/>
                </a:cxn>
                <a:cxn ang="0">
                  <a:pos x="535" y="569"/>
                </a:cxn>
                <a:cxn ang="0">
                  <a:pos x="498" y="572"/>
                </a:cxn>
                <a:cxn ang="0">
                  <a:pos x="461" y="574"/>
                </a:cxn>
                <a:cxn ang="0">
                  <a:pos x="438" y="574"/>
                </a:cxn>
                <a:cxn ang="0">
                  <a:pos x="410" y="572"/>
                </a:cxn>
                <a:cxn ang="0">
                  <a:pos x="387" y="560"/>
                </a:cxn>
                <a:cxn ang="0">
                  <a:pos x="359" y="538"/>
                </a:cxn>
                <a:cxn ang="0">
                  <a:pos x="336" y="507"/>
                </a:cxn>
                <a:cxn ang="0">
                  <a:pos x="318" y="476"/>
                </a:cxn>
                <a:cxn ang="0">
                  <a:pos x="295" y="448"/>
                </a:cxn>
                <a:cxn ang="0">
                  <a:pos x="267" y="412"/>
                </a:cxn>
                <a:cxn ang="0">
                  <a:pos x="235" y="367"/>
                </a:cxn>
                <a:cxn ang="0">
                  <a:pos x="193" y="311"/>
                </a:cxn>
                <a:cxn ang="0">
                  <a:pos x="147" y="250"/>
                </a:cxn>
                <a:cxn ang="0">
                  <a:pos x="92" y="177"/>
                </a:cxn>
                <a:cxn ang="0">
                  <a:pos x="32" y="93"/>
                </a:cxn>
                <a:cxn ang="0">
                  <a:pos x="23" y="0"/>
                </a:cxn>
                <a:cxn ang="0">
                  <a:pos x="55" y="51"/>
                </a:cxn>
                <a:cxn ang="0">
                  <a:pos x="96" y="101"/>
                </a:cxn>
                <a:cxn ang="0">
                  <a:pos x="147" y="154"/>
                </a:cxn>
                <a:cxn ang="0">
                  <a:pos x="202" y="213"/>
                </a:cxn>
                <a:cxn ang="0">
                  <a:pos x="258" y="272"/>
                </a:cxn>
                <a:cxn ang="0">
                  <a:pos x="309" y="322"/>
                </a:cxn>
                <a:cxn ang="0">
                  <a:pos x="359" y="364"/>
                </a:cxn>
                <a:cxn ang="0">
                  <a:pos x="405" y="395"/>
                </a:cxn>
                <a:cxn ang="0">
                  <a:pos x="452" y="426"/>
                </a:cxn>
                <a:cxn ang="0">
                  <a:pos x="493" y="454"/>
                </a:cxn>
                <a:cxn ang="0">
                  <a:pos x="530" y="476"/>
                </a:cxn>
                <a:cxn ang="0">
                  <a:pos x="571" y="496"/>
                </a:cxn>
              </a:cxnLst>
              <a:rect l="txL" t="txT" r="txR" b="txB"/>
              <a:pathLst>
                <a:path w="641" h="574">
                  <a:moveTo>
                    <a:pt x="571" y="496"/>
                  </a:moveTo>
                  <a:lnTo>
                    <a:pt x="585" y="502"/>
                  </a:lnTo>
                  <a:lnTo>
                    <a:pt x="604" y="510"/>
                  </a:lnTo>
                  <a:lnTo>
                    <a:pt x="613" y="516"/>
                  </a:lnTo>
                  <a:lnTo>
                    <a:pt x="622" y="521"/>
                  </a:lnTo>
                  <a:lnTo>
                    <a:pt x="631" y="527"/>
                  </a:lnTo>
                  <a:lnTo>
                    <a:pt x="636" y="530"/>
                  </a:lnTo>
                  <a:lnTo>
                    <a:pt x="641" y="535"/>
                  </a:lnTo>
                  <a:lnTo>
                    <a:pt x="641" y="538"/>
                  </a:lnTo>
                  <a:lnTo>
                    <a:pt x="641" y="541"/>
                  </a:lnTo>
                  <a:lnTo>
                    <a:pt x="636" y="544"/>
                  </a:lnTo>
                  <a:lnTo>
                    <a:pt x="631" y="546"/>
                  </a:lnTo>
                  <a:lnTo>
                    <a:pt x="622" y="552"/>
                  </a:lnTo>
                  <a:lnTo>
                    <a:pt x="608" y="555"/>
                  </a:lnTo>
                  <a:lnTo>
                    <a:pt x="595" y="558"/>
                  </a:lnTo>
                  <a:lnTo>
                    <a:pt x="576" y="563"/>
                  </a:lnTo>
                  <a:lnTo>
                    <a:pt x="558" y="566"/>
                  </a:lnTo>
                  <a:lnTo>
                    <a:pt x="535" y="569"/>
                  </a:lnTo>
                  <a:lnTo>
                    <a:pt x="516" y="572"/>
                  </a:lnTo>
                  <a:lnTo>
                    <a:pt x="498" y="572"/>
                  </a:lnTo>
                  <a:lnTo>
                    <a:pt x="479" y="574"/>
                  </a:lnTo>
                  <a:lnTo>
                    <a:pt x="461" y="574"/>
                  </a:lnTo>
                  <a:lnTo>
                    <a:pt x="447" y="574"/>
                  </a:lnTo>
                  <a:lnTo>
                    <a:pt x="438" y="574"/>
                  </a:lnTo>
                  <a:lnTo>
                    <a:pt x="424" y="572"/>
                  </a:lnTo>
                  <a:lnTo>
                    <a:pt x="410" y="572"/>
                  </a:lnTo>
                  <a:lnTo>
                    <a:pt x="401" y="566"/>
                  </a:lnTo>
                  <a:lnTo>
                    <a:pt x="387" y="560"/>
                  </a:lnTo>
                  <a:lnTo>
                    <a:pt x="373" y="552"/>
                  </a:lnTo>
                  <a:lnTo>
                    <a:pt x="359" y="538"/>
                  </a:lnTo>
                  <a:lnTo>
                    <a:pt x="350" y="524"/>
                  </a:lnTo>
                  <a:lnTo>
                    <a:pt x="336" y="507"/>
                  </a:lnTo>
                  <a:lnTo>
                    <a:pt x="322" y="488"/>
                  </a:lnTo>
                  <a:lnTo>
                    <a:pt x="318" y="476"/>
                  </a:lnTo>
                  <a:lnTo>
                    <a:pt x="304" y="465"/>
                  </a:lnTo>
                  <a:lnTo>
                    <a:pt x="295" y="448"/>
                  </a:lnTo>
                  <a:lnTo>
                    <a:pt x="281" y="432"/>
                  </a:lnTo>
                  <a:lnTo>
                    <a:pt x="267" y="412"/>
                  </a:lnTo>
                  <a:lnTo>
                    <a:pt x="249" y="390"/>
                  </a:lnTo>
                  <a:lnTo>
                    <a:pt x="235" y="367"/>
                  </a:lnTo>
                  <a:lnTo>
                    <a:pt x="212" y="339"/>
                  </a:lnTo>
                  <a:lnTo>
                    <a:pt x="193" y="311"/>
                  </a:lnTo>
                  <a:lnTo>
                    <a:pt x="170" y="280"/>
                  </a:lnTo>
                  <a:lnTo>
                    <a:pt x="147" y="250"/>
                  </a:lnTo>
                  <a:lnTo>
                    <a:pt x="119" y="213"/>
                  </a:lnTo>
                  <a:lnTo>
                    <a:pt x="92" y="177"/>
                  </a:lnTo>
                  <a:lnTo>
                    <a:pt x="64" y="135"/>
                  </a:lnTo>
                  <a:lnTo>
                    <a:pt x="32" y="93"/>
                  </a:lnTo>
                  <a:lnTo>
                    <a:pt x="0" y="51"/>
                  </a:lnTo>
                  <a:lnTo>
                    <a:pt x="23" y="0"/>
                  </a:lnTo>
                  <a:lnTo>
                    <a:pt x="36" y="26"/>
                  </a:lnTo>
                  <a:lnTo>
                    <a:pt x="55" y="51"/>
                  </a:lnTo>
                  <a:lnTo>
                    <a:pt x="73" y="76"/>
                  </a:lnTo>
                  <a:lnTo>
                    <a:pt x="96" y="101"/>
                  </a:lnTo>
                  <a:lnTo>
                    <a:pt x="119" y="126"/>
                  </a:lnTo>
                  <a:lnTo>
                    <a:pt x="147" y="154"/>
                  </a:lnTo>
                  <a:lnTo>
                    <a:pt x="175" y="182"/>
                  </a:lnTo>
                  <a:lnTo>
                    <a:pt x="202" y="213"/>
                  </a:lnTo>
                  <a:lnTo>
                    <a:pt x="230" y="244"/>
                  </a:lnTo>
                  <a:lnTo>
                    <a:pt x="258" y="272"/>
                  </a:lnTo>
                  <a:lnTo>
                    <a:pt x="286" y="297"/>
                  </a:lnTo>
                  <a:lnTo>
                    <a:pt x="309" y="322"/>
                  </a:lnTo>
                  <a:lnTo>
                    <a:pt x="336" y="345"/>
                  </a:lnTo>
                  <a:lnTo>
                    <a:pt x="359" y="364"/>
                  </a:lnTo>
                  <a:lnTo>
                    <a:pt x="382" y="381"/>
                  </a:lnTo>
                  <a:lnTo>
                    <a:pt x="405" y="395"/>
                  </a:lnTo>
                  <a:lnTo>
                    <a:pt x="428" y="412"/>
                  </a:lnTo>
                  <a:lnTo>
                    <a:pt x="452" y="426"/>
                  </a:lnTo>
                  <a:lnTo>
                    <a:pt x="470" y="440"/>
                  </a:lnTo>
                  <a:lnTo>
                    <a:pt x="493" y="454"/>
                  </a:lnTo>
                  <a:lnTo>
                    <a:pt x="512" y="465"/>
                  </a:lnTo>
                  <a:lnTo>
                    <a:pt x="530" y="476"/>
                  </a:lnTo>
                  <a:lnTo>
                    <a:pt x="548" y="485"/>
                  </a:lnTo>
                  <a:lnTo>
                    <a:pt x="571" y="49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2535" name="组合 42"/>
          <p:cNvGrpSpPr/>
          <p:nvPr/>
        </p:nvGrpSpPr>
        <p:grpSpPr>
          <a:xfrm>
            <a:off x="5030788" y="2560638"/>
            <a:ext cx="2130425" cy="2649537"/>
            <a:chOff x="5476875" y="400050"/>
            <a:chExt cx="2130426" cy="2649537"/>
          </a:xfrm>
        </p:grpSpPr>
        <p:sp>
          <p:nvSpPr>
            <p:cNvPr id="22560" name="Freeform 18"/>
            <p:cNvSpPr/>
            <p:nvPr/>
          </p:nvSpPr>
          <p:spPr>
            <a:xfrm>
              <a:off x="5821363" y="400050"/>
              <a:ext cx="381000" cy="2501900"/>
            </a:xfrm>
            <a:custGeom>
              <a:avLst/>
              <a:gdLst>
                <a:gd name="txL" fmla="*/ 0 w 240"/>
                <a:gd name="txT" fmla="*/ 0 h 1576"/>
                <a:gd name="txR" fmla="*/ 240 w 240"/>
                <a:gd name="txB" fmla="*/ 1576 h 1576"/>
              </a:gdLst>
              <a:ahLst/>
              <a:cxnLst>
                <a:cxn ang="0">
                  <a:pos x="217" y="555"/>
                </a:cxn>
                <a:cxn ang="0">
                  <a:pos x="221" y="882"/>
                </a:cxn>
                <a:cxn ang="0">
                  <a:pos x="221" y="1224"/>
                </a:cxn>
                <a:cxn ang="0">
                  <a:pos x="217" y="1305"/>
                </a:cxn>
                <a:cxn ang="0">
                  <a:pos x="217" y="1375"/>
                </a:cxn>
                <a:cxn ang="0">
                  <a:pos x="207" y="1431"/>
                </a:cxn>
                <a:cxn ang="0">
                  <a:pos x="203" y="1478"/>
                </a:cxn>
                <a:cxn ang="0">
                  <a:pos x="189" y="1512"/>
                </a:cxn>
                <a:cxn ang="0">
                  <a:pos x="170" y="1543"/>
                </a:cxn>
                <a:cxn ang="0">
                  <a:pos x="152" y="1568"/>
                </a:cxn>
                <a:cxn ang="0">
                  <a:pos x="138" y="1576"/>
                </a:cxn>
                <a:cxn ang="0">
                  <a:pos x="124" y="1571"/>
                </a:cxn>
                <a:cxn ang="0">
                  <a:pos x="120" y="1551"/>
                </a:cxn>
                <a:cxn ang="0">
                  <a:pos x="120" y="1515"/>
                </a:cxn>
                <a:cxn ang="0">
                  <a:pos x="101" y="1476"/>
                </a:cxn>
                <a:cxn ang="0">
                  <a:pos x="74" y="1434"/>
                </a:cxn>
                <a:cxn ang="0">
                  <a:pos x="32" y="1397"/>
                </a:cxn>
                <a:cxn ang="0">
                  <a:pos x="9" y="1372"/>
                </a:cxn>
                <a:cxn ang="0">
                  <a:pos x="4" y="1358"/>
                </a:cxn>
                <a:cxn ang="0">
                  <a:pos x="14" y="1352"/>
                </a:cxn>
                <a:cxn ang="0">
                  <a:pos x="41" y="1352"/>
                </a:cxn>
                <a:cxn ang="0">
                  <a:pos x="87" y="1361"/>
                </a:cxn>
                <a:cxn ang="0">
                  <a:pos x="124" y="1364"/>
                </a:cxn>
                <a:cxn ang="0">
                  <a:pos x="143" y="1355"/>
                </a:cxn>
                <a:cxn ang="0">
                  <a:pos x="147" y="1341"/>
                </a:cxn>
                <a:cxn ang="0">
                  <a:pos x="152" y="1308"/>
                </a:cxn>
                <a:cxn ang="0">
                  <a:pos x="152" y="1252"/>
                </a:cxn>
                <a:cxn ang="0">
                  <a:pos x="157" y="1173"/>
                </a:cxn>
                <a:cxn ang="0">
                  <a:pos x="157" y="1075"/>
                </a:cxn>
                <a:cxn ang="0">
                  <a:pos x="157" y="916"/>
                </a:cxn>
                <a:cxn ang="0">
                  <a:pos x="157" y="675"/>
                </a:cxn>
                <a:cxn ang="0">
                  <a:pos x="157" y="445"/>
                </a:cxn>
                <a:cxn ang="0">
                  <a:pos x="152" y="303"/>
                </a:cxn>
                <a:cxn ang="0">
                  <a:pos x="147" y="216"/>
                </a:cxn>
                <a:cxn ang="0">
                  <a:pos x="143" y="149"/>
                </a:cxn>
                <a:cxn ang="0">
                  <a:pos x="138" y="98"/>
                </a:cxn>
                <a:cxn ang="0">
                  <a:pos x="134" y="65"/>
                </a:cxn>
                <a:cxn ang="0">
                  <a:pos x="120" y="42"/>
                </a:cxn>
                <a:cxn ang="0">
                  <a:pos x="115" y="9"/>
                </a:cxn>
                <a:cxn ang="0">
                  <a:pos x="120" y="0"/>
                </a:cxn>
                <a:cxn ang="0">
                  <a:pos x="143" y="3"/>
                </a:cxn>
                <a:cxn ang="0">
                  <a:pos x="184" y="14"/>
                </a:cxn>
                <a:cxn ang="0">
                  <a:pos x="217" y="31"/>
                </a:cxn>
                <a:cxn ang="0">
                  <a:pos x="235" y="42"/>
                </a:cxn>
                <a:cxn ang="0">
                  <a:pos x="240" y="67"/>
                </a:cxn>
                <a:cxn ang="0">
                  <a:pos x="235" y="98"/>
                </a:cxn>
                <a:cxn ang="0">
                  <a:pos x="230" y="123"/>
                </a:cxn>
                <a:cxn ang="0">
                  <a:pos x="230" y="157"/>
                </a:cxn>
                <a:cxn ang="0">
                  <a:pos x="226" y="207"/>
                </a:cxn>
                <a:cxn ang="0">
                  <a:pos x="221" y="269"/>
                </a:cxn>
                <a:cxn ang="0">
                  <a:pos x="221" y="342"/>
                </a:cxn>
              </a:cxnLst>
              <a:rect l="txL" t="txT" r="txR" b="txB"/>
              <a:pathLst>
                <a:path w="240" h="1576">
                  <a:moveTo>
                    <a:pt x="221" y="342"/>
                  </a:moveTo>
                  <a:lnTo>
                    <a:pt x="217" y="448"/>
                  </a:lnTo>
                  <a:lnTo>
                    <a:pt x="217" y="555"/>
                  </a:lnTo>
                  <a:lnTo>
                    <a:pt x="217" y="661"/>
                  </a:lnTo>
                  <a:lnTo>
                    <a:pt x="221" y="773"/>
                  </a:lnTo>
                  <a:lnTo>
                    <a:pt x="221" y="882"/>
                  </a:lnTo>
                  <a:lnTo>
                    <a:pt x="221" y="994"/>
                  </a:lnTo>
                  <a:lnTo>
                    <a:pt x="221" y="1109"/>
                  </a:lnTo>
                  <a:lnTo>
                    <a:pt x="221" y="1224"/>
                  </a:lnTo>
                  <a:lnTo>
                    <a:pt x="221" y="1252"/>
                  </a:lnTo>
                  <a:lnTo>
                    <a:pt x="221" y="1280"/>
                  </a:lnTo>
                  <a:lnTo>
                    <a:pt x="217" y="1305"/>
                  </a:lnTo>
                  <a:lnTo>
                    <a:pt x="217" y="1330"/>
                  </a:lnTo>
                  <a:lnTo>
                    <a:pt x="217" y="1352"/>
                  </a:lnTo>
                  <a:lnTo>
                    <a:pt x="217" y="1375"/>
                  </a:lnTo>
                  <a:lnTo>
                    <a:pt x="212" y="1394"/>
                  </a:lnTo>
                  <a:lnTo>
                    <a:pt x="212" y="1414"/>
                  </a:lnTo>
                  <a:lnTo>
                    <a:pt x="207" y="1431"/>
                  </a:lnTo>
                  <a:lnTo>
                    <a:pt x="207" y="1448"/>
                  </a:lnTo>
                  <a:lnTo>
                    <a:pt x="203" y="1464"/>
                  </a:lnTo>
                  <a:lnTo>
                    <a:pt x="203" y="1478"/>
                  </a:lnTo>
                  <a:lnTo>
                    <a:pt x="198" y="1490"/>
                  </a:lnTo>
                  <a:lnTo>
                    <a:pt x="193" y="1501"/>
                  </a:lnTo>
                  <a:lnTo>
                    <a:pt x="189" y="1512"/>
                  </a:lnTo>
                  <a:lnTo>
                    <a:pt x="184" y="1520"/>
                  </a:lnTo>
                  <a:lnTo>
                    <a:pt x="180" y="1532"/>
                  </a:lnTo>
                  <a:lnTo>
                    <a:pt x="170" y="1543"/>
                  </a:lnTo>
                  <a:lnTo>
                    <a:pt x="166" y="1554"/>
                  </a:lnTo>
                  <a:lnTo>
                    <a:pt x="157" y="1562"/>
                  </a:lnTo>
                  <a:lnTo>
                    <a:pt x="152" y="1568"/>
                  </a:lnTo>
                  <a:lnTo>
                    <a:pt x="147" y="1574"/>
                  </a:lnTo>
                  <a:lnTo>
                    <a:pt x="143" y="1576"/>
                  </a:lnTo>
                  <a:lnTo>
                    <a:pt x="138" y="1576"/>
                  </a:lnTo>
                  <a:lnTo>
                    <a:pt x="134" y="1576"/>
                  </a:lnTo>
                  <a:lnTo>
                    <a:pt x="129" y="1574"/>
                  </a:lnTo>
                  <a:lnTo>
                    <a:pt x="124" y="1571"/>
                  </a:lnTo>
                  <a:lnTo>
                    <a:pt x="124" y="1565"/>
                  </a:lnTo>
                  <a:lnTo>
                    <a:pt x="120" y="1560"/>
                  </a:lnTo>
                  <a:lnTo>
                    <a:pt x="120" y="1551"/>
                  </a:lnTo>
                  <a:lnTo>
                    <a:pt x="120" y="1540"/>
                  </a:lnTo>
                  <a:lnTo>
                    <a:pt x="120" y="1526"/>
                  </a:lnTo>
                  <a:lnTo>
                    <a:pt x="120" y="1515"/>
                  </a:lnTo>
                  <a:lnTo>
                    <a:pt x="115" y="1501"/>
                  </a:lnTo>
                  <a:lnTo>
                    <a:pt x="110" y="1487"/>
                  </a:lnTo>
                  <a:lnTo>
                    <a:pt x="101" y="1476"/>
                  </a:lnTo>
                  <a:lnTo>
                    <a:pt x="97" y="1462"/>
                  </a:lnTo>
                  <a:lnTo>
                    <a:pt x="83" y="1448"/>
                  </a:lnTo>
                  <a:lnTo>
                    <a:pt x="74" y="1434"/>
                  </a:lnTo>
                  <a:lnTo>
                    <a:pt x="60" y="1422"/>
                  </a:lnTo>
                  <a:lnTo>
                    <a:pt x="46" y="1408"/>
                  </a:lnTo>
                  <a:lnTo>
                    <a:pt x="32" y="1397"/>
                  </a:lnTo>
                  <a:lnTo>
                    <a:pt x="23" y="1389"/>
                  </a:lnTo>
                  <a:lnTo>
                    <a:pt x="14" y="1378"/>
                  </a:lnTo>
                  <a:lnTo>
                    <a:pt x="9" y="1372"/>
                  </a:lnTo>
                  <a:lnTo>
                    <a:pt x="4" y="1366"/>
                  </a:lnTo>
                  <a:lnTo>
                    <a:pt x="0" y="1361"/>
                  </a:lnTo>
                  <a:lnTo>
                    <a:pt x="4" y="1358"/>
                  </a:lnTo>
                  <a:lnTo>
                    <a:pt x="4" y="1355"/>
                  </a:lnTo>
                  <a:lnTo>
                    <a:pt x="4" y="1352"/>
                  </a:lnTo>
                  <a:lnTo>
                    <a:pt x="14" y="1352"/>
                  </a:lnTo>
                  <a:lnTo>
                    <a:pt x="18" y="1352"/>
                  </a:lnTo>
                  <a:lnTo>
                    <a:pt x="27" y="1352"/>
                  </a:lnTo>
                  <a:lnTo>
                    <a:pt x="41" y="1352"/>
                  </a:lnTo>
                  <a:lnTo>
                    <a:pt x="55" y="1355"/>
                  </a:lnTo>
                  <a:lnTo>
                    <a:pt x="69" y="1358"/>
                  </a:lnTo>
                  <a:lnTo>
                    <a:pt x="87" y="1361"/>
                  </a:lnTo>
                  <a:lnTo>
                    <a:pt x="101" y="1361"/>
                  </a:lnTo>
                  <a:lnTo>
                    <a:pt x="110" y="1364"/>
                  </a:lnTo>
                  <a:lnTo>
                    <a:pt x="124" y="1364"/>
                  </a:lnTo>
                  <a:lnTo>
                    <a:pt x="134" y="1361"/>
                  </a:lnTo>
                  <a:lnTo>
                    <a:pt x="138" y="1358"/>
                  </a:lnTo>
                  <a:lnTo>
                    <a:pt x="143" y="1355"/>
                  </a:lnTo>
                  <a:lnTo>
                    <a:pt x="147" y="1350"/>
                  </a:lnTo>
                  <a:lnTo>
                    <a:pt x="147" y="1347"/>
                  </a:lnTo>
                  <a:lnTo>
                    <a:pt x="147" y="1341"/>
                  </a:lnTo>
                  <a:lnTo>
                    <a:pt x="152" y="1333"/>
                  </a:lnTo>
                  <a:lnTo>
                    <a:pt x="152" y="1322"/>
                  </a:lnTo>
                  <a:lnTo>
                    <a:pt x="152" y="1308"/>
                  </a:lnTo>
                  <a:lnTo>
                    <a:pt x="152" y="1291"/>
                  </a:lnTo>
                  <a:lnTo>
                    <a:pt x="152" y="1271"/>
                  </a:lnTo>
                  <a:lnTo>
                    <a:pt x="152" y="1252"/>
                  </a:lnTo>
                  <a:lnTo>
                    <a:pt x="152" y="1226"/>
                  </a:lnTo>
                  <a:lnTo>
                    <a:pt x="152" y="1201"/>
                  </a:lnTo>
                  <a:lnTo>
                    <a:pt x="157" y="1173"/>
                  </a:lnTo>
                  <a:lnTo>
                    <a:pt x="157" y="1142"/>
                  </a:lnTo>
                  <a:lnTo>
                    <a:pt x="157" y="1112"/>
                  </a:lnTo>
                  <a:lnTo>
                    <a:pt x="157" y="1075"/>
                  </a:lnTo>
                  <a:lnTo>
                    <a:pt x="157" y="1039"/>
                  </a:lnTo>
                  <a:lnTo>
                    <a:pt x="157" y="997"/>
                  </a:lnTo>
                  <a:lnTo>
                    <a:pt x="157" y="916"/>
                  </a:lnTo>
                  <a:lnTo>
                    <a:pt x="157" y="835"/>
                  </a:lnTo>
                  <a:lnTo>
                    <a:pt x="157" y="756"/>
                  </a:lnTo>
                  <a:lnTo>
                    <a:pt x="157" y="675"/>
                  </a:lnTo>
                  <a:lnTo>
                    <a:pt x="157" y="597"/>
                  </a:lnTo>
                  <a:lnTo>
                    <a:pt x="157" y="521"/>
                  </a:lnTo>
                  <a:lnTo>
                    <a:pt x="157" y="445"/>
                  </a:lnTo>
                  <a:lnTo>
                    <a:pt x="152" y="370"/>
                  </a:lnTo>
                  <a:lnTo>
                    <a:pt x="152" y="336"/>
                  </a:lnTo>
                  <a:lnTo>
                    <a:pt x="152" y="303"/>
                  </a:lnTo>
                  <a:lnTo>
                    <a:pt x="152" y="272"/>
                  </a:lnTo>
                  <a:lnTo>
                    <a:pt x="147" y="244"/>
                  </a:lnTo>
                  <a:lnTo>
                    <a:pt x="147" y="216"/>
                  </a:lnTo>
                  <a:lnTo>
                    <a:pt x="147" y="191"/>
                  </a:lnTo>
                  <a:lnTo>
                    <a:pt x="147" y="168"/>
                  </a:lnTo>
                  <a:lnTo>
                    <a:pt x="143" y="149"/>
                  </a:lnTo>
                  <a:lnTo>
                    <a:pt x="143" y="129"/>
                  </a:lnTo>
                  <a:lnTo>
                    <a:pt x="143" y="112"/>
                  </a:lnTo>
                  <a:lnTo>
                    <a:pt x="138" y="98"/>
                  </a:lnTo>
                  <a:lnTo>
                    <a:pt x="138" y="84"/>
                  </a:lnTo>
                  <a:lnTo>
                    <a:pt x="138" y="73"/>
                  </a:lnTo>
                  <a:lnTo>
                    <a:pt x="134" y="65"/>
                  </a:lnTo>
                  <a:lnTo>
                    <a:pt x="134" y="56"/>
                  </a:lnTo>
                  <a:lnTo>
                    <a:pt x="129" y="53"/>
                  </a:lnTo>
                  <a:lnTo>
                    <a:pt x="120" y="42"/>
                  </a:lnTo>
                  <a:lnTo>
                    <a:pt x="115" y="31"/>
                  </a:lnTo>
                  <a:lnTo>
                    <a:pt x="110" y="20"/>
                  </a:lnTo>
                  <a:lnTo>
                    <a:pt x="115" y="9"/>
                  </a:lnTo>
                  <a:lnTo>
                    <a:pt x="115" y="6"/>
                  </a:lnTo>
                  <a:lnTo>
                    <a:pt x="115" y="3"/>
                  </a:lnTo>
                  <a:lnTo>
                    <a:pt x="120" y="0"/>
                  </a:lnTo>
                  <a:lnTo>
                    <a:pt x="129" y="0"/>
                  </a:lnTo>
                  <a:lnTo>
                    <a:pt x="134" y="0"/>
                  </a:lnTo>
                  <a:lnTo>
                    <a:pt x="143" y="3"/>
                  </a:lnTo>
                  <a:lnTo>
                    <a:pt x="157" y="6"/>
                  </a:lnTo>
                  <a:lnTo>
                    <a:pt x="170" y="9"/>
                  </a:lnTo>
                  <a:lnTo>
                    <a:pt x="184" y="14"/>
                  </a:lnTo>
                  <a:lnTo>
                    <a:pt x="198" y="20"/>
                  </a:lnTo>
                  <a:lnTo>
                    <a:pt x="207" y="25"/>
                  </a:lnTo>
                  <a:lnTo>
                    <a:pt x="217" y="31"/>
                  </a:lnTo>
                  <a:lnTo>
                    <a:pt x="221" y="34"/>
                  </a:lnTo>
                  <a:lnTo>
                    <a:pt x="230" y="39"/>
                  </a:lnTo>
                  <a:lnTo>
                    <a:pt x="235" y="42"/>
                  </a:lnTo>
                  <a:lnTo>
                    <a:pt x="235" y="45"/>
                  </a:lnTo>
                  <a:lnTo>
                    <a:pt x="240" y="56"/>
                  </a:lnTo>
                  <a:lnTo>
                    <a:pt x="240" y="67"/>
                  </a:lnTo>
                  <a:lnTo>
                    <a:pt x="240" y="79"/>
                  </a:lnTo>
                  <a:lnTo>
                    <a:pt x="235" y="95"/>
                  </a:lnTo>
                  <a:lnTo>
                    <a:pt x="235" y="98"/>
                  </a:lnTo>
                  <a:lnTo>
                    <a:pt x="235" y="107"/>
                  </a:lnTo>
                  <a:lnTo>
                    <a:pt x="235" y="112"/>
                  </a:lnTo>
                  <a:lnTo>
                    <a:pt x="230" y="123"/>
                  </a:lnTo>
                  <a:lnTo>
                    <a:pt x="230" y="132"/>
                  </a:lnTo>
                  <a:lnTo>
                    <a:pt x="230" y="146"/>
                  </a:lnTo>
                  <a:lnTo>
                    <a:pt x="230" y="157"/>
                  </a:lnTo>
                  <a:lnTo>
                    <a:pt x="230" y="174"/>
                  </a:lnTo>
                  <a:lnTo>
                    <a:pt x="226" y="191"/>
                  </a:lnTo>
                  <a:lnTo>
                    <a:pt x="226" y="207"/>
                  </a:lnTo>
                  <a:lnTo>
                    <a:pt x="226" y="227"/>
                  </a:lnTo>
                  <a:lnTo>
                    <a:pt x="226" y="247"/>
                  </a:lnTo>
                  <a:lnTo>
                    <a:pt x="221" y="269"/>
                  </a:lnTo>
                  <a:lnTo>
                    <a:pt x="221" y="291"/>
                  </a:lnTo>
                  <a:lnTo>
                    <a:pt x="221" y="317"/>
                  </a:lnTo>
                  <a:lnTo>
                    <a:pt x="221" y="342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61" name="Freeform 19"/>
            <p:cNvSpPr/>
            <p:nvPr/>
          </p:nvSpPr>
          <p:spPr>
            <a:xfrm>
              <a:off x="5675313" y="1143000"/>
              <a:ext cx="665163" cy="293687"/>
            </a:xfrm>
            <a:custGeom>
              <a:avLst/>
              <a:gdLst>
                <a:gd name="txL" fmla="*/ 0 w 419"/>
                <a:gd name="txT" fmla="*/ 0 h 185"/>
                <a:gd name="txR" fmla="*/ 419 w 419"/>
                <a:gd name="txB" fmla="*/ 185 h 185"/>
              </a:gdLst>
              <a:ahLst/>
              <a:cxnLst>
                <a:cxn ang="0">
                  <a:pos x="9" y="154"/>
                </a:cxn>
                <a:cxn ang="0">
                  <a:pos x="0" y="140"/>
                </a:cxn>
                <a:cxn ang="0">
                  <a:pos x="0" y="134"/>
                </a:cxn>
                <a:cxn ang="0">
                  <a:pos x="4" y="129"/>
                </a:cxn>
                <a:cxn ang="0">
                  <a:pos x="18" y="123"/>
                </a:cxn>
                <a:cxn ang="0">
                  <a:pos x="36" y="117"/>
                </a:cxn>
                <a:cxn ang="0">
                  <a:pos x="55" y="106"/>
                </a:cxn>
                <a:cxn ang="0">
                  <a:pos x="87" y="95"/>
                </a:cxn>
                <a:cxn ang="0">
                  <a:pos x="119" y="81"/>
                </a:cxn>
                <a:cxn ang="0">
                  <a:pos x="156" y="67"/>
                </a:cxn>
                <a:cxn ang="0">
                  <a:pos x="221" y="42"/>
                </a:cxn>
                <a:cxn ang="0">
                  <a:pos x="290" y="19"/>
                </a:cxn>
                <a:cxn ang="0">
                  <a:pos x="345" y="3"/>
                </a:cxn>
                <a:cxn ang="0">
                  <a:pos x="373" y="0"/>
                </a:cxn>
                <a:cxn ang="0">
                  <a:pos x="387" y="0"/>
                </a:cxn>
                <a:cxn ang="0">
                  <a:pos x="401" y="8"/>
                </a:cxn>
                <a:cxn ang="0">
                  <a:pos x="415" y="25"/>
                </a:cxn>
                <a:cxn ang="0">
                  <a:pos x="419" y="39"/>
                </a:cxn>
                <a:cxn ang="0">
                  <a:pos x="410" y="45"/>
                </a:cxn>
                <a:cxn ang="0">
                  <a:pos x="401" y="53"/>
                </a:cxn>
                <a:cxn ang="0">
                  <a:pos x="387" y="61"/>
                </a:cxn>
                <a:cxn ang="0">
                  <a:pos x="364" y="73"/>
                </a:cxn>
                <a:cxn ang="0">
                  <a:pos x="336" y="84"/>
                </a:cxn>
                <a:cxn ang="0">
                  <a:pos x="304" y="98"/>
                </a:cxn>
                <a:cxn ang="0">
                  <a:pos x="267" y="112"/>
                </a:cxn>
                <a:cxn ang="0">
                  <a:pos x="226" y="129"/>
                </a:cxn>
                <a:cxn ang="0">
                  <a:pos x="184" y="145"/>
                </a:cxn>
                <a:cxn ang="0">
                  <a:pos x="152" y="159"/>
                </a:cxn>
                <a:cxn ang="0">
                  <a:pos x="124" y="171"/>
                </a:cxn>
                <a:cxn ang="0">
                  <a:pos x="101" y="176"/>
                </a:cxn>
                <a:cxn ang="0">
                  <a:pos x="83" y="182"/>
                </a:cxn>
                <a:cxn ang="0">
                  <a:pos x="69" y="185"/>
                </a:cxn>
                <a:cxn ang="0">
                  <a:pos x="59" y="185"/>
                </a:cxn>
                <a:cxn ang="0">
                  <a:pos x="46" y="179"/>
                </a:cxn>
                <a:cxn ang="0">
                  <a:pos x="18" y="162"/>
                </a:cxn>
              </a:cxnLst>
              <a:rect l="txL" t="txT" r="txR" b="txB"/>
              <a:pathLst>
                <a:path w="419" h="185">
                  <a:moveTo>
                    <a:pt x="18" y="162"/>
                  </a:moveTo>
                  <a:lnTo>
                    <a:pt x="9" y="154"/>
                  </a:lnTo>
                  <a:lnTo>
                    <a:pt x="4" y="145"/>
                  </a:lnTo>
                  <a:lnTo>
                    <a:pt x="0" y="140"/>
                  </a:lnTo>
                  <a:lnTo>
                    <a:pt x="0" y="134"/>
                  </a:lnTo>
                  <a:lnTo>
                    <a:pt x="4" y="131"/>
                  </a:lnTo>
                  <a:lnTo>
                    <a:pt x="4" y="129"/>
                  </a:lnTo>
                  <a:lnTo>
                    <a:pt x="9" y="126"/>
                  </a:lnTo>
                  <a:lnTo>
                    <a:pt x="18" y="123"/>
                  </a:lnTo>
                  <a:lnTo>
                    <a:pt x="27" y="120"/>
                  </a:lnTo>
                  <a:lnTo>
                    <a:pt x="36" y="117"/>
                  </a:lnTo>
                  <a:lnTo>
                    <a:pt x="46" y="112"/>
                  </a:lnTo>
                  <a:lnTo>
                    <a:pt x="55" y="106"/>
                  </a:lnTo>
                  <a:lnTo>
                    <a:pt x="69" y="101"/>
                  </a:lnTo>
                  <a:lnTo>
                    <a:pt x="87" y="95"/>
                  </a:lnTo>
                  <a:lnTo>
                    <a:pt x="101" y="89"/>
                  </a:lnTo>
                  <a:lnTo>
                    <a:pt x="119" y="81"/>
                  </a:lnTo>
                  <a:lnTo>
                    <a:pt x="138" y="75"/>
                  </a:lnTo>
                  <a:lnTo>
                    <a:pt x="156" y="67"/>
                  </a:lnTo>
                  <a:lnTo>
                    <a:pt x="179" y="56"/>
                  </a:lnTo>
                  <a:lnTo>
                    <a:pt x="221" y="42"/>
                  </a:lnTo>
                  <a:lnTo>
                    <a:pt x="258" y="28"/>
                  </a:lnTo>
                  <a:lnTo>
                    <a:pt x="290" y="19"/>
                  </a:lnTo>
                  <a:lnTo>
                    <a:pt x="318" y="11"/>
                  </a:lnTo>
                  <a:lnTo>
                    <a:pt x="345" y="3"/>
                  </a:lnTo>
                  <a:lnTo>
                    <a:pt x="364" y="0"/>
                  </a:lnTo>
                  <a:lnTo>
                    <a:pt x="373" y="0"/>
                  </a:lnTo>
                  <a:lnTo>
                    <a:pt x="378" y="0"/>
                  </a:lnTo>
                  <a:lnTo>
                    <a:pt x="387" y="0"/>
                  </a:lnTo>
                  <a:lnTo>
                    <a:pt x="392" y="0"/>
                  </a:lnTo>
                  <a:lnTo>
                    <a:pt x="401" y="8"/>
                  </a:lnTo>
                  <a:lnTo>
                    <a:pt x="410" y="17"/>
                  </a:lnTo>
                  <a:lnTo>
                    <a:pt x="415" y="25"/>
                  </a:lnTo>
                  <a:lnTo>
                    <a:pt x="419" y="36"/>
                  </a:lnTo>
                  <a:lnTo>
                    <a:pt x="419" y="39"/>
                  </a:lnTo>
                  <a:lnTo>
                    <a:pt x="415" y="42"/>
                  </a:lnTo>
                  <a:lnTo>
                    <a:pt x="410" y="45"/>
                  </a:lnTo>
                  <a:lnTo>
                    <a:pt x="405" y="50"/>
                  </a:lnTo>
                  <a:lnTo>
                    <a:pt x="401" y="53"/>
                  </a:lnTo>
                  <a:lnTo>
                    <a:pt x="396" y="59"/>
                  </a:lnTo>
                  <a:lnTo>
                    <a:pt x="387" y="61"/>
                  </a:lnTo>
                  <a:lnTo>
                    <a:pt x="373" y="67"/>
                  </a:lnTo>
                  <a:lnTo>
                    <a:pt x="364" y="73"/>
                  </a:lnTo>
                  <a:lnTo>
                    <a:pt x="350" y="78"/>
                  </a:lnTo>
                  <a:lnTo>
                    <a:pt x="336" y="84"/>
                  </a:lnTo>
                  <a:lnTo>
                    <a:pt x="322" y="92"/>
                  </a:lnTo>
                  <a:lnTo>
                    <a:pt x="304" y="98"/>
                  </a:lnTo>
                  <a:lnTo>
                    <a:pt x="285" y="106"/>
                  </a:lnTo>
                  <a:lnTo>
                    <a:pt x="267" y="112"/>
                  </a:lnTo>
                  <a:lnTo>
                    <a:pt x="244" y="120"/>
                  </a:lnTo>
                  <a:lnTo>
                    <a:pt x="226" y="129"/>
                  </a:lnTo>
                  <a:lnTo>
                    <a:pt x="202" y="137"/>
                  </a:lnTo>
                  <a:lnTo>
                    <a:pt x="184" y="145"/>
                  </a:lnTo>
                  <a:lnTo>
                    <a:pt x="166" y="154"/>
                  </a:lnTo>
                  <a:lnTo>
                    <a:pt x="152" y="159"/>
                  </a:lnTo>
                  <a:lnTo>
                    <a:pt x="138" y="165"/>
                  </a:lnTo>
                  <a:lnTo>
                    <a:pt x="124" y="171"/>
                  </a:lnTo>
                  <a:lnTo>
                    <a:pt x="110" y="173"/>
                  </a:lnTo>
                  <a:lnTo>
                    <a:pt x="101" y="176"/>
                  </a:lnTo>
                  <a:lnTo>
                    <a:pt x="92" y="179"/>
                  </a:lnTo>
                  <a:lnTo>
                    <a:pt x="83" y="182"/>
                  </a:lnTo>
                  <a:lnTo>
                    <a:pt x="73" y="185"/>
                  </a:lnTo>
                  <a:lnTo>
                    <a:pt x="69" y="185"/>
                  </a:lnTo>
                  <a:lnTo>
                    <a:pt x="64" y="185"/>
                  </a:lnTo>
                  <a:lnTo>
                    <a:pt x="59" y="185"/>
                  </a:lnTo>
                  <a:lnTo>
                    <a:pt x="55" y="185"/>
                  </a:lnTo>
                  <a:lnTo>
                    <a:pt x="46" y="179"/>
                  </a:lnTo>
                  <a:lnTo>
                    <a:pt x="32" y="173"/>
                  </a:lnTo>
                  <a:lnTo>
                    <a:pt x="18" y="162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62" name="Freeform 20"/>
            <p:cNvSpPr/>
            <p:nvPr/>
          </p:nvSpPr>
          <p:spPr>
            <a:xfrm>
              <a:off x="6303963" y="436562"/>
              <a:ext cx="563563" cy="1123950"/>
            </a:xfrm>
            <a:custGeom>
              <a:avLst/>
              <a:gdLst>
                <a:gd name="txL" fmla="*/ 0 w 355"/>
                <a:gd name="txT" fmla="*/ 0 h 708"/>
                <a:gd name="txR" fmla="*/ 355 w 355"/>
                <a:gd name="txB" fmla="*/ 708 h 708"/>
              </a:gdLst>
              <a:ahLst/>
              <a:cxnLst>
                <a:cxn ang="0">
                  <a:pos x="249" y="128"/>
                </a:cxn>
                <a:cxn ang="0">
                  <a:pos x="258" y="95"/>
                </a:cxn>
                <a:cxn ang="0">
                  <a:pos x="258" y="67"/>
                </a:cxn>
                <a:cxn ang="0">
                  <a:pos x="258" y="44"/>
                </a:cxn>
                <a:cxn ang="0">
                  <a:pos x="249" y="25"/>
                </a:cxn>
                <a:cxn ang="0">
                  <a:pos x="249" y="8"/>
                </a:cxn>
                <a:cxn ang="0">
                  <a:pos x="258" y="0"/>
                </a:cxn>
                <a:cxn ang="0">
                  <a:pos x="268" y="0"/>
                </a:cxn>
                <a:cxn ang="0">
                  <a:pos x="282" y="5"/>
                </a:cxn>
                <a:cxn ang="0">
                  <a:pos x="300" y="14"/>
                </a:cxn>
                <a:cxn ang="0">
                  <a:pos x="332" y="39"/>
                </a:cxn>
                <a:cxn ang="0">
                  <a:pos x="346" y="53"/>
                </a:cxn>
                <a:cxn ang="0">
                  <a:pos x="355" y="70"/>
                </a:cxn>
                <a:cxn ang="0">
                  <a:pos x="355" y="86"/>
                </a:cxn>
                <a:cxn ang="0">
                  <a:pos x="355" y="98"/>
                </a:cxn>
                <a:cxn ang="0">
                  <a:pos x="351" y="114"/>
                </a:cxn>
                <a:cxn ang="0">
                  <a:pos x="342" y="137"/>
                </a:cxn>
                <a:cxn ang="0">
                  <a:pos x="332" y="165"/>
                </a:cxn>
                <a:cxn ang="0">
                  <a:pos x="318" y="198"/>
                </a:cxn>
                <a:cxn ang="0">
                  <a:pos x="300" y="238"/>
                </a:cxn>
                <a:cxn ang="0">
                  <a:pos x="282" y="282"/>
                </a:cxn>
                <a:cxn ang="0">
                  <a:pos x="258" y="333"/>
                </a:cxn>
                <a:cxn ang="0">
                  <a:pos x="231" y="383"/>
                </a:cxn>
                <a:cxn ang="0">
                  <a:pos x="208" y="431"/>
                </a:cxn>
                <a:cxn ang="0">
                  <a:pos x="185" y="473"/>
                </a:cxn>
                <a:cxn ang="0">
                  <a:pos x="162" y="512"/>
                </a:cxn>
                <a:cxn ang="0">
                  <a:pos x="143" y="548"/>
                </a:cxn>
                <a:cxn ang="0">
                  <a:pos x="120" y="579"/>
                </a:cxn>
                <a:cxn ang="0">
                  <a:pos x="102" y="607"/>
                </a:cxn>
                <a:cxn ang="0">
                  <a:pos x="83" y="630"/>
                </a:cxn>
                <a:cxn ang="0">
                  <a:pos x="56" y="658"/>
                </a:cxn>
                <a:cxn ang="0">
                  <a:pos x="42" y="674"/>
                </a:cxn>
                <a:cxn ang="0">
                  <a:pos x="32" y="686"/>
                </a:cxn>
                <a:cxn ang="0">
                  <a:pos x="19" y="697"/>
                </a:cxn>
                <a:cxn ang="0">
                  <a:pos x="9" y="702"/>
                </a:cxn>
                <a:cxn ang="0">
                  <a:pos x="5" y="708"/>
                </a:cxn>
                <a:cxn ang="0">
                  <a:pos x="0" y="708"/>
                </a:cxn>
                <a:cxn ang="0">
                  <a:pos x="0" y="702"/>
                </a:cxn>
                <a:cxn ang="0">
                  <a:pos x="0" y="691"/>
                </a:cxn>
                <a:cxn ang="0">
                  <a:pos x="9" y="674"/>
                </a:cxn>
                <a:cxn ang="0">
                  <a:pos x="23" y="646"/>
                </a:cxn>
                <a:cxn ang="0">
                  <a:pos x="42" y="610"/>
                </a:cxn>
                <a:cxn ang="0">
                  <a:pos x="65" y="574"/>
                </a:cxn>
                <a:cxn ang="0">
                  <a:pos x="74" y="548"/>
                </a:cxn>
                <a:cxn ang="0">
                  <a:pos x="92" y="518"/>
                </a:cxn>
                <a:cxn ang="0">
                  <a:pos x="106" y="484"/>
                </a:cxn>
                <a:cxn ang="0">
                  <a:pos x="125" y="450"/>
                </a:cxn>
                <a:cxn ang="0">
                  <a:pos x="143" y="411"/>
                </a:cxn>
                <a:cxn ang="0">
                  <a:pos x="166" y="350"/>
                </a:cxn>
                <a:cxn ang="0">
                  <a:pos x="199" y="280"/>
                </a:cxn>
                <a:cxn ang="0">
                  <a:pos x="222" y="218"/>
                </a:cxn>
                <a:cxn ang="0">
                  <a:pos x="231" y="193"/>
                </a:cxn>
                <a:cxn ang="0">
                  <a:pos x="240" y="170"/>
                </a:cxn>
                <a:cxn ang="0">
                  <a:pos x="245" y="148"/>
                </a:cxn>
              </a:cxnLst>
              <a:rect l="txL" t="txT" r="txR" b="txB"/>
              <a:pathLst>
                <a:path w="355" h="708">
                  <a:moveTo>
                    <a:pt x="245" y="148"/>
                  </a:moveTo>
                  <a:lnTo>
                    <a:pt x="249" y="128"/>
                  </a:lnTo>
                  <a:lnTo>
                    <a:pt x="254" y="112"/>
                  </a:lnTo>
                  <a:lnTo>
                    <a:pt x="258" y="95"/>
                  </a:lnTo>
                  <a:lnTo>
                    <a:pt x="258" y="81"/>
                  </a:lnTo>
                  <a:lnTo>
                    <a:pt x="258" y="67"/>
                  </a:lnTo>
                  <a:lnTo>
                    <a:pt x="258" y="56"/>
                  </a:lnTo>
                  <a:lnTo>
                    <a:pt x="258" y="44"/>
                  </a:lnTo>
                  <a:lnTo>
                    <a:pt x="258" y="36"/>
                  </a:lnTo>
                  <a:lnTo>
                    <a:pt x="249" y="25"/>
                  </a:lnTo>
                  <a:lnTo>
                    <a:pt x="249" y="16"/>
                  </a:lnTo>
                  <a:lnTo>
                    <a:pt x="249" y="8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8" y="0"/>
                  </a:lnTo>
                  <a:lnTo>
                    <a:pt x="277" y="0"/>
                  </a:lnTo>
                  <a:lnTo>
                    <a:pt x="282" y="5"/>
                  </a:lnTo>
                  <a:lnTo>
                    <a:pt x="291" y="8"/>
                  </a:lnTo>
                  <a:lnTo>
                    <a:pt x="300" y="14"/>
                  </a:lnTo>
                  <a:lnTo>
                    <a:pt x="314" y="22"/>
                  </a:lnTo>
                  <a:lnTo>
                    <a:pt x="332" y="39"/>
                  </a:lnTo>
                  <a:lnTo>
                    <a:pt x="337" y="47"/>
                  </a:lnTo>
                  <a:lnTo>
                    <a:pt x="346" y="53"/>
                  </a:lnTo>
                  <a:lnTo>
                    <a:pt x="351" y="61"/>
                  </a:lnTo>
                  <a:lnTo>
                    <a:pt x="355" y="70"/>
                  </a:lnTo>
                  <a:lnTo>
                    <a:pt x="355" y="78"/>
                  </a:lnTo>
                  <a:lnTo>
                    <a:pt x="355" y="86"/>
                  </a:lnTo>
                  <a:lnTo>
                    <a:pt x="355" y="89"/>
                  </a:lnTo>
                  <a:lnTo>
                    <a:pt x="355" y="98"/>
                  </a:lnTo>
                  <a:lnTo>
                    <a:pt x="351" y="103"/>
                  </a:lnTo>
                  <a:lnTo>
                    <a:pt x="351" y="114"/>
                  </a:lnTo>
                  <a:lnTo>
                    <a:pt x="346" y="123"/>
                  </a:lnTo>
                  <a:lnTo>
                    <a:pt x="342" y="137"/>
                  </a:lnTo>
                  <a:lnTo>
                    <a:pt x="337" y="148"/>
                  </a:lnTo>
                  <a:lnTo>
                    <a:pt x="332" y="165"/>
                  </a:lnTo>
                  <a:lnTo>
                    <a:pt x="323" y="182"/>
                  </a:lnTo>
                  <a:lnTo>
                    <a:pt x="318" y="198"/>
                  </a:lnTo>
                  <a:lnTo>
                    <a:pt x="309" y="218"/>
                  </a:lnTo>
                  <a:lnTo>
                    <a:pt x="300" y="238"/>
                  </a:lnTo>
                  <a:lnTo>
                    <a:pt x="291" y="260"/>
                  </a:lnTo>
                  <a:lnTo>
                    <a:pt x="282" y="282"/>
                  </a:lnTo>
                  <a:lnTo>
                    <a:pt x="268" y="308"/>
                  </a:lnTo>
                  <a:lnTo>
                    <a:pt x="258" y="333"/>
                  </a:lnTo>
                  <a:lnTo>
                    <a:pt x="245" y="358"/>
                  </a:lnTo>
                  <a:lnTo>
                    <a:pt x="231" y="383"/>
                  </a:lnTo>
                  <a:lnTo>
                    <a:pt x="222" y="408"/>
                  </a:lnTo>
                  <a:lnTo>
                    <a:pt x="208" y="431"/>
                  </a:lnTo>
                  <a:lnTo>
                    <a:pt x="199" y="453"/>
                  </a:lnTo>
                  <a:lnTo>
                    <a:pt x="185" y="473"/>
                  </a:lnTo>
                  <a:lnTo>
                    <a:pt x="175" y="492"/>
                  </a:lnTo>
                  <a:lnTo>
                    <a:pt x="162" y="512"/>
                  </a:lnTo>
                  <a:lnTo>
                    <a:pt x="152" y="532"/>
                  </a:lnTo>
                  <a:lnTo>
                    <a:pt x="143" y="548"/>
                  </a:lnTo>
                  <a:lnTo>
                    <a:pt x="134" y="562"/>
                  </a:lnTo>
                  <a:lnTo>
                    <a:pt x="120" y="579"/>
                  </a:lnTo>
                  <a:lnTo>
                    <a:pt x="111" y="593"/>
                  </a:lnTo>
                  <a:lnTo>
                    <a:pt x="102" y="607"/>
                  </a:lnTo>
                  <a:lnTo>
                    <a:pt x="92" y="618"/>
                  </a:lnTo>
                  <a:lnTo>
                    <a:pt x="83" y="630"/>
                  </a:lnTo>
                  <a:lnTo>
                    <a:pt x="65" y="649"/>
                  </a:lnTo>
                  <a:lnTo>
                    <a:pt x="56" y="658"/>
                  </a:lnTo>
                  <a:lnTo>
                    <a:pt x="51" y="666"/>
                  </a:lnTo>
                  <a:lnTo>
                    <a:pt x="42" y="674"/>
                  </a:lnTo>
                  <a:lnTo>
                    <a:pt x="37" y="680"/>
                  </a:lnTo>
                  <a:lnTo>
                    <a:pt x="32" y="686"/>
                  </a:lnTo>
                  <a:lnTo>
                    <a:pt x="23" y="691"/>
                  </a:lnTo>
                  <a:lnTo>
                    <a:pt x="19" y="697"/>
                  </a:lnTo>
                  <a:lnTo>
                    <a:pt x="14" y="700"/>
                  </a:lnTo>
                  <a:lnTo>
                    <a:pt x="9" y="702"/>
                  </a:lnTo>
                  <a:lnTo>
                    <a:pt x="9" y="705"/>
                  </a:lnTo>
                  <a:lnTo>
                    <a:pt x="5" y="708"/>
                  </a:lnTo>
                  <a:lnTo>
                    <a:pt x="0" y="708"/>
                  </a:lnTo>
                  <a:lnTo>
                    <a:pt x="0" y="702"/>
                  </a:lnTo>
                  <a:lnTo>
                    <a:pt x="0" y="700"/>
                  </a:lnTo>
                  <a:lnTo>
                    <a:pt x="0" y="691"/>
                  </a:lnTo>
                  <a:lnTo>
                    <a:pt x="5" y="683"/>
                  </a:lnTo>
                  <a:lnTo>
                    <a:pt x="9" y="674"/>
                  </a:lnTo>
                  <a:lnTo>
                    <a:pt x="14" y="660"/>
                  </a:lnTo>
                  <a:lnTo>
                    <a:pt x="23" y="646"/>
                  </a:lnTo>
                  <a:lnTo>
                    <a:pt x="32" y="630"/>
                  </a:lnTo>
                  <a:lnTo>
                    <a:pt x="42" y="610"/>
                  </a:lnTo>
                  <a:lnTo>
                    <a:pt x="56" y="588"/>
                  </a:lnTo>
                  <a:lnTo>
                    <a:pt x="65" y="574"/>
                  </a:lnTo>
                  <a:lnTo>
                    <a:pt x="69" y="562"/>
                  </a:lnTo>
                  <a:lnTo>
                    <a:pt x="74" y="548"/>
                  </a:lnTo>
                  <a:lnTo>
                    <a:pt x="83" y="532"/>
                  </a:lnTo>
                  <a:lnTo>
                    <a:pt x="92" y="518"/>
                  </a:lnTo>
                  <a:lnTo>
                    <a:pt x="97" y="501"/>
                  </a:lnTo>
                  <a:lnTo>
                    <a:pt x="106" y="484"/>
                  </a:lnTo>
                  <a:lnTo>
                    <a:pt x="115" y="467"/>
                  </a:lnTo>
                  <a:lnTo>
                    <a:pt x="125" y="450"/>
                  </a:lnTo>
                  <a:lnTo>
                    <a:pt x="134" y="431"/>
                  </a:lnTo>
                  <a:lnTo>
                    <a:pt x="143" y="411"/>
                  </a:lnTo>
                  <a:lnTo>
                    <a:pt x="152" y="389"/>
                  </a:lnTo>
                  <a:lnTo>
                    <a:pt x="166" y="350"/>
                  </a:lnTo>
                  <a:lnTo>
                    <a:pt x="185" y="313"/>
                  </a:lnTo>
                  <a:lnTo>
                    <a:pt x="199" y="280"/>
                  </a:lnTo>
                  <a:lnTo>
                    <a:pt x="208" y="249"/>
                  </a:lnTo>
                  <a:lnTo>
                    <a:pt x="222" y="218"/>
                  </a:lnTo>
                  <a:lnTo>
                    <a:pt x="226" y="204"/>
                  </a:lnTo>
                  <a:lnTo>
                    <a:pt x="231" y="193"/>
                  </a:lnTo>
                  <a:lnTo>
                    <a:pt x="235" y="182"/>
                  </a:lnTo>
                  <a:lnTo>
                    <a:pt x="240" y="170"/>
                  </a:lnTo>
                  <a:lnTo>
                    <a:pt x="240" y="159"/>
                  </a:lnTo>
                  <a:lnTo>
                    <a:pt x="245" y="14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63" name="Freeform 21"/>
            <p:cNvSpPr/>
            <p:nvPr/>
          </p:nvSpPr>
          <p:spPr>
            <a:xfrm>
              <a:off x="6956425" y="742950"/>
              <a:ext cx="269875" cy="257175"/>
            </a:xfrm>
            <a:custGeom>
              <a:avLst/>
              <a:gdLst>
                <a:gd name="txL" fmla="*/ 0 w 170"/>
                <a:gd name="txT" fmla="*/ 0 h 162"/>
                <a:gd name="txR" fmla="*/ 170 w 170"/>
                <a:gd name="txB" fmla="*/ 162 h 162"/>
              </a:gdLst>
              <a:ahLst/>
              <a:cxnLst>
                <a:cxn ang="0">
                  <a:pos x="64" y="89"/>
                </a:cxn>
                <a:cxn ang="0">
                  <a:pos x="46" y="73"/>
                </a:cxn>
                <a:cxn ang="0">
                  <a:pos x="32" y="59"/>
                </a:cxn>
                <a:cxn ang="0">
                  <a:pos x="23" y="45"/>
                </a:cxn>
                <a:cxn ang="0">
                  <a:pos x="14" y="36"/>
                </a:cxn>
                <a:cxn ang="0">
                  <a:pos x="9" y="28"/>
                </a:cxn>
                <a:cxn ang="0">
                  <a:pos x="4" y="19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4" y="8"/>
                </a:cxn>
                <a:cxn ang="0">
                  <a:pos x="9" y="5"/>
                </a:cxn>
                <a:cxn ang="0">
                  <a:pos x="18" y="3"/>
                </a:cxn>
                <a:cxn ang="0">
                  <a:pos x="37" y="0"/>
                </a:cxn>
                <a:cxn ang="0">
                  <a:pos x="50" y="0"/>
                </a:cxn>
                <a:cxn ang="0">
                  <a:pos x="69" y="3"/>
                </a:cxn>
                <a:cxn ang="0">
                  <a:pos x="92" y="11"/>
                </a:cxn>
                <a:cxn ang="0">
                  <a:pos x="120" y="19"/>
                </a:cxn>
                <a:cxn ang="0">
                  <a:pos x="129" y="25"/>
                </a:cxn>
                <a:cxn ang="0">
                  <a:pos x="143" y="33"/>
                </a:cxn>
                <a:cxn ang="0">
                  <a:pos x="147" y="42"/>
                </a:cxn>
                <a:cxn ang="0">
                  <a:pos x="157" y="50"/>
                </a:cxn>
                <a:cxn ang="0">
                  <a:pos x="161" y="61"/>
                </a:cxn>
                <a:cxn ang="0">
                  <a:pos x="166" y="75"/>
                </a:cxn>
                <a:cxn ang="0">
                  <a:pos x="170" y="89"/>
                </a:cxn>
                <a:cxn ang="0">
                  <a:pos x="170" y="103"/>
                </a:cxn>
                <a:cxn ang="0">
                  <a:pos x="166" y="120"/>
                </a:cxn>
                <a:cxn ang="0">
                  <a:pos x="166" y="131"/>
                </a:cxn>
                <a:cxn ang="0">
                  <a:pos x="161" y="143"/>
                </a:cxn>
                <a:cxn ang="0">
                  <a:pos x="161" y="151"/>
                </a:cxn>
                <a:cxn ang="0">
                  <a:pos x="157" y="157"/>
                </a:cxn>
                <a:cxn ang="0">
                  <a:pos x="157" y="162"/>
                </a:cxn>
                <a:cxn ang="0">
                  <a:pos x="152" y="162"/>
                </a:cxn>
                <a:cxn ang="0">
                  <a:pos x="152" y="162"/>
                </a:cxn>
                <a:cxn ang="0">
                  <a:pos x="147" y="159"/>
                </a:cxn>
                <a:cxn ang="0">
                  <a:pos x="143" y="157"/>
                </a:cxn>
                <a:cxn ang="0">
                  <a:pos x="133" y="151"/>
                </a:cxn>
                <a:cxn ang="0">
                  <a:pos x="120" y="145"/>
                </a:cxn>
                <a:cxn ang="0">
                  <a:pos x="110" y="134"/>
                </a:cxn>
                <a:cxn ang="0">
                  <a:pos x="97" y="123"/>
                </a:cxn>
                <a:cxn ang="0">
                  <a:pos x="83" y="106"/>
                </a:cxn>
                <a:cxn ang="0">
                  <a:pos x="64" y="89"/>
                </a:cxn>
                <a:cxn ang="0">
                  <a:pos x="64" y="89"/>
                </a:cxn>
              </a:cxnLst>
              <a:rect l="txL" t="txT" r="txR" b="txB"/>
              <a:pathLst>
                <a:path w="170" h="162">
                  <a:moveTo>
                    <a:pt x="64" y="89"/>
                  </a:moveTo>
                  <a:lnTo>
                    <a:pt x="46" y="73"/>
                  </a:lnTo>
                  <a:lnTo>
                    <a:pt x="32" y="59"/>
                  </a:lnTo>
                  <a:lnTo>
                    <a:pt x="23" y="45"/>
                  </a:lnTo>
                  <a:lnTo>
                    <a:pt x="14" y="36"/>
                  </a:lnTo>
                  <a:lnTo>
                    <a:pt x="9" y="28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4" y="8"/>
                  </a:lnTo>
                  <a:lnTo>
                    <a:pt x="9" y="5"/>
                  </a:lnTo>
                  <a:lnTo>
                    <a:pt x="18" y="3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69" y="3"/>
                  </a:lnTo>
                  <a:lnTo>
                    <a:pt x="92" y="11"/>
                  </a:lnTo>
                  <a:lnTo>
                    <a:pt x="120" y="19"/>
                  </a:lnTo>
                  <a:lnTo>
                    <a:pt x="129" y="25"/>
                  </a:lnTo>
                  <a:lnTo>
                    <a:pt x="143" y="33"/>
                  </a:lnTo>
                  <a:lnTo>
                    <a:pt x="147" y="42"/>
                  </a:lnTo>
                  <a:lnTo>
                    <a:pt x="157" y="50"/>
                  </a:lnTo>
                  <a:lnTo>
                    <a:pt x="161" y="61"/>
                  </a:lnTo>
                  <a:lnTo>
                    <a:pt x="166" y="75"/>
                  </a:lnTo>
                  <a:lnTo>
                    <a:pt x="170" y="89"/>
                  </a:lnTo>
                  <a:lnTo>
                    <a:pt x="170" y="103"/>
                  </a:lnTo>
                  <a:lnTo>
                    <a:pt x="166" y="120"/>
                  </a:lnTo>
                  <a:lnTo>
                    <a:pt x="166" y="131"/>
                  </a:lnTo>
                  <a:lnTo>
                    <a:pt x="161" y="143"/>
                  </a:lnTo>
                  <a:lnTo>
                    <a:pt x="161" y="151"/>
                  </a:lnTo>
                  <a:lnTo>
                    <a:pt x="157" y="157"/>
                  </a:lnTo>
                  <a:lnTo>
                    <a:pt x="157" y="162"/>
                  </a:lnTo>
                  <a:lnTo>
                    <a:pt x="152" y="162"/>
                  </a:lnTo>
                  <a:lnTo>
                    <a:pt x="147" y="159"/>
                  </a:lnTo>
                  <a:lnTo>
                    <a:pt x="143" y="157"/>
                  </a:lnTo>
                  <a:lnTo>
                    <a:pt x="133" y="151"/>
                  </a:lnTo>
                  <a:lnTo>
                    <a:pt x="120" y="145"/>
                  </a:lnTo>
                  <a:lnTo>
                    <a:pt x="110" y="134"/>
                  </a:lnTo>
                  <a:lnTo>
                    <a:pt x="97" y="123"/>
                  </a:lnTo>
                  <a:lnTo>
                    <a:pt x="83" y="106"/>
                  </a:lnTo>
                  <a:lnTo>
                    <a:pt x="64" y="8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64" name="Freeform 22"/>
            <p:cNvSpPr/>
            <p:nvPr/>
          </p:nvSpPr>
          <p:spPr>
            <a:xfrm>
              <a:off x="6524625" y="1187450"/>
              <a:ext cx="138113" cy="1862137"/>
            </a:xfrm>
            <a:custGeom>
              <a:avLst/>
              <a:gdLst>
                <a:gd name="txL" fmla="*/ 0 w 87"/>
                <a:gd name="txT" fmla="*/ 0 h 1173"/>
                <a:gd name="txR" fmla="*/ 87 w 87"/>
                <a:gd name="txB" fmla="*/ 1173 h 1173"/>
              </a:gdLst>
              <a:ahLst/>
              <a:cxnLst>
                <a:cxn ang="0">
                  <a:pos x="9" y="921"/>
                </a:cxn>
                <a:cxn ang="0">
                  <a:pos x="13" y="865"/>
                </a:cxn>
                <a:cxn ang="0">
                  <a:pos x="13" y="817"/>
                </a:cxn>
                <a:cxn ang="0">
                  <a:pos x="18" y="781"/>
                </a:cxn>
                <a:cxn ang="0">
                  <a:pos x="18" y="742"/>
                </a:cxn>
                <a:cxn ang="0">
                  <a:pos x="23" y="700"/>
                </a:cxn>
                <a:cxn ang="0">
                  <a:pos x="23" y="655"/>
                </a:cxn>
                <a:cxn ang="0">
                  <a:pos x="23" y="599"/>
                </a:cxn>
                <a:cxn ang="0">
                  <a:pos x="23" y="534"/>
                </a:cxn>
                <a:cxn ang="0">
                  <a:pos x="23" y="459"/>
                </a:cxn>
                <a:cxn ang="0">
                  <a:pos x="23" y="375"/>
                </a:cxn>
                <a:cxn ang="0">
                  <a:pos x="23" y="280"/>
                </a:cxn>
                <a:cxn ang="0">
                  <a:pos x="23" y="176"/>
                </a:cxn>
                <a:cxn ang="0">
                  <a:pos x="23" y="61"/>
                </a:cxn>
                <a:cxn ang="0">
                  <a:pos x="36" y="19"/>
                </a:cxn>
                <a:cxn ang="0">
                  <a:pos x="64" y="50"/>
                </a:cxn>
                <a:cxn ang="0">
                  <a:pos x="78" y="75"/>
                </a:cxn>
                <a:cxn ang="0">
                  <a:pos x="87" y="92"/>
                </a:cxn>
                <a:cxn ang="0">
                  <a:pos x="87" y="106"/>
                </a:cxn>
                <a:cxn ang="0">
                  <a:pos x="87" y="115"/>
                </a:cxn>
                <a:cxn ang="0">
                  <a:pos x="87" y="129"/>
                </a:cxn>
                <a:cxn ang="0">
                  <a:pos x="87" y="143"/>
                </a:cxn>
                <a:cxn ang="0">
                  <a:pos x="87" y="162"/>
                </a:cxn>
                <a:cxn ang="0">
                  <a:pos x="87" y="182"/>
                </a:cxn>
                <a:cxn ang="0">
                  <a:pos x="87" y="207"/>
                </a:cxn>
                <a:cxn ang="0">
                  <a:pos x="83" y="235"/>
                </a:cxn>
                <a:cxn ang="0">
                  <a:pos x="83" y="297"/>
                </a:cxn>
                <a:cxn ang="0">
                  <a:pos x="78" y="372"/>
                </a:cxn>
                <a:cxn ang="0">
                  <a:pos x="78" y="456"/>
                </a:cxn>
                <a:cxn ang="0">
                  <a:pos x="78" y="551"/>
                </a:cxn>
                <a:cxn ang="0">
                  <a:pos x="78" y="756"/>
                </a:cxn>
                <a:cxn ang="0">
                  <a:pos x="73" y="960"/>
                </a:cxn>
                <a:cxn ang="0">
                  <a:pos x="69" y="1010"/>
                </a:cxn>
                <a:cxn ang="0">
                  <a:pos x="69" y="1052"/>
                </a:cxn>
                <a:cxn ang="0">
                  <a:pos x="64" y="1089"/>
                </a:cxn>
                <a:cxn ang="0">
                  <a:pos x="64" y="1120"/>
                </a:cxn>
                <a:cxn ang="0">
                  <a:pos x="64" y="1142"/>
                </a:cxn>
                <a:cxn ang="0">
                  <a:pos x="60" y="1159"/>
                </a:cxn>
                <a:cxn ang="0">
                  <a:pos x="60" y="1170"/>
                </a:cxn>
                <a:cxn ang="0">
                  <a:pos x="55" y="1173"/>
                </a:cxn>
                <a:cxn ang="0">
                  <a:pos x="46" y="1170"/>
                </a:cxn>
                <a:cxn ang="0">
                  <a:pos x="41" y="1162"/>
                </a:cxn>
                <a:cxn ang="0">
                  <a:pos x="32" y="1145"/>
                </a:cxn>
                <a:cxn ang="0">
                  <a:pos x="23" y="1122"/>
                </a:cxn>
                <a:cxn ang="0">
                  <a:pos x="13" y="1100"/>
                </a:cxn>
                <a:cxn ang="0">
                  <a:pos x="9" y="1080"/>
                </a:cxn>
                <a:cxn ang="0">
                  <a:pos x="4" y="1066"/>
                </a:cxn>
                <a:cxn ang="0">
                  <a:pos x="0" y="1061"/>
                </a:cxn>
                <a:cxn ang="0">
                  <a:pos x="0" y="1044"/>
                </a:cxn>
                <a:cxn ang="0">
                  <a:pos x="0" y="1022"/>
                </a:cxn>
                <a:cxn ang="0">
                  <a:pos x="0" y="988"/>
                </a:cxn>
                <a:cxn ang="0">
                  <a:pos x="4" y="946"/>
                </a:cxn>
              </a:cxnLst>
              <a:rect l="txL" t="txT" r="txR" b="txB"/>
              <a:pathLst>
                <a:path w="87" h="1173">
                  <a:moveTo>
                    <a:pt x="4" y="946"/>
                  </a:moveTo>
                  <a:lnTo>
                    <a:pt x="9" y="921"/>
                  </a:lnTo>
                  <a:lnTo>
                    <a:pt x="9" y="896"/>
                  </a:lnTo>
                  <a:lnTo>
                    <a:pt x="13" y="865"/>
                  </a:lnTo>
                  <a:lnTo>
                    <a:pt x="13" y="834"/>
                  </a:lnTo>
                  <a:lnTo>
                    <a:pt x="13" y="817"/>
                  </a:lnTo>
                  <a:lnTo>
                    <a:pt x="18" y="800"/>
                  </a:lnTo>
                  <a:lnTo>
                    <a:pt x="18" y="781"/>
                  </a:lnTo>
                  <a:lnTo>
                    <a:pt x="18" y="761"/>
                  </a:lnTo>
                  <a:lnTo>
                    <a:pt x="18" y="742"/>
                  </a:lnTo>
                  <a:lnTo>
                    <a:pt x="23" y="722"/>
                  </a:lnTo>
                  <a:lnTo>
                    <a:pt x="23" y="700"/>
                  </a:lnTo>
                  <a:lnTo>
                    <a:pt x="23" y="677"/>
                  </a:lnTo>
                  <a:lnTo>
                    <a:pt x="23" y="655"/>
                  </a:lnTo>
                  <a:lnTo>
                    <a:pt x="23" y="630"/>
                  </a:lnTo>
                  <a:lnTo>
                    <a:pt x="23" y="599"/>
                  </a:lnTo>
                  <a:lnTo>
                    <a:pt x="23" y="568"/>
                  </a:lnTo>
                  <a:lnTo>
                    <a:pt x="23" y="534"/>
                  </a:lnTo>
                  <a:lnTo>
                    <a:pt x="23" y="498"/>
                  </a:lnTo>
                  <a:lnTo>
                    <a:pt x="23" y="459"/>
                  </a:lnTo>
                  <a:lnTo>
                    <a:pt x="23" y="420"/>
                  </a:lnTo>
                  <a:lnTo>
                    <a:pt x="23" y="375"/>
                  </a:lnTo>
                  <a:lnTo>
                    <a:pt x="23" y="330"/>
                  </a:lnTo>
                  <a:lnTo>
                    <a:pt x="23" y="280"/>
                  </a:lnTo>
                  <a:lnTo>
                    <a:pt x="23" y="229"/>
                  </a:lnTo>
                  <a:lnTo>
                    <a:pt x="23" y="176"/>
                  </a:lnTo>
                  <a:lnTo>
                    <a:pt x="23" y="120"/>
                  </a:lnTo>
                  <a:lnTo>
                    <a:pt x="23" y="61"/>
                  </a:lnTo>
                  <a:lnTo>
                    <a:pt x="23" y="0"/>
                  </a:lnTo>
                  <a:lnTo>
                    <a:pt x="36" y="19"/>
                  </a:lnTo>
                  <a:lnTo>
                    <a:pt x="50" y="36"/>
                  </a:lnTo>
                  <a:lnTo>
                    <a:pt x="64" y="50"/>
                  </a:lnTo>
                  <a:lnTo>
                    <a:pt x="73" y="64"/>
                  </a:lnTo>
                  <a:lnTo>
                    <a:pt x="78" y="75"/>
                  </a:lnTo>
                  <a:lnTo>
                    <a:pt x="87" y="87"/>
                  </a:lnTo>
                  <a:lnTo>
                    <a:pt x="87" y="92"/>
                  </a:lnTo>
                  <a:lnTo>
                    <a:pt x="87" y="101"/>
                  </a:lnTo>
                  <a:lnTo>
                    <a:pt x="87" y="106"/>
                  </a:lnTo>
                  <a:lnTo>
                    <a:pt x="87" y="112"/>
                  </a:lnTo>
                  <a:lnTo>
                    <a:pt x="87" y="115"/>
                  </a:lnTo>
                  <a:lnTo>
                    <a:pt x="87" y="120"/>
                  </a:lnTo>
                  <a:lnTo>
                    <a:pt x="87" y="129"/>
                  </a:lnTo>
                  <a:lnTo>
                    <a:pt x="87" y="134"/>
                  </a:lnTo>
                  <a:lnTo>
                    <a:pt x="87" y="143"/>
                  </a:lnTo>
                  <a:lnTo>
                    <a:pt x="87" y="151"/>
                  </a:lnTo>
                  <a:lnTo>
                    <a:pt x="87" y="162"/>
                  </a:lnTo>
                  <a:lnTo>
                    <a:pt x="87" y="171"/>
                  </a:lnTo>
                  <a:lnTo>
                    <a:pt x="87" y="182"/>
                  </a:lnTo>
                  <a:lnTo>
                    <a:pt x="87" y="193"/>
                  </a:lnTo>
                  <a:lnTo>
                    <a:pt x="87" y="207"/>
                  </a:lnTo>
                  <a:lnTo>
                    <a:pt x="83" y="221"/>
                  </a:lnTo>
                  <a:lnTo>
                    <a:pt x="83" y="235"/>
                  </a:lnTo>
                  <a:lnTo>
                    <a:pt x="83" y="263"/>
                  </a:lnTo>
                  <a:lnTo>
                    <a:pt x="83" y="297"/>
                  </a:lnTo>
                  <a:lnTo>
                    <a:pt x="78" y="333"/>
                  </a:lnTo>
                  <a:lnTo>
                    <a:pt x="78" y="372"/>
                  </a:lnTo>
                  <a:lnTo>
                    <a:pt x="78" y="411"/>
                  </a:lnTo>
                  <a:lnTo>
                    <a:pt x="78" y="456"/>
                  </a:lnTo>
                  <a:lnTo>
                    <a:pt x="78" y="504"/>
                  </a:lnTo>
                  <a:lnTo>
                    <a:pt x="78" y="551"/>
                  </a:lnTo>
                  <a:lnTo>
                    <a:pt x="78" y="652"/>
                  </a:lnTo>
                  <a:lnTo>
                    <a:pt x="78" y="756"/>
                  </a:lnTo>
                  <a:lnTo>
                    <a:pt x="78" y="859"/>
                  </a:lnTo>
                  <a:lnTo>
                    <a:pt x="73" y="960"/>
                  </a:lnTo>
                  <a:lnTo>
                    <a:pt x="73" y="985"/>
                  </a:lnTo>
                  <a:lnTo>
                    <a:pt x="69" y="1010"/>
                  </a:lnTo>
                  <a:lnTo>
                    <a:pt x="69" y="1033"/>
                  </a:lnTo>
                  <a:lnTo>
                    <a:pt x="69" y="1052"/>
                  </a:lnTo>
                  <a:lnTo>
                    <a:pt x="69" y="1072"/>
                  </a:lnTo>
                  <a:lnTo>
                    <a:pt x="64" y="1089"/>
                  </a:lnTo>
                  <a:lnTo>
                    <a:pt x="64" y="1106"/>
                  </a:lnTo>
                  <a:lnTo>
                    <a:pt x="64" y="1120"/>
                  </a:lnTo>
                  <a:lnTo>
                    <a:pt x="64" y="1131"/>
                  </a:lnTo>
                  <a:lnTo>
                    <a:pt x="64" y="1142"/>
                  </a:lnTo>
                  <a:lnTo>
                    <a:pt x="60" y="1150"/>
                  </a:lnTo>
                  <a:lnTo>
                    <a:pt x="60" y="1159"/>
                  </a:lnTo>
                  <a:lnTo>
                    <a:pt x="60" y="1164"/>
                  </a:lnTo>
                  <a:lnTo>
                    <a:pt x="60" y="1170"/>
                  </a:lnTo>
                  <a:lnTo>
                    <a:pt x="55" y="1173"/>
                  </a:lnTo>
                  <a:lnTo>
                    <a:pt x="50" y="1173"/>
                  </a:lnTo>
                  <a:lnTo>
                    <a:pt x="46" y="1170"/>
                  </a:lnTo>
                  <a:lnTo>
                    <a:pt x="41" y="1167"/>
                  </a:lnTo>
                  <a:lnTo>
                    <a:pt x="41" y="1162"/>
                  </a:lnTo>
                  <a:lnTo>
                    <a:pt x="36" y="1153"/>
                  </a:lnTo>
                  <a:lnTo>
                    <a:pt x="32" y="1145"/>
                  </a:lnTo>
                  <a:lnTo>
                    <a:pt x="27" y="1136"/>
                  </a:lnTo>
                  <a:lnTo>
                    <a:pt x="23" y="1122"/>
                  </a:lnTo>
                  <a:lnTo>
                    <a:pt x="18" y="1111"/>
                  </a:lnTo>
                  <a:lnTo>
                    <a:pt x="13" y="1100"/>
                  </a:lnTo>
                  <a:lnTo>
                    <a:pt x="13" y="1089"/>
                  </a:lnTo>
                  <a:lnTo>
                    <a:pt x="9" y="1080"/>
                  </a:lnTo>
                  <a:lnTo>
                    <a:pt x="9" y="1072"/>
                  </a:lnTo>
                  <a:lnTo>
                    <a:pt x="4" y="1066"/>
                  </a:lnTo>
                  <a:lnTo>
                    <a:pt x="4" y="1064"/>
                  </a:lnTo>
                  <a:lnTo>
                    <a:pt x="0" y="1061"/>
                  </a:lnTo>
                  <a:lnTo>
                    <a:pt x="0" y="1052"/>
                  </a:lnTo>
                  <a:lnTo>
                    <a:pt x="0" y="1044"/>
                  </a:lnTo>
                  <a:lnTo>
                    <a:pt x="0" y="1036"/>
                  </a:lnTo>
                  <a:lnTo>
                    <a:pt x="0" y="1022"/>
                  </a:lnTo>
                  <a:lnTo>
                    <a:pt x="0" y="1008"/>
                  </a:lnTo>
                  <a:lnTo>
                    <a:pt x="0" y="988"/>
                  </a:lnTo>
                  <a:lnTo>
                    <a:pt x="4" y="968"/>
                  </a:lnTo>
                  <a:lnTo>
                    <a:pt x="4" y="94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65" name="Freeform 23"/>
            <p:cNvSpPr/>
            <p:nvPr/>
          </p:nvSpPr>
          <p:spPr>
            <a:xfrm>
              <a:off x="6684963" y="1066800"/>
              <a:ext cx="731838" cy="236537"/>
            </a:xfrm>
            <a:custGeom>
              <a:avLst/>
              <a:gdLst>
                <a:gd name="txL" fmla="*/ 0 w 461"/>
                <a:gd name="txT" fmla="*/ 0 h 149"/>
                <a:gd name="txR" fmla="*/ 461 w 461"/>
                <a:gd name="txB" fmla="*/ 149 h 149"/>
              </a:gdLst>
              <a:ahLst/>
              <a:cxnLst>
                <a:cxn ang="0">
                  <a:pos x="0" y="112"/>
                </a:cxn>
                <a:cxn ang="0">
                  <a:pos x="42" y="98"/>
                </a:cxn>
                <a:cxn ang="0">
                  <a:pos x="78" y="84"/>
                </a:cxn>
                <a:cxn ang="0">
                  <a:pos x="115" y="73"/>
                </a:cxn>
                <a:cxn ang="0">
                  <a:pos x="152" y="62"/>
                </a:cxn>
                <a:cxn ang="0">
                  <a:pos x="185" y="51"/>
                </a:cxn>
                <a:cxn ang="0">
                  <a:pos x="212" y="42"/>
                </a:cxn>
                <a:cxn ang="0">
                  <a:pos x="240" y="34"/>
                </a:cxn>
                <a:cxn ang="0">
                  <a:pos x="263" y="25"/>
                </a:cxn>
                <a:cxn ang="0">
                  <a:pos x="286" y="20"/>
                </a:cxn>
                <a:cxn ang="0">
                  <a:pos x="304" y="14"/>
                </a:cxn>
                <a:cxn ang="0">
                  <a:pos x="323" y="9"/>
                </a:cxn>
                <a:cxn ang="0">
                  <a:pos x="341" y="6"/>
                </a:cxn>
                <a:cxn ang="0">
                  <a:pos x="355" y="3"/>
                </a:cxn>
                <a:cxn ang="0">
                  <a:pos x="364" y="0"/>
                </a:cxn>
                <a:cxn ang="0">
                  <a:pos x="374" y="0"/>
                </a:cxn>
                <a:cxn ang="0">
                  <a:pos x="378" y="0"/>
                </a:cxn>
                <a:cxn ang="0">
                  <a:pos x="397" y="0"/>
                </a:cxn>
                <a:cxn ang="0">
                  <a:pos x="415" y="0"/>
                </a:cxn>
                <a:cxn ang="0">
                  <a:pos x="429" y="3"/>
                </a:cxn>
                <a:cxn ang="0">
                  <a:pos x="438" y="6"/>
                </a:cxn>
                <a:cxn ang="0">
                  <a:pos x="452" y="11"/>
                </a:cxn>
                <a:cxn ang="0">
                  <a:pos x="457" y="20"/>
                </a:cxn>
                <a:cxn ang="0">
                  <a:pos x="461" y="28"/>
                </a:cxn>
                <a:cxn ang="0">
                  <a:pos x="461" y="34"/>
                </a:cxn>
                <a:cxn ang="0">
                  <a:pos x="457" y="42"/>
                </a:cxn>
                <a:cxn ang="0">
                  <a:pos x="447" y="51"/>
                </a:cxn>
                <a:cxn ang="0">
                  <a:pos x="438" y="59"/>
                </a:cxn>
                <a:cxn ang="0">
                  <a:pos x="424" y="70"/>
                </a:cxn>
                <a:cxn ang="0">
                  <a:pos x="411" y="76"/>
                </a:cxn>
                <a:cxn ang="0">
                  <a:pos x="397" y="81"/>
                </a:cxn>
                <a:cxn ang="0">
                  <a:pos x="378" y="87"/>
                </a:cxn>
                <a:cxn ang="0">
                  <a:pos x="360" y="93"/>
                </a:cxn>
                <a:cxn ang="0">
                  <a:pos x="337" y="98"/>
                </a:cxn>
                <a:cxn ang="0">
                  <a:pos x="309" y="104"/>
                </a:cxn>
                <a:cxn ang="0">
                  <a:pos x="277" y="112"/>
                </a:cxn>
                <a:cxn ang="0">
                  <a:pos x="244" y="121"/>
                </a:cxn>
                <a:cxn ang="0">
                  <a:pos x="212" y="126"/>
                </a:cxn>
                <a:cxn ang="0">
                  <a:pos x="180" y="132"/>
                </a:cxn>
                <a:cxn ang="0">
                  <a:pos x="152" y="137"/>
                </a:cxn>
                <a:cxn ang="0">
                  <a:pos x="129" y="140"/>
                </a:cxn>
                <a:cxn ang="0">
                  <a:pos x="106" y="143"/>
                </a:cxn>
                <a:cxn ang="0">
                  <a:pos x="88" y="146"/>
                </a:cxn>
                <a:cxn ang="0">
                  <a:pos x="69" y="146"/>
                </a:cxn>
                <a:cxn ang="0">
                  <a:pos x="55" y="149"/>
                </a:cxn>
                <a:cxn ang="0">
                  <a:pos x="42" y="146"/>
                </a:cxn>
                <a:cxn ang="0">
                  <a:pos x="32" y="146"/>
                </a:cxn>
                <a:cxn ang="0">
                  <a:pos x="18" y="143"/>
                </a:cxn>
                <a:cxn ang="0">
                  <a:pos x="14" y="137"/>
                </a:cxn>
                <a:cxn ang="0">
                  <a:pos x="5" y="132"/>
                </a:cxn>
                <a:cxn ang="0">
                  <a:pos x="5" y="126"/>
                </a:cxn>
                <a:cxn ang="0">
                  <a:pos x="0" y="121"/>
                </a:cxn>
                <a:cxn ang="0">
                  <a:pos x="0" y="112"/>
                </a:cxn>
                <a:cxn ang="0">
                  <a:pos x="0" y="112"/>
                </a:cxn>
              </a:cxnLst>
              <a:rect l="txL" t="txT" r="txR" b="txB"/>
              <a:pathLst>
                <a:path w="461" h="149">
                  <a:moveTo>
                    <a:pt x="0" y="112"/>
                  </a:moveTo>
                  <a:lnTo>
                    <a:pt x="42" y="98"/>
                  </a:lnTo>
                  <a:lnTo>
                    <a:pt x="78" y="84"/>
                  </a:lnTo>
                  <a:lnTo>
                    <a:pt x="115" y="73"/>
                  </a:lnTo>
                  <a:lnTo>
                    <a:pt x="152" y="62"/>
                  </a:lnTo>
                  <a:lnTo>
                    <a:pt x="185" y="51"/>
                  </a:lnTo>
                  <a:lnTo>
                    <a:pt x="212" y="42"/>
                  </a:lnTo>
                  <a:lnTo>
                    <a:pt x="240" y="34"/>
                  </a:lnTo>
                  <a:lnTo>
                    <a:pt x="263" y="25"/>
                  </a:lnTo>
                  <a:lnTo>
                    <a:pt x="286" y="20"/>
                  </a:lnTo>
                  <a:lnTo>
                    <a:pt x="304" y="14"/>
                  </a:lnTo>
                  <a:lnTo>
                    <a:pt x="323" y="9"/>
                  </a:lnTo>
                  <a:lnTo>
                    <a:pt x="341" y="6"/>
                  </a:lnTo>
                  <a:lnTo>
                    <a:pt x="355" y="3"/>
                  </a:lnTo>
                  <a:lnTo>
                    <a:pt x="364" y="0"/>
                  </a:lnTo>
                  <a:lnTo>
                    <a:pt x="374" y="0"/>
                  </a:lnTo>
                  <a:lnTo>
                    <a:pt x="378" y="0"/>
                  </a:lnTo>
                  <a:lnTo>
                    <a:pt x="397" y="0"/>
                  </a:lnTo>
                  <a:lnTo>
                    <a:pt x="415" y="0"/>
                  </a:lnTo>
                  <a:lnTo>
                    <a:pt x="429" y="3"/>
                  </a:lnTo>
                  <a:lnTo>
                    <a:pt x="438" y="6"/>
                  </a:lnTo>
                  <a:lnTo>
                    <a:pt x="452" y="11"/>
                  </a:lnTo>
                  <a:lnTo>
                    <a:pt x="457" y="20"/>
                  </a:lnTo>
                  <a:lnTo>
                    <a:pt x="461" y="28"/>
                  </a:lnTo>
                  <a:lnTo>
                    <a:pt x="461" y="34"/>
                  </a:lnTo>
                  <a:lnTo>
                    <a:pt x="457" y="42"/>
                  </a:lnTo>
                  <a:lnTo>
                    <a:pt x="447" y="51"/>
                  </a:lnTo>
                  <a:lnTo>
                    <a:pt x="438" y="59"/>
                  </a:lnTo>
                  <a:lnTo>
                    <a:pt x="424" y="70"/>
                  </a:lnTo>
                  <a:lnTo>
                    <a:pt x="411" y="76"/>
                  </a:lnTo>
                  <a:lnTo>
                    <a:pt x="397" y="81"/>
                  </a:lnTo>
                  <a:lnTo>
                    <a:pt x="378" y="87"/>
                  </a:lnTo>
                  <a:lnTo>
                    <a:pt x="360" y="93"/>
                  </a:lnTo>
                  <a:lnTo>
                    <a:pt x="337" y="98"/>
                  </a:lnTo>
                  <a:lnTo>
                    <a:pt x="309" y="104"/>
                  </a:lnTo>
                  <a:lnTo>
                    <a:pt x="277" y="112"/>
                  </a:lnTo>
                  <a:lnTo>
                    <a:pt x="244" y="121"/>
                  </a:lnTo>
                  <a:lnTo>
                    <a:pt x="212" y="126"/>
                  </a:lnTo>
                  <a:lnTo>
                    <a:pt x="180" y="132"/>
                  </a:lnTo>
                  <a:lnTo>
                    <a:pt x="152" y="137"/>
                  </a:lnTo>
                  <a:lnTo>
                    <a:pt x="129" y="140"/>
                  </a:lnTo>
                  <a:lnTo>
                    <a:pt x="106" y="143"/>
                  </a:lnTo>
                  <a:lnTo>
                    <a:pt x="88" y="146"/>
                  </a:lnTo>
                  <a:lnTo>
                    <a:pt x="69" y="146"/>
                  </a:lnTo>
                  <a:lnTo>
                    <a:pt x="55" y="149"/>
                  </a:lnTo>
                  <a:lnTo>
                    <a:pt x="42" y="146"/>
                  </a:lnTo>
                  <a:lnTo>
                    <a:pt x="32" y="146"/>
                  </a:lnTo>
                  <a:lnTo>
                    <a:pt x="18" y="143"/>
                  </a:lnTo>
                  <a:lnTo>
                    <a:pt x="14" y="137"/>
                  </a:lnTo>
                  <a:lnTo>
                    <a:pt x="5" y="132"/>
                  </a:lnTo>
                  <a:lnTo>
                    <a:pt x="5" y="126"/>
                  </a:lnTo>
                  <a:lnTo>
                    <a:pt x="0" y="121"/>
                  </a:lnTo>
                  <a:lnTo>
                    <a:pt x="0" y="112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66" name="Freeform 24"/>
            <p:cNvSpPr/>
            <p:nvPr/>
          </p:nvSpPr>
          <p:spPr>
            <a:xfrm>
              <a:off x="7021513" y="1187450"/>
              <a:ext cx="117475" cy="1200150"/>
            </a:xfrm>
            <a:custGeom>
              <a:avLst/>
              <a:gdLst>
                <a:gd name="txL" fmla="*/ 0 w 74"/>
                <a:gd name="txT" fmla="*/ 0 h 756"/>
                <a:gd name="txR" fmla="*/ 74 w 74"/>
                <a:gd name="txB" fmla="*/ 756 h 756"/>
              </a:gdLst>
              <a:ahLst/>
              <a:cxnLst>
                <a:cxn ang="0">
                  <a:pos x="0" y="0"/>
                </a:cxn>
                <a:cxn ang="0">
                  <a:pos x="19" y="17"/>
                </a:cxn>
                <a:cxn ang="0">
                  <a:pos x="37" y="33"/>
                </a:cxn>
                <a:cxn ang="0">
                  <a:pos x="51" y="47"/>
                </a:cxn>
                <a:cxn ang="0">
                  <a:pos x="60" y="64"/>
                </a:cxn>
                <a:cxn ang="0">
                  <a:pos x="65" y="78"/>
                </a:cxn>
                <a:cxn ang="0">
                  <a:pos x="69" y="92"/>
                </a:cxn>
                <a:cxn ang="0">
                  <a:pos x="69" y="103"/>
                </a:cxn>
                <a:cxn ang="0">
                  <a:pos x="74" y="115"/>
                </a:cxn>
                <a:cxn ang="0">
                  <a:pos x="74" y="120"/>
                </a:cxn>
                <a:cxn ang="0">
                  <a:pos x="74" y="126"/>
                </a:cxn>
                <a:cxn ang="0">
                  <a:pos x="74" y="137"/>
                </a:cxn>
                <a:cxn ang="0">
                  <a:pos x="69" y="145"/>
                </a:cxn>
                <a:cxn ang="0">
                  <a:pos x="69" y="157"/>
                </a:cxn>
                <a:cxn ang="0">
                  <a:pos x="69" y="171"/>
                </a:cxn>
                <a:cxn ang="0">
                  <a:pos x="69" y="185"/>
                </a:cxn>
                <a:cxn ang="0">
                  <a:pos x="65" y="199"/>
                </a:cxn>
                <a:cxn ang="0">
                  <a:pos x="65" y="204"/>
                </a:cxn>
                <a:cxn ang="0">
                  <a:pos x="65" y="207"/>
                </a:cxn>
                <a:cxn ang="0">
                  <a:pos x="65" y="215"/>
                </a:cxn>
                <a:cxn ang="0">
                  <a:pos x="65" y="221"/>
                </a:cxn>
                <a:cxn ang="0">
                  <a:pos x="65" y="229"/>
                </a:cxn>
                <a:cxn ang="0">
                  <a:pos x="65" y="238"/>
                </a:cxn>
                <a:cxn ang="0">
                  <a:pos x="65" y="246"/>
                </a:cxn>
                <a:cxn ang="0">
                  <a:pos x="65" y="257"/>
                </a:cxn>
                <a:cxn ang="0">
                  <a:pos x="65" y="269"/>
                </a:cxn>
                <a:cxn ang="0">
                  <a:pos x="65" y="280"/>
                </a:cxn>
                <a:cxn ang="0">
                  <a:pos x="65" y="294"/>
                </a:cxn>
                <a:cxn ang="0">
                  <a:pos x="60" y="305"/>
                </a:cxn>
                <a:cxn ang="0">
                  <a:pos x="60" y="322"/>
                </a:cxn>
                <a:cxn ang="0">
                  <a:pos x="60" y="336"/>
                </a:cxn>
                <a:cxn ang="0">
                  <a:pos x="60" y="353"/>
                </a:cxn>
                <a:cxn ang="0">
                  <a:pos x="60" y="369"/>
                </a:cxn>
                <a:cxn ang="0">
                  <a:pos x="60" y="386"/>
                </a:cxn>
                <a:cxn ang="0">
                  <a:pos x="60" y="406"/>
                </a:cxn>
                <a:cxn ang="0">
                  <a:pos x="60" y="425"/>
                </a:cxn>
                <a:cxn ang="0">
                  <a:pos x="60" y="445"/>
                </a:cxn>
                <a:cxn ang="0">
                  <a:pos x="60" y="467"/>
                </a:cxn>
                <a:cxn ang="0">
                  <a:pos x="60" y="487"/>
                </a:cxn>
                <a:cxn ang="0">
                  <a:pos x="60" y="512"/>
                </a:cxn>
                <a:cxn ang="0">
                  <a:pos x="60" y="534"/>
                </a:cxn>
                <a:cxn ang="0">
                  <a:pos x="60" y="560"/>
                </a:cxn>
                <a:cxn ang="0">
                  <a:pos x="60" y="585"/>
                </a:cxn>
                <a:cxn ang="0">
                  <a:pos x="60" y="610"/>
                </a:cxn>
                <a:cxn ang="0">
                  <a:pos x="60" y="638"/>
                </a:cxn>
                <a:cxn ang="0">
                  <a:pos x="60" y="666"/>
                </a:cxn>
                <a:cxn ang="0">
                  <a:pos x="60" y="697"/>
                </a:cxn>
                <a:cxn ang="0">
                  <a:pos x="60" y="725"/>
                </a:cxn>
                <a:cxn ang="0">
                  <a:pos x="60" y="756"/>
                </a:cxn>
                <a:cxn ang="0">
                  <a:pos x="0" y="756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74" h="756">
                  <a:moveTo>
                    <a:pt x="0" y="0"/>
                  </a:moveTo>
                  <a:lnTo>
                    <a:pt x="19" y="17"/>
                  </a:lnTo>
                  <a:lnTo>
                    <a:pt x="37" y="33"/>
                  </a:lnTo>
                  <a:lnTo>
                    <a:pt x="51" y="47"/>
                  </a:lnTo>
                  <a:lnTo>
                    <a:pt x="60" y="64"/>
                  </a:lnTo>
                  <a:lnTo>
                    <a:pt x="65" y="78"/>
                  </a:lnTo>
                  <a:lnTo>
                    <a:pt x="69" y="92"/>
                  </a:lnTo>
                  <a:lnTo>
                    <a:pt x="69" y="103"/>
                  </a:lnTo>
                  <a:lnTo>
                    <a:pt x="74" y="115"/>
                  </a:lnTo>
                  <a:lnTo>
                    <a:pt x="74" y="120"/>
                  </a:lnTo>
                  <a:lnTo>
                    <a:pt x="74" y="126"/>
                  </a:lnTo>
                  <a:lnTo>
                    <a:pt x="74" y="137"/>
                  </a:lnTo>
                  <a:lnTo>
                    <a:pt x="69" y="145"/>
                  </a:lnTo>
                  <a:lnTo>
                    <a:pt x="69" y="157"/>
                  </a:lnTo>
                  <a:lnTo>
                    <a:pt x="69" y="171"/>
                  </a:lnTo>
                  <a:lnTo>
                    <a:pt x="69" y="185"/>
                  </a:lnTo>
                  <a:lnTo>
                    <a:pt x="65" y="199"/>
                  </a:lnTo>
                  <a:lnTo>
                    <a:pt x="65" y="204"/>
                  </a:lnTo>
                  <a:lnTo>
                    <a:pt x="65" y="207"/>
                  </a:lnTo>
                  <a:lnTo>
                    <a:pt x="65" y="215"/>
                  </a:lnTo>
                  <a:lnTo>
                    <a:pt x="65" y="221"/>
                  </a:lnTo>
                  <a:lnTo>
                    <a:pt x="65" y="229"/>
                  </a:lnTo>
                  <a:lnTo>
                    <a:pt x="65" y="238"/>
                  </a:lnTo>
                  <a:lnTo>
                    <a:pt x="65" y="246"/>
                  </a:lnTo>
                  <a:lnTo>
                    <a:pt x="65" y="257"/>
                  </a:lnTo>
                  <a:lnTo>
                    <a:pt x="65" y="269"/>
                  </a:lnTo>
                  <a:lnTo>
                    <a:pt x="65" y="280"/>
                  </a:lnTo>
                  <a:lnTo>
                    <a:pt x="65" y="294"/>
                  </a:lnTo>
                  <a:lnTo>
                    <a:pt x="60" y="305"/>
                  </a:lnTo>
                  <a:lnTo>
                    <a:pt x="60" y="322"/>
                  </a:lnTo>
                  <a:lnTo>
                    <a:pt x="60" y="336"/>
                  </a:lnTo>
                  <a:lnTo>
                    <a:pt x="60" y="353"/>
                  </a:lnTo>
                  <a:lnTo>
                    <a:pt x="60" y="369"/>
                  </a:lnTo>
                  <a:lnTo>
                    <a:pt x="60" y="386"/>
                  </a:lnTo>
                  <a:lnTo>
                    <a:pt x="60" y="406"/>
                  </a:lnTo>
                  <a:lnTo>
                    <a:pt x="60" y="425"/>
                  </a:lnTo>
                  <a:lnTo>
                    <a:pt x="60" y="445"/>
                  </a:lnTo>
                  <a:lnTo>
                    <a:pt x="60" y="467"/>
                  </a:lnTo>
                  <a:lnTo>
                    <a:pt x="60" y="487"/>
                  </a:lnTo>
                  <a:lnTo>
                    <a:pt x="60" y="512"/>
                  </a:lnTo>
                  <a:lnTo>
                    <a:pt x="60" y="534"/>
                  </a:lnTo>
                  <a:lnTo>
                    <a:pt x="60" y="560"/>
                  </a:lnTo>
                  <a:lnTo>
                    <a:pt x="60" y="585"/>
                  </a:lnTo>
                  <a:lnTo>
                    <a:pt x="60" y="610"/>
                  </a:lnTo>
                  <a:lnTo>
                    <a:pt x="60" y="638"/>
                  </a:lnTo>
                  <a:lnTo>
                    <a:pt x="60" y="666"/>
                  </a:lnTo>
                  <a:lnTo>
                    <a:pt x="60" y="697"/>
                  </a:lnTo>
                  <a:lnTo>
                    <a:pt x="60" y="725"/>
                  </a:lnTo>
                  <a:lnTo>
                    <a:pt x="60" y="756"/>
                  </a:lnTo>
                  <a:lnTo>
                    <a:pt x="0" y="756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67" name="Freeform 25"/>
            <p:cNvSpPr/>
            <p:nvPr/>
          </p:nvSpPr>
          <p:spPr>
            <a:xfrm>
              <a:off x="6735763" y="1489075"/>
              <a:ext cx="638175" cy="214312"/>
            </a:xfrm>
            <a:custGeom>
              <a:avLst/>
              <a:gdLst>
                <a:gd name="txL" fmla="*/ 0 w 402"/>
                <a:gd name="txT" fmla="*/ 0 h 135"/>
                <a:gd name="txR" fmla="*/ 402 w 402"/>
                <a:gd name="txB" fmla="*/ 135 h 135"/>
              </a:gdLst>
              <a:ahLst/>
              <a:cxnLst>
                <a:cxn ang="0">
                  <a:pos x="180" y="39"/>
                </a:cxn>
                <a:cxn ang="0">
                  <a:pos x="240" y="20"/>
                </a:cxn>
                <a:cxn ang="0">
                  <a:pos x="286" y="9"/>
                </a:cxn>
                <a:cxn ang="0">
                  <a:pos x="319" y="3"/>
                </a:cxn>
                <a:cxn ang="0">
                  <a:pos x="342" y="3"/>
                </a:cxn>
                <a:cxn ang="0">
                  <a:pos x="369" y="3"/>
                </a:cxn>
                <a:cxn ang="0">
                  <a:pos x="392" y="14"/>
                </a:cxn>
                <a:cxn ang="0">
                  <a:pos x="402" y="31"/>
                </a:cxn>
                <a:cxn ang="0">
                  <a:pos x="402" y="39"/>
                </a:cxn>
                <a:cxn ang="0">
                  <a:pos x="397" y="45"/>
                </a:cxn>
                <a:cxn ang="0">
                  <a:pos x="388" y="51"/>
                </a:cxn>
                <a:cxn ang="0">
                  <a:pos x="369" y="59"/>
                </a:cxn>
                <a:cxn ang="0">
                  <a:pos x="351" y="65"/>
                </a:cxn>
                <a:cxn ang="0">
                  <a:pos x="323" y="73"/>
                </a:cxn>
                <a:cxn ang="0">
                  <a:pos x="291" y="81"/>
                </a:cxn>
                <a:cxn ang="0">
                  <a:pos x="254" y="90"/>
                </a:cxn>
                <a:cxn ang="0">
                  <a:pos x="212" y="98"/>
                </a:cxn>
                <a:cxn ang="0">
                  <a:pos x="176" y="107"/>
                </a:cxn>
                <a:cxn ang="0">
                  <a:pos x="143" y="115"/>
                </a:cxn>
                <a:cxn ang="0">
                  <a:pos x="111" y="123"/>
                </a:cxn>
                <a:cxn ang="0">
                  <a:pos x="88" y="129"/>
                </a:cxn>
                <a:cxn ang="0">
                  <a:pos x="60" y="132"/>
                </a:cxn>
                <a:cxn ang="0">
                  <a:pos x="42" y="135"/>
                </a:cxn>
                <a:cxn ang="0">
                  <a:pos x="23" y="132"/>
                </a:cxn>
                <a:cxn ang="0">
                  <a:pos x="14" y="121"/>
                </a:cxn>
                <a:cxn ang="0">
                  <a:pos x="0" y="107"/>
                </a:cxn>
                <a:cxn ang="0">
                  <a:pos x="0" y="98"/>
                </a:cxn>
                <a:cxn ang="0">
                  <a:pos x="5" y="95"/>
                </a:cxn>
                <a:cxn ang="0">
                  <a:pos x="23" y="90"/>
                </a:cxn>
                <a:cxn ang="0">
                  <a:pos x="60" y="79"/>
                </a:cxn>
                <a:cxn ang="0">
                  <a:pos x="111" y="62"/>
                </a:cxn>
                <a:cxn ang="0">
                  <a:pos x="148" y="51"/>
                </a:cxn>
              </a:cxnLst>
              <a:rect l="txL" t="txT" r="txR" b="txB"/>
              <a:pathLst>
                <a:path w="402" h="135">
                  <a:moveTo>
                    <a:pt x="148" y="51"/>
                  </a:moveTo>
                  <a:lnTo>
                    <a:pt x="180" y="39"/>
                  </a:lnTo>
                  <a:lnTo>
                    <a:pt x="212" y="28"/>
                  </a:lnTo>
                  <a:lnTo>
                    <a:pt x="240" y="20"/>
                  </a:lnTo>
                  <a:lnTo>
                    <a:pt x="268" y="11"/>
                  </a:lnTo>
                  <a:lnTo>
                    <a:pt x="286" y="9"/>
                  </a:lnTo>
                  <a:lnTo>
                    <a:pt x="305" y="3"/>
                  </a:lnTo>
                  <a:lnTo>
                    <a:pt x="319" y="3"/>
                  </a:lnTo>
                  <a:lnTo>
                    <a:pt x="332" y="0"/>
                  </a:lnTo>
                  <a:lnTo>
                    <a:pt x="342" y="3"/>
                  </a:lnTo>
                  <a:lnTo>
                    <a:pt x="355" y="3"/>
                  </a:lnTo>
                  <a:lnTo>
                    <a:pt x="369" y="3"/>
                  </a:lnTo>
                  <a:lnTo>
                    <a:pt x="379" y="9"/>
                  </a:lnTo>
                  <a:lnTo>
                    <a:pt x="392" y="14"/>
                  </a:lnTo>
                  <a:lnTo>
                    <a:pt x="397" y="23"/>
                  </a:lnTo>
                  <a:lnTo>
                    <a:pt x="402" y="31"/>
                  </a:lnTo>
                  <a:lnTo>
                    <a:pt x="402" y="37"/>
                  </a:lnTo>
                  <a:lnTo>
                    <a:pt x="402" y="39"/>
                  </a:lnTo>
                  <a:lnTo>
                    <a:pt x="402" y="42"/>
                  </a:lnTo>
                  <a:lnTo>
                    <a:pt x="397" y="45"/>
                  </a:lnTo>
                  <a:lnTo>
                    <a:pt x="392" y="48"/>
                  </a:lnTo>
                  <a:lnTo>
                    <a:pt x="388" y="51"/>
                  </a:lnTo>
                  <a:lnTo>
                    <a:pt x="379" y="56"/>
                  </a:lnTo>
                  <a:lnTo>
                    <a:pt x="369" y="59"/>
                  </a:lnTo>
                  <a:lnTo>
                    <a:pt x="360" y="62"/>
                  </a:lnTo>
                  <a:lnTo>
                    <a:pt x="351" y="65"/>
                  </a:lnTo>
                  <a:lnTo>
                    <a:pt x="337" y="70"/>
                  </a:lnTo>
                  <a:lnTo>
                    <a:pt x="323" y="73"/>
                  </a:lnTo>
                  <a:lnTo>
                    <a:pt x="309" y="79"/>
                  </a:lnTo>
                  <a:lnTo>
                    <a:pt x="291" y="81"/>
                  </a:lnTo>
                  <a:lnTo>
                    <a:pt x="272" y="84"/>
                  </a:lnTo>
                  <a:lnTo>
                    <a:pt x="254" y="90"/>
                  </a:lnTo>
                  <a:lnTo>
                    <a:pt x="236" y="93"/>
                  </a:lnTo>
                  <a:lnTo>
                    <a:pt x="212" y="98"/>
                  </a:lnTo>
                  <a:lnTo>
                    <a:pt x="194" y="104"/>
                  </a:lnTo>
                  <a:lnTo>
                    <a:pt x="176" y="107"/>
                  </a:lnTo>
                  <a:lnTo>
                    <a:pt x="157" y="112"/>
                  </a:lnTo>
                  <a:lnTo>
                    <a:pt x="143" y="115"/>
                  </a:lnTo>
                  <a:lnTo>
                    <a:pt x="125" y="121"/>
                  </a:lnTo>
                  <a:lnTo>
                    <a:pt x="111" y="123"/>
                  </a:lnTo>
                  <a:lnTo>
                    <a:pt x="102" y="126"/>
                  </a:lnTo>
                  <a:lnTo>
                    <a:pt x="88" y="129"/>
                  </a:lnTo>
                  <a:lnTo>
                    <a:pt x="79" y="129"/>
                  </a:lnTo>
                  <a:lnTo>
                    <a:pt x="60" y="132"/>
                  </a:lnTo>
                  <a:lnTo>
                    <a:pt x="46" y="135"/>
                  </a:lnTo>
                  <a:lnTo>
                    <a:pt x="42" y="135"/>
                  </a:lnTo>
                  <a:lnTo>
                    <a:pt x="28" y="135"/>
                  </a:lnTo>
                  <a:lnTo>
                    <a:pt x="23" y="132"/>
                  </a:lnTo>
                  <a:lnTo>
                    <a:pt x="19" y="126"/>
                  </a:lnTo>
                  <a:lnTo>
                    <a:pt x="14" y="121"/>
                  </a:lnTo>
                  <a:lnTo>
                    <a:pt x="5" y="112"/>
                  </a:lnTo>
                  <a:lnTo>
                    <a:pt x="0" y="107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5" y="98"/>
                  </a:lnTo>
                  <a:lnTo>
                    <a:pt x="5" y="95"/>
                  </a:lnTo>
                  <a:lnTo>
                    <a:pt x="10" y="93"/>
                  </a:lnTo>
                  <a:lnTo>
                    <a:pt x="23" y="90"/>
                  </a:lnTo>
                  <a:lnTo>
                    <a:pt x="37" y="84"/>
                  </a:lnTo>
                  <a:lnTo>
                    <a:pt x="60" y="79"/>
                  </a:lnTo>
                  <a:lnTo>
                    <a:pt x="83" y="70"/>
                  </a:lnTo>
                  <a:lnTo>
                    <a:pt x="111" y="62"/>
                  </a:lnTo>
                  <a:lnTo>
                    <a:pt x="148" y="5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68" name="Freeform 26"/>
            <p:cNvSpPr/>
            <p:nvPr/>
          </p:nvSpPr>
          <p:spPr>
            <a:xfrm>
              <a:off x="6751638" y="1849437"/>
              <a:ext cx="665163" cy="190500"/>
            </a:xfrm>
            <a:custGeom>
              <a:avLst/>
              <a:gdLst>
                <a:gd name="txL" fmla="*/ 0 w 419"/>
                <a:gd name="txT" fmla="*/ 0 h 120"/>
                <a:gd name="txR" fmla="*/ 419 w 419"/>
                <a:gd name="txB" fmla="*/ 120 h 120"/>
              </a:gdLst>
              <a:ahLst/>
              <a:cxnLst>
                <a:cxn ang="0">
                  <a:pos x="156" y="36"/>
                </a:cxn>
                <a:cxn ang="0">
                  <a:pos x="189" y="28"/>
                </a:cxn>
                <a:cxn ang="0">
                  <a:pos x="216" y="22"/>
                </a:cxn>
                <a:cxn ang="0">
                  <a:pos x="244" y="14"/>
                </a:cxn>
                <a:cxn ang="0">
                  <a:pos x="267" y="11"/>
                </a:cxn>
                <a:cxn ang="0">
                  <a:pos x="286" y="5"/>
                </a:cxn>
                <a:cxn ang="0">
                  <a:pos x="304" y="3"/>
                </a:cxn>
                <a:cxn ang="0">
                  <a:pos x="318" y="0"/>
                </a:cxn>
                <a:cxn ang="0">
                  <a:pos x="332" y="0"/>
                </a:cxn>
                <a:cxn ang="0">
                  <a:pos x="350" y="0"/>
                </a:cxn>
                <a:cxn ang="0">
                  <a:pos x="369" y="0"/>
                </a:cxn>
                <a:cxn ang="0">
                  <a:pos x="387" y="3"/>
                </a:cxn>
                <a:cxn ang="0">
                  <a:pos x="396" y="8"/>
                </a:cxn>
                <a:cxn ang="0">
                  <a:pos x="410" y="14"/>
                </a:cxn>
                <a:cxn ang="0">
                  <a:pos x="415" y="22"/>
                </a:cxn>
                <a:cxn ang="0">
                  <a:pos x="419" y="28"/>
                </a:cxn>
                <a:cxn ang="0">
                  <a:pos x="419" y="36"/>
                </a:cxn>
                <a:cxn ang="0">
                  <a:pos x="419" y="39"/>
                </a:cxn>
                <a:cxn ang="0">
                  <a:pos x="415" y="42"/>
                </a:cxn>
                <a:cxn ang="0">
                  <a:pos x="410" y="45"/>
                </a:cxn>
                <a:cxn ang="0">
                  <a:pos x="405" y="47"/>
                </a:cxn>
                <a:cxn ang="0">
                  <a:pos x="401" y="47"/>
                </a:cxn>
                <a:cxn ang="0">
                  <a:pos x="392" y="50"/>
                </a:cxn>
                <a:cxn ang="0">
                  <a:pos x="382" y="56"/>
                </a:cxn>
                <a:cxn ang="0">
                  <a:pos x="373" y="59"/>
                </a:cxn>
                <a:cxn ang="0">
                  <a:pos x="364" y="61"/>
                </a:cxn>
                <a:cxn ang="0">
                  <a:pos x="350" y="64"/>
                </a:cxn>
                <a:cxn ang="0">
                  <a:pos x="336" y="67"/>
                </a:cxn>
                <a:cxn ang="0">
                  <a:pos x="322" y="70"/>
                </a:cxn>
                <a:cxn ang="0">
                  <a:pos x="304" y="73"/>
                </a:cxn>
                <a:cxn ang="0">
                  <a:pos x="286" y="78"/>
                </a:cxn>
                <a:cxn ang="0">
                  <a:pos x="267" y="81"/>
                </a:cxn>
                <a:cxn ang="0">
                  <a:pos x="249" y="84"/>
                </a:cxn>
                <a:cxn ang="0">
                  <a:pos x="226" y="89"/>
                </a:cxn>
                <a:cxn ang="0">
                  <a:pos x="207" y="92"/>
                </a:cxn>
                <a:cxn ang="0">
                  <a:pos x="175" y="101"/>
                </a:cxn>
                <a:cxn ang="0">
                  <a:pos x="143" y="106"/>
                </a:cxn>
                <a:cxn ang="0">
                  <a:pos x="119" y="112"/>
                </a:cxn>
                <a:cxn ang="0">
                  <a:pos x="96" y="115"/>
                </a:cxn>
                <a:cxn ang="0">
                  <a:pos x="78" y="117"/>
                </a:cxn>
                <a:cxn ang="0">
                  <a:pos x="64" y="120"/>
                </a:cxn>
                <a:cxn ang="0">
                  <a:pos x="60" y="120"/>
                </a:cxn>
                <a:cxn ang="0">
                  <a:pos x="46" y="120"/>
                </a:cxn>
                <a:cxn ang="0">
                  <a:pos x="36" y="115"/>
                </a:cxn>
                <a:cxn ang="0">
                  <a:pos x="27" y="109"/>
                </a:cxn>
                <a:cxn ang="0">
                  <a:pos x="13" y="98"/>
                </a:cxn>
                <a:cxn ang="0">
                  <a:pos x="9" y="95"/>
                </a:cxn>
                <a:cxn ang="0">
                  <a:pos x="4" y="92"/>
                </a:cxn>
                <a:cxn ang="0">
                  <a:pos x="0" y="89"/>
                </a:cxn>
                <a:cxn ang="0">
                  <a:pos x="0" y="84"/>
                </a:cxn>
                <a:cxn ang="0">
                  <a:pos x="0" y="81"/>
                </a:cxn>
                <a:cxn ang="0">
                  <a:pos x="4" y="78"/>
                </a:cxn>
                <a:cxn ang="0">
                  <a:pos x="9" y="73"/>
                </a:cxn>
                <a:cxn ang="0">
                  <a:pos x="13" y="70"/>
                </a:cxn>
                <a:cxn ang="0">
                  <a:pos x="23" y="67"/>
                </a:cxn>
                <a:cxn ang="0">
                  <a:pos x="32" y="64"/>
                </a:cxn>
                <a:cxn ang="0">
                  <a:pos x="46" y="61"/>
                </a:cxn>
                <a:cxn ang="0">
                  <a:pos x="60" y="59"/>
                </a:cxn>
                <a:cxn ang="0">
                  <a:pos x="83" y="53"/>
                </a:cxn>
                <a:cxn ang="0">
                  <a:pos x="101" y="50"/>
                </a:cxn>
                <a:cxn ang="0">
                  <a:pos x="129" y="42"/>
                </a:cxn>
                <a:cxn ang="0">
                  <a:pos x="156" y="36"/>
                </a:cxn>
                <a:cxn ang="0">
                  <a:pos x="156" y="36"/>
                </a:cxn>
              </a:cxnLst>
              <a:rect l="txL" t="txT" r="txR" b="txB"/>
              <a:pathLst>
                <a:path w="419" h="120">
                  <a:moveTo>
                    <a:pt x="156" y="36"/>
                  </a:moveTo>
                  <a:lnTo>
                    <a:pt x="189" y="28"/>
                  </a:lnTo>
                  <a:lnTo>
                    <a:pt x="216" y="22"/>
                  </a:lnTo>
                  <a:lnTo>
                    <a:pt x="244" y="14"/>
                  </a:lnTo>
                  <a:lnTo>
                    <a:pt x="267" y="11"/>
                  </a:lnTo>
                  <a:lnTo>
                    <a:pt x="286" y="5"/>
                  </a:lnTo>
                  <a:lnTo>
                    <a:pt x="304" y="3"/>
                  </a:lnTo>
                  <a:lnTo>
                    <a:pt x="318" y="0"/>
                  </a:lnTo>
                  <a:lnTo>
                    <a:pt x="332" y="0"/>
                  </a:lnTo>
                  <a:lnTo>
                    <a:pt x="350" y="0"/>
                  </a:lnTo>
                  <a:lnTo>
                    <a:pt x="369" y="0"/>
                  </a:lnTo>
                  <a:lnTo>
                    <a:pt x="387" y="3"/>
                  </a:lnTo>
                  <a:lnTo>
                    <a:pt x="396" y="8"/>
                  </a:lnTo>
                  <a:lnTo>
                    <a:pt x="410" y="14"/>
                  </a:lnTo>
                  <a:lnTo>
                    <a:pt x="415" y="22"/>
                  </a:lnTo>
                  <a:lnTo>
                    <a:pt x="419" y="28"/>
                  </a:lnTo>
                  <a:lnTo>
                    <a:pt x="419" y="36"/>
                  </a:lnTo>
                  <a:lnTo>
                    <a:pt x="419" y="39"/>
                  </a:lnTo>
                  <a:lnTo>
                    <a:pt x="415" y="42"/>
                  </a:lnTo>
                  <a:lnTo>
                    <a:pt x="410" y="45"/>
                  </a:lnTo>
                  <a:lnTo>
                    <a:pt x="405" y="47"/>
                  </a:lnTo>
                  <a:lnTo>
                    <a:pt x="401" y="47"/>
                  </a:lnTo>
                  <a:lnTo>
                    <a:pt x="392" y="50"/>
                  </a:lnTo>
                  <a:lnTo>
                    <a:pt x="382" y="56"/>
                  </a:lnTo>
                  <a:lnTo>
                    <a:pt x="373" y="59"/>
                  </a:lnTo>
                  <a:lnTo>
                    <a:pt x="364" y="61"/>
                  </a:lnTo>
                  <a:lnTo>
                    <a:pt x="350" y="64"/>
                  </a:lnTo>
                  <a:lnTo>
                    <a:pt x="336" y="67"/>
                  </a:lnTo>
                  <a:lnTo>
                    <a:pt x="322" y="70"/>
                  </a:lnTo>
                  <a:lnTo>
                    <a:pt x="304" y="73"/>
                  </a:lnTo>
                  <a:lnTo>
                    <a:pt x="286" y="78"/>
                  </a:lnTo>
                  <a:lnTo>
                    <a:pt x="267" y="81"/>
                  </a:lnTo>
                  <a:lnTo>
                    <a:pt x="249" y="84"/>
                  </a:lnTo>
                  <a:lnTo>
                    <a:pt x="226" y="89"/>
                  </a:lnTo>
                  <a:lnTo>
                    <a:pt x="207" y="92"/>
                  </a:lnTo>
                  <a:lnTo>
                    <a:pt x="175" y="101"/>
                  </a:lnTo>
                  <a:lnTo>
                    <a:pt x="143" y="106"/>
                  </a:lnTo>
                  <a:lnTo>
                    <a:pt x="119" y="112"/>
                  </a:lnTo>
                  <a:lnTo>
                    <a:pt x="96" y="115"/>
                  </a:lnTo>
                  <a:lnTo>
                    <a:pt x="78" y="117"/>
                  </a:lnTo>
                  <a:lnTo>
                    <a:pt x="64" y="120"/>
                  </a:lnTo>
                  <a:lnTo>
                    <a:pt x="60" y="120"/>
                  </a:lnTo>
                  <a:lnTo>
                    <a:pt x="46" y="120"/>
                  </a:lnTo>
                  <a:lnTo>
                    <a:pt x="36" y="115"/>
                  </a:lnTo>
                  <a:lnTo>
                    <a:pt x="27" y="109"/>
                  </a:lnTo>
                  <a:lnTo>
                    <a:pt x="13" y="98"/>
                  </a:lnTo>
                  <a:lnTo>
                    <a:pt x="9" y="95"/>
                  </a:lnTo>
                  <a:lnTo>
                    <a:pt x="4" y="92"/>
                  </a:lnTo>
                  <a:lnTo>
                    <a:pt x="0" y="89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4" y="78"/>
                  </a:lnTo>
                  <a:lnTo>
                    <a:pt x="9" y="73"/>
                  </a:lnTo>
                  <a:lnTo>
                    <a:pt x="13" y="70"/>
                  </a:lnTo>
                  <a:lnTo>
                    <a:pt x="23" y="67"/>
                  </a:lnTo>
                  <a:lnTo>
                    <a:pt x="32" y="64"/>
                  </a:lnTo>
                  <a:lnTo>
                    <a:pt x="46" y="61"/>
                  </a:lnTo>
                  <a:lnTo>
                    <a:pt x="60" y="59"/>
                  </a:lnTo>
                  <a:lnTo>
                    <a:pt x="83" y="53"/>
                  </a:lnTo>
                  <a:lnTo>
                    <a:pt x="101" y="50"/>
                  </a:lnTo>
                  <a:lnTo>
                    <a:pt x="129" y="42"/>
                  </a:lnTo>
                  <a:lnTo>
                    <a:pt x="156" y="3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69" name="Freeform 27"/>
            <p:cNvSpPr/>
            <p:nvPr/>
          </p:nvSpPr>
          <p:spPr>
            <a:xfrm>
              <a:off x="6611938" y="2262187"/>
              <a:ext cx="995363" cy="214312"/>
            </a:xfrm>
            <a:custGeom>
              <a:avLst/>
              <a:gdLst>
                <a:gd name="txL" fmla="*/ 0 w 627"/>
                <a:gd name="txT" fmla="*/ 0 h 135"/>
                <a:gd name="txR" fmla="*/ 627 w 627"/>
                <a:gd name="txB" fmla="*/ 135 h 135"/>
              </a:gdLst>
              <a:ahLst/>
              <a:cxnLst>
                <a:cxn ang="0">
                  <a:pos x="627" y="65"/>
                </a:cxn>
                <a:cxn ang="0">
                  <a:pos x="627" y="76"/>
                </a:cxn>
                <a:cxn ang="0">
                  <a:pos x="623" y="81"/>
                </a:cxn>
                <a:cxn ang="0">
                  <a:pos x="618" y="87"/>
                </a:cxn>
                <a:cxn ang="0">
                  <a:pos x="618" y="87"/>
                </a:cxn>
                <a:cxn ang="0">
                  <a:pos x="609" y="90"/>
                </a:cxn>
                <a:cxn ang="0">
                  <a:pos x="600" y="93"/>
                </a:cxn>
                <a:cxn ang="0">
                  <a:pos x="590" y="93"/>
                </a:cxn>
                <a:cxn ang="0">
                  <a:pos x="572" y="93"/>
                </a:cxn>
                <a:cxn ang="0">
                  <a:pos x="558" y="93"/>
                </a:cxn>
                <a:cxn ang="0">
                  <a:pos x="535" y="93"/>
                </a:cxn>
                <a:cxn ang="0">
                  <a:pos x="516" y="93"/>
                </a:cxn>
                <a:cxn ang="0">
                  <a:pos x="489" y="93"/>
                </a:cxn>
                <a:cxn ang="0">
                  <a:pos x="466" y="95"/>
                </a:cxn>
                <a:cxn ang="0">
                  <a:pos x="438" y="95"/>
                </a:cxn>
                <a:cxn ang="0">
                  <a:pos x="406" y="98"/>
                </a:cxn>
                <a:cxn ang="0">
                  <a:pos x="374" y="101"/>
                </a:cxn>
                <a:cxn ang="0">
                  <a:pos x="341" y="104"/>
                </a:cxn>
                <a:cxn ang="0">
                  <a:pos x="304" y="109"/>
                </a:cxn>
                <a:cxn ang="0">
                  <a:pos x="267" y="115"/>
                </a:cxn>
                <a:cxn ang="0">
                  <a:pos x="231" y="121"/>
                </a:cxn>
                <a:cxn ang="0">
                  <a:pos x="194" y="123"/>
                </a:cxn>
                <a:cxn ang="0">
                  <a:pos x="124" y="129"/>
                </a:cxn>
                <a:cxn ang="0">
                  <a:pos x="60" y="135"/>
                </a:cxn>
                <a:cxn ang="0">
                  <a:pos x="0" y="135"/>
                </a:cxn>
                <a:cxn ang="0">
                  <a:pos x="0" y="93"/>
                </a:cxn>
                <a:cxn ang="0">
                  <a:pos x="23" y="90"/>
                </a:cxn>
                <a:cxn ang="0">
                  <a:pos x="51" y="84"/>
                </a:cxn>
                <a:cxn ang="0">
                  <a:pos x="78" y="79"/>
                </a:cxn>
                <a:cxn ang="0">
                  <a:pos x="115" y="73"/>
                </a:cxn>
                <a:cxn ang="0">
                  <a:pos x="152" y="65"/>
                </a:cxn>
                <a:cxn ang="0">
                  <a:pos x="189" y="56"/>
                </a:cxn>
                <a:cxn ang="0">
                  <a:pos x="235" y="48"/>
                </a:cxn>
                <a:cxn ang="0">
                  <a:pos x="281" y="37"/>
                </a:cxn>
                <a:cxn ang="0">
                  <a:pos x="327" y="28"/>
                </a:cxn>
                <a:cxn ang="0">
                  <a:pos x="369" y="23"/>
                </a:cxn>
                <a:cxn ang="0">
                  <a:pos x="406" y="17"/>
                </a:cxn>
                <a:cxn ang="0">
                  <a:pos x="420" y="14"/>
                </a:cxn>
                <a:cxn ang="0">
                  <a:pos x="438" y="11"/>
                </a:cxn>
                <a:cxn ang="0">
                  <a:pos x="452" y="9"/>
                </a:cxn>
                <a:cxn ang="0">
                  <a:pos x="466" y="6"/>
                </a:cxn>
                <a:cxn ang="0">
                  <a:pos x="480" y="6"/>
                </a:cxn>
                <a:cxn ang="0">
                  <a:pos x="489" y="3"/>
                </a:cxn>
                <a:cxn ang="0">
                  <a:pos x="498" y="3"/>
                </a:cxn>
                <a:cxn ang="0">
                  <a:pos x="507" y="3"/>
                </a:cxn>
                <a:cxn ang="0">
                  <a:pos x="512" y="0"/>
                </a:cxn>
                <a:cxn ang="0">
                  <a:pos x="521" y="0"/>
                </a:cxn>
                <a:cxn ang="0">
                  <a:pos x="540" y="3"/>
                </a:cxn>
                <a:cxn ang="0">
                  <a:pos x="563" y="6"/>
                </a:cxn>
                <a:cxn ang="0">
                  <a:pos x="581" y="14"/>
                </a:cxn>
                <a:cxn ang="0">
                  <a:pos x="600" y="23"/>
                </a:cxn>
                <a:cxn ang="0">
                  <a:pos x="609" y="34"/>
                </a:cxn>
                <a:cxn ang="0">
                  <a:pos x="618" y="45"/>
                </a:cxn>
                <a:cxn ang="0">
                  <a:pos x="623" y="53"/>
                </a:cxn>
                <a:cxn ang="0">
                  <a:pos x="627" y="65"/>
                </a:cxn>
                <a:cxn ang="0">
                  <a:pos x="627" y="65"/>
                </a:cxn>
              </a:cxnLst>
              <a:rect l="txL" t="txT" r="txR" b="txB"/>
              <a:pathLst>
                <a:path w="627" h="135">
                  <a:moveTo>
                    <a:pt x="627" y="65"/>
                  </a:moveTo>
                  <a:lnTo>
                    <a:pt x="627" y="76"/>
                  </a:lnTo>
                  <a:lnTo>
                    <a:pt x="623" y="81"/>
                  </a:lnTo>
                  <a:lnTo>
                    <a:pt x="618" y="87"/>
                  </a:lnTo>
                  <a:lnTo>
                    <a:pt x="609" y="90"/>
                  </a:lnTo>
                  <a:lnTo>
                    <a:pt x="600" y="93"/>
                  </a:lnTo>
                  <a:lnTo>
                    <a:pt x="590" y="93"/>
                  </a:lnTo>
                  <a:lnTo>
                    <a:pt x="572" y="93"/>
                  </a:lnTo>
                  <a:lnTo>
                    <a:pt x="558" y="93"/>
                  </a:lnTo>
                  <a:lnTo>
                    <a:pt x="535" y="93"/>
                  </a:lnTo>
                  <a:lnTo>
                    <a:pt x="516" y="93"/>
                  </a:lnTo>
                  <a:lnTo>
                    <a:pt x="489" y="93"/>
                  </a:lnTo>
                  <a:lnTo>
                    <a:pt x="466" y="95"/>
                  </a:lnTo>
                  <a:lnTo>
                    <a:pt x="438" y="95"/>
                  </a:lnTo>
                  <a:lnTo>
                    <a:pt x="406" y="98"/>
                  </a:lnTo>
                  <a:lnTo>
                    <a:pt x="374" y="101"/>
                  </a:lnTo>
                  <a:lnTo>
                    <a:pt x="341" y="104"/>
                  </a:lnTo>
                  <a:lnTo>
                    <a:pt x="304" y="109"/>
                  </a:lnTo>
                  <a:lnTo>
                    <a:pt x="267" y="115"/>
                  </a:lnTo>
                  <a:lnTo>
                    <a:pt x="231" y="121"/>
                  </a:lnTo>
                  <a:lnTo>
                    <a:pt x="194" y="123"/>
                  </a:lnTo>
                  <a:lnTo>
                    <a:pt x="124" y="129"/>
                  </a:lnTo>
                  <a:lnTo>
                    <a:pt x="60" y="135"/>
                  </a:lnTo>
                  <a:lnTo>
                    <a:pt x="0" y="135"/>
                  </a:lnTo>
                  <a:lnTo>
                    <a:pt x="0" y="93"/>
                  </a:lnTo>
                  <a:lnTo>
                    <a:pt x="23" y="90"/>
                  </a:lnTo>
                  <a:lnTo>
                    <a:pt x="51" y="84"/>
                  </a:lnTo>
                  <a:lnTo>
                    <a:pt x="78" y="79"/>
                  </a:lnTo>
                  <a:lnTo>
                    <a:pt x="115" y="73"/>
                  </a:lnTo>
                  <a:lnTo>
                    <a:pt x="152" y="65"/>
                  </a:lnTo>
                  <a:lnTo>
                    <a:pt x="189" y="56"/>
                  </a:lnTo>
                  <a:lnTo>
                    <a:pt x="235" y="48"/>
                  </a:lnTo>
                  <a:lnTo>
                    <a:pt x="281" y="37"/>
                  </a:lnTo>
                  <a:lnTo>
                    <a:pt x="327" y="28"/>
                  </a:lnTo>
                  <a:lnTo>
                    <a:pt x="369" y="23"/>
                  </a:lnTo>
                  <a:lnTo>
                    <a:pt x="406" y="17"/>
                  </a:lnTo>
                  <a:lnTo>
                    <a:pt x="420" y="14"/>
                  </a:lnTo>
                  <a:lnTo>
                    <a:pt x="438" y="11"/>
                  </a:lnTo>
                  <a:lnTo>
                    <a:pt x="452" y="9"/>
                  </a:lnTo>
                  <a:lnTo>
                    <a:pt x="466" y="6"/>
                  </a:lnTo>
                  <a:lnTo>
                    <a:pt x="480" y="6"/>
                  </a:lnTo>
                  <a:lnTo>
                    <a:pt x="489" y="3"/>
                  </a:lnTo>
                  <a:lnTo>
                    <a:pt x="498" y="3"/>
                  </a:lnTo>
                  <a:lnTo>
                    <a:pt x="507" y="3"/>
                  </a:lnTo>
                  <a:lnTo>
                    <a:pt x="512" y="0"/>
                  </a:lnTo>
                  <a:lnTo>
                    <a:pt x="521" y="0"/>
                  </a:lnTo>
                  <a:lnTo>
                    <a:pt x="540" y="3"/>
                  </a:lnTo>
                  <a:lnTo>
                    <a:pt x="563" y="6"/>
                  </a:lnTo>
                  <a:lnTo>
                    <a:pt x="581" y="14"/>
                  </a:lnTo>
                  <a:lnTo>
                    <a:pt x="600" y="23"/>
                  </a:lnTo>
                  <a:lnTo>
                    <a:pt x="609" y="34"/>
                  </a:lnTo>
                  <a:lnTo>
                    <a:pt x="618" y="45"/>
                  </a:lnTo>
                  <a:lnTo>
                    <a:pt x="623" y="53"/>
                  </a:lnTo>
                  <a:lnTo>
                    <a:pt x="627" y="65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70" name="Freeform 28"/>
            <p:cNvSpPr/>
            <p:nvPr/>
          </p:nvSpPr>
          <p:spPr>
            <a:xfrm>
              <a:off x="5476875" y="1681162"/>
              <a:ext cx="849313" cy="625475"/>
            </a:xfrm>
            <a:custGeom>
              <a:avLst/>
              <a:gdLst>
                <a:gd name="txL" fmla="*/ 0 w 535"/>
                <a:gd name="txT" fmla="*/ 0 h 394"/>
                <a:gd name="txR" fmla="*/ 535 w 535"/>
                <a:gd name="txB" fmla="*/ 394 h 394"/>
              </a:gdLst>
              <a:ahLst/>
              <a:cxnLst>
                <a:cxn ang="0">
                  <a:pos x="74" y="394"/>
                </a:cxn>
                <a:cxn ang="0">
                  <a:pos x="60" y="389"/>
                </a:cxn>
                <a:cxn ang="0">
                  <a:pos x="46" y="377"/>
                </a:cxn>
                <a:cxn ang="0">
                  <a:pos x="32" y="358"/>
                </a:cxn>
                <a:cxn ang="0">
                  <a:pos x="18" y="335"/>
                </a:cxn>
                <a:cxn ang="0">
                  <a:pos x="5" y="316"/>
                </a:cxn>
                <a:cxn ang="0">
                  <a:pos x="0" y="299"/>
                </a:cxn>
                <a:cxn ang="0">
                  <a:pos x="0" y="282"/>
                </a:cxn>
                <a:cxn ang="0">
                  <a:pos x="5" y="271"/>
                </a:cxn>
                <a:cxn ang="0">
                  <a:pos x="9" y="263"/>
                </a:cxn>
                <a:cxn ang="0">
                  <a:pos x="18" y="260"/>
                </a:cxn>
                <a:cxn ang="0">
                  <a:pos x="28" y="260"/>
                </a:cxn>
                <a:cxn ang="0">
                  <a:pos x="46" y="265"/>
                </a:cxn>
                <a:cxn ang="0">
                  <a:pos x="60" y="271"/>
                </a:cxn>
                <a:cxn ang="0">
                  <a:pos x="65" y="271"/>
                </a:cxn>
                <a:cxn ang="0">
                  <a:pos x="74" y="268"/>
                </a:cxn>
                <a:cxn ang="0">
                  <a:pos x="83" y="263"/>
                </a:cxn>
                <a:cxn ang="0">
                  <a:pos x="106" y="254"/>
                </a:cxn>
                <a:cxn ang="0">
                  <a:pos x="129" y="240"/>
                </a:cxn>
                <a:cxn ang="0">
                  <a:pos x="166" y="223"/>
                </a:cxn>
                <a:cxn ang="0">
                  <a:pos x="208" y="198"/>
                </a:cxn>
                <a:cxn ang="0">
                  <a:pos x="263" y="162"/>
                </a:cxn>
                <a:cxn ang="0">
                  <a:pos x="332" y="117"/>
                </a:cxn>
                <a:cxn ang="0">
                  <a:pos x="387" y="81"/>
                </a:cxn>
                <a:cxn ang="0">
                  <a:pos x="424" y="55"/>
                </a:cxn>
                <a:cxn ang="0">
                  <a:pos x="452" y="39"/>
                </a:cxn>
                <a:cxn ang="0">
                  <a:pos x="480" y="22"/>
                </a:cxn>
                <a:cxn ang="0">
                  <a:pos x="498" y="11"/>
                </a:cxn>
                <a:cxn ang="0">
                  <a:pos x="512" y="5"/>
                </a:cxn>
                <a:cxn ang="0">
                  <a:pos x="526" y="0"/>
                </a:cxn>
                <a:cxn ang="0">
                  <a:pos x="530" y="0"/>
                </a:cxn>
                <a:cxn ang="0">
                  <a:pos x="535" y="2"/>
                </a:cxn>
                <a:cxn ang="0">
                  <a:pos x="530" y="14"/>
                </a:cxn>
                <a:cxn ang="0">
                  <a:pos x="521" y="28"/>
                </a:cxn>
                <a:cxn ang="0">
                  <a:pos x="507" y="47"/>
                </a:cxn>
                <a:cxn ang="0">
                  <a:pos x="484" y="72"/>
                </a:cxn>
                <a:cxn ang="0">
                  <a:pos x="447" y="109"/>
                </a:cxn>
                <a:cxn ang="0">
                  <a:pos x="392" y="156"/>
                </a:cxn>
                <a:cxn ang="0">
                  <a:pos x="323" y="215"/>
                </a:cxn>
                <a:cxn ang="0">
                  <a:pos x="258" y="265"/>
                </a:cxn>
                <a:cxn ang="0">
                  <a:pos x="221" y="293"/>
                </a:cxn>
                <a:cxn ang="0">
                  <a:pos x="184" y="321"/>
                </a:cxn>
                <a:cxn ang="0">
                  <a:pos x="157" y="344"/>
                </a:cxn>
                <a:cxn ang="0">
                  <a:pos x="129" y="363"/>
                </a:cxn>
                <a:cxn ang="0">
                  <a:pos x="111" y="377"/>
                </a:cxn>
                <a:cxn ang="0">
                  <a:pos x="92" y="386"/>
                </a:cxn>
                <a:cxn ang="0">
                  <a:pos x="83" y="394"/>
                </a:cxn>
                <a:cxn ang="0">
                  <a:pos x="78" y="394"/>
                </a:cxn>
              </a:cxnLst>
              <a:rect l="txL" t="txT" r="txR" b="txB"/>
              <a:pathLst>
                <a:path w="535" h="394">
                  <a:moveTo>
                    <a:pt x="78" y="394"/>
                  </a:moveTo>
                  <a:lnTo>
                    <a:pt x="74" y="394"/>
                  </a:lnTo>
                  <a:lnTo>
                    <a:pt x="69" y="394"/>
                  </a:lnTo>
                  <a:lnTo>
                    <a:pt x="60" y="389"/>
                  </a:lnTo>
                  <a:lnTo>
                    <a:pt x="55" y="383"/>
                  </a:lnTo>
                  <a:lnTo>
                    <a:pt x="46" y="377"/>
                  </a:lnTo>
                  <a:lnTo>
                    <a:pt x="42" y="369"/>
                  </a:lnTo>
                  <a:lnTo>
                    <a:pt x="32" y="358"/>
                  </a:lnTo>
                  <a:lnTo>
                    <a:pt x="23" y="347"/>
                  </a:lnTo>
                  <a:lnTo>
                    <a:pt x="18" y="335"/>
                  </a:lnTo>
                  <a:lnTo>
                    <a:pt x="9" y="327"/>
                  </a:lnTo>
                  <a:lnTo>
                    <a:pt x="5" y="316"/>
                  </a:lnTo>
                  <a:lnTo>
                    <a:pt x="5" y="307"/>
                  </a:lnTo>
                  <a:lnTo>
                    <a:pt x="0" y="299"/>
                  </a:lnTo>
                  <a:lnTo>
                    <a:pt x="0" y="291"/>
                  </a:lnTo>
                  <a:lnTo>
                    <a:pt x="0" y="282"/>
                  </a:lnTo>
                  <a:lnTo>
                    <a:pt x="0" y="277"/>
                  </a:lnTo>
                  <a:lnTo>
                    <a:pt x="5" y="271"/>
                  </a:lnTo>
                  <a:lnTo>
                    <a:pt x="5" y="265"/>
                  </a:lnTo>
                  <a:lnTo>
                    <a:pt x="9" y="263"/>
                  </a:lnTo>
                  <a:lnTo>
                    <a:pt x="14" y="260"/>
                  </a:lnTo>
                  <a:lnTo>
                    <a:pt x="18" y="260"/>
                  </a:lnTo>
                  <a:lnTo>
                    <a:pt x="23" y="260"/>
                  </a:lnTo>
                  <a:lnTo>
                    <a:pt x="28" y="260"/>
                  </a:lnTo>
                  <a:lnTo>
                    <a:pt x="37" y="263"/>
                  </a:lnTo>
                  <a:lnTo>
                    <a:pt x="46" y="265"/>
                  </a:lnTo>
                  <a:lnTo>
                    <a:pt x="55" y="271"/>
                  </a:lnTo>
                  <a:lnTo>
                    <a:pt x="60" y="271"/>
                  </a:lnTo>
                  <a:lnTo>
                    <a:pt x="65" y="271"/>
                  </a:lnTo>
                  <a:lnTo>
                    <a:pt x="69" y="268"/>
                  </a:lnTo>
                  <a:lnTo>
                    <a:pt x="74" y="268"/>
                  </a:lnTo>
                  <a:lnTo>
                    <a:pt x="78" y="265"/>
                  </a:lnTo>
                  <a:lnTo>
                    <a:pt x="83" y="263"/>
                  </a:lnTo>
                  <a:lnTo>
                    <a:pt x="92" y="260"/>
                  </a:lnTo>
                  <a:lnTo>
                    <a:pt x="106" y="254"/>
                  </a:lnTo>
                  <a:lnTo>
                    <a:pt x="115" y="249"/>
                  </a:lnTo>
                  <a:lnTo>
                    <a:pt x="129" y="240"/>
                  </a:lnTo>
                  <a:lnTo>
                    <a:pt x="148" y="232"/>
                  </a:lnTo>
                  <a:lnTo>
                    <a:pt x="166" y="223"/>
                  </a:lnTo>
                  <a:lnTo>
                    <a:pt x="184" y="212"/>
                  </a:lnTo>
                  <a:lnTo>
                    <a:pt x="208" y="198"/>
                  </a:lnTo>
                  <a:lnTo>
                    <a:pt x="235" y="181"/>
                  </a:lnTo>
                  <a:lnTo>
                    <a:pt x="263" y="162"/>
                  </a:lnTo>
                  <a:lnTo>
                    <a:pt x="295" y="142"/>
                  </a:lnTo>
                  <a:lnTo>
                    <a:pt x="332" y="117"/>
                  </a:lnTo>
                  <a:lnTo>
                    <a:pt x="369" y="92"/>
                  </a:lnTo>
                  <a:lnTo>
                    <a:pt x="387" y="81"/>
                  </a:lnTo>
                  <a:lnTo>
                    <a:pt x="406" y="67"/>
                  </a:lnTo>
                  <a:lnTo>
                    <a:pt x="424" y="55"/>
                  </a:lnTo>
                  <a:lnTo>
                    <a:pt x="438" y="47"/>
                  </a:lnTo>
                  <a:lnTo>
                    <a:pt x="452" y="39"/>
                  </a:lnTo>
                  <a:lnTo>
                    <a:pt x="466" y="30"/>
                  </a:lnTo>
                  <a:lnTo>
                    <a:pt x="480" y="22"/>
                  </a:lnTo>
                  <a:lnTo>
                    <a:pt x="489" y="16"/>
                  </a:lnTo>
                  <a:lnTo>
                    <a:pt x="498" y="11"/>
                  </a:lnTo>
                  <a:lnTo>
                    <a:pt x="507" y="8"/>
                  </a:lnTo>
                  <a:lnTo>
                    <a:pt x="512" y="5"/>
                  </a:lnTo>
                  <a:lnTo>
                    <a:pt x="521" y="2"/>
                  </a:lnTo>
                  <a:lnTo>
                    <a:pt x="526" y="0"/>
                  </a:lnTo>
                  <a:lnTo>
                    <a:pt x="530" y="0"/>
                  </a:lnTo>
                  <a:lnTo>
                    <a:pt x="535" y="2"/>
                  </a:lnTo>
                  <a:lnTo>
                    <a:pt x="530" y="8"/>
                  </a:lnTo>
                  <a:lnTo>
                    <a:pt x="530" y="14"/>
                  </a:lnTo>
                  <a:lnTo>
                    <a:pt x="526" y="22"/>
                  </a:lnTo>
                  <a:lnTo>
                    <a:pt x="521" y="28"/>
                  </a:lnTo>
                  <a:lnTo>
                    <a:pt x="517" y="36"/>
                  </a:lnTo>
                  <a:lnTo>
                    <a:pt x="507" y="47"/>
                  </a:lnTo>
                  <a:lnTo>
                    <a:pt x="498" y="55"/>
                  </a:lnTo>
                  <a:lnTo>
                    <a:pt x="484" y="72"/>
                  </a:lnTo>
                  <a:lnTo>
                    <a:pt x="470" y="89"/>
                  </a:lnTo>
                  <a:lnTo>
                    <a:pt x="447" y="109"/>
                  </a:lnTo>
                  <a:lnTo>
                    <a:pt x="424" y="131"/>
                  </a:lnTo>
                  <a:lnTo>
                    <a:pt x="392" y="156"/>
                  </a:lnTo>
                  <a:lnTo>
                    <a:pt x="360" y="184"/>
                  </a:lnTo>
                  <a:lnTo>
                    <a:pt x="323" y="215"/>
                  </a:lnTo>
                  <a:lnTo>
                    <a:pt x="281" y="249"/>
                  </a:lnTo>
                  <a:lnTo>
                    <a:pt x="258" y="265"/>
                  </a:lnTo>
                  <a:lnTo>
                    <a:pt x="240" y="279"/>
                  </a:lnTo>
                  <a:lnTo>
                    <a:pt x="221" y="293"/>
                  </a:lnTo>
                  <a:lnTo>
                    <a:pt x="203" y="307"/>
                  </a:lnTo>
                  <a:lnTo>
                    <a:pt x="184" y="321"/>
                  </a:lnTo>
                  <a:lnTo>
                    <a:pt x="171" y="333"/>
                  </a:lnTo>
                  <a:lnTo>
                    <a:pt x="157" y="344"/>
                  </a:lnTo>
                  <a:lnTo>
                    <a:pt x="143" y="352"/>
                  </a:lnTo>
                  <a:lnTo>
                    <a:pt x="129" y="363"/>
                  </a:lnTo>
                  <a:lnTo>
                    <a:pt x="120" y="369"/>
                  </a:lnTo>
                  <a:lnTo>
                    <a:pt x="111" y="377"/>
                  </a:lnTo>
                  <a:lnTo>
                    <a:pt x="101" y="383"/>
                  </a:lnTo>
                  <a:lnTo>
                    <a:pt x="92" y="386"/>
                  </a:lnTo>
                  <a:lnTo>
                    <a:pt x="88" y="391"/>
                  </a:lnTo>
                  <a:lnTo>
                    <a:pt x="83" y="394"/>
                  </a:lnTo>
                  <a:lnTo>
                    <a:pt x="78" y="39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2536" name="组合 43"/>
          <p:cNvGrpSpPr/>
          <p:nvPr/>
        </p:nvGrpSpPr>
        <p:grpSpPr>
          <a:xfrm>
            <a:off x="8451850" y="2719388"/>
            <a:ext cx="2085975" cy="2333625"/>
            <a:chOff x="7856538" y="560387"/>
            <a:chExt cx="2085975" cy="2333625"/>
          </a:xfrm>
        </p:grpSpPr>
        <p:sp>
          <p:nvSpPr>
            <p:cNvPr id="22551" name="Freeform 29"/>
            <p:cNvSpPr/>
            <p:nvPr/>
          </p:nvSpPr>
          <p:spPr>
            <a:xfrm>
              <a:off x="8128000" y="742950"/>
              <a:ext cx="328613" cy="301625"/>
            </a:xfrm>
            <a:custGeom>
              <a:avLst/>
              <a:gdLst>
                <a:gd name="txL" fmla="*/ 0 w 207"/>
                <a:gd name="txT" fmla="*/ 0 h 190"/>
                <a:gd name="txR" fmla="*/ 207 w 207"/>
                <a:gd name="txB" fmla="*/ 190 h 190"/>
              </a:gdLst>
              <a:ahLst/>
              <a:cxnLst>
                <a:cxn ang="0">
                  <a:pos x="0" y="14"/>
                </a:cxn>
                <a:cxn ang="0">
                  <a:pos x="0" y="11"/>
                </a:cxn>
                <a:cxn ang="0">
                  <a:pos x="4" y="8"/>
                </a:cxn>
                <a:cxn ang="0">
                  <a:pos x="9" y="5"/>
                </a:cxn>
                <a:cxn ang="0">
                  <a:pos x="18" y="3"/>
                </a:cxn>
                <a:cxn ang="0">
                  <a:pos x="23" y="0"/>
                </a:cxn>
                <a:cxn ang="0">
                  <a:pos x="37" y="0"/>
                </a:cxn>
                <a:cxn ang="0">
                  <a:pos x="46" y="0"/>
                </a:cxn>
                <a:cxn ang="0">
                  <a:pos x="60" y="0"/>
                </a:cxn>
                <a:cxn ang="0">
                  <a:pos x="78" y="0"/>
                </a:cxn>
                <a:cxn ang="0">
                  <a:pos x="92" y="0"/>
                </a:cxn>
                <a:cxn ang="0">
                  <a:pos x="101" y="3"/>
                </a:cxn>
                <a:cxn ang="0">
                  <a:pos x="115" y="5"/>
                </a:cxn>
                <a:cxn ang="0">
                  <a:pos x="129" y="8"/>
                </a:cxn>
                <a:cxn ang="0">
                  <a:pos x="138" y="14"/>
                </a:cxn>
                <a:cxn ang="0">
                  <a:pos x="152" y="19"/>
                </a:cxn>
                <a:cxn ang="0">
                  <a:pos x="161" y="28"/>
                </a:cxn>
                <a:cxn ang="0">
                  <a:pos x="170" y="36"/>
                </a:cxn>
                <a:cxn ang="0">
                  <a:pos x="180" y="45"/>
                </a:cxn>
                <a:cxn ang="0">
                  <a:pos x="189" y="53"/>
                </a:cxn>
                <a:cxn ang="0">
                  <a:pos x="193" y="64"/>
                </a:cxn>
                <a:cxn ang="0">
                  <a:pos x="198" y="75"/>
                </a:cxn>
                <a:cxn ang="0">
                  <a:pos x="203" y="89"/>
                </a:cxn>
                <a:cxn ang="0">
                  <a:pos x="207" y="103"/>
                </a:cxn>
                <a:cxn ang="0">
                  <a:pos x="207" y="117"/>
                </a:cxn>
                <a:cxn ang="0">
                  <a:pos x="207" y="137"/>
                </a:cxn>
                <a:cxn ang="0">
                  <a:pos x="207" y="151"/>
                </a:cxn>
                <a:cxn ang="0">
                  <a:pos x="203" y="162"/>
                </a:cxn>
                <a:cxn ang="0">
                  <a:pos x="203" y="173"/>
                </a:cxn>
                <a:cxn ang="0">
                  <a:pos x="198" y="179"/>
                </a:cxn>
                <a:cxn ang="0">
                  <a:pos x="193" y="185"/>
                </a:cxn>
                <a:cxn ang="0">
                  <a:pos x="189" y="187"/>
                </a:cxn>
                <a:cxn ang="0">
                  <a:pos x="184" y="190"/>
                </a:cxn>
                <a:cxn ang="0">
                  <a:pos x="175" y="187"/>
                </a:cxn>
                <a:cxn ang="0">
                  <a:pos x="170" y="185"/>
                </a:cxn>
                <a:cxn ang="0">
                  <a:pos x="156" y="176"/>
                </a:cxn>
                <a:cxn ang="0">
                  <a:pos x="147" y="168"/>
                </a:cxn>
                <a:cxn ang="0">
                  <a:pos x="133" y="157"/>
                </a:cxn>
                <a:cxn ang="0">
                  <a:pos x="120" y="143"/>
                </a:cxn>
                <a:cxn ang="0">
                  <a:pos x="101" y="123"/>
                </a:cxn>
                <a:cxn ang="0">
                  <a:pos x="83" y="103"/>
                </a:cxn>
                <a:cxn ang="0">
                  <a:pos x="64" y="84"/>
                </a:cxn>
                <a:cxn ang="0">
                  <a:pos x="46" y="67"/>
                </a:cxn>
                <a:cxn ang="0">
                  <a:pos x="32" y="53"/>
                </a:cxn>
                <a:cxn ang="0">
                  <a:pos x="23" y="39"/>
                </a:cxn>
                <a:cxn ang="0">
                  <a:pos x="13" y="31"/>
                </a:cxn>
                <a:cxn ang="0">
                  <a:pos x="4" y="22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0" y="14"/>
                </a:cxn>
              </a:cxnLst>
              <a:rect l="txL" t="txT" r="txR" b="txB"/>
              <a:pathLst>
                <a:path w="207" h="190">
                  <a:moveTo>
                    <a:pt x="0" y="14"/>
                  </a:moveTo>
                  <a:lnTo>
                    <a:pt x="0" y="11"/>
                  </a:lnTo>
                  <a:lnTo>
                    <a:pt x="4" y="8"/>
                  </a:lnTo>
                  <a:lnTo>
                    <a:pt x="9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37" y="0"/>
                  </a:lnTo>
                  <a:lnTo>
                    <a:pt x="46" y="0"/>
                  </a:lnTo>
                  <a:lnTo>
                    <a:pt x="60" y="0"/>
                  </a:lnTo>
                  <a:lnTo>
                    <a:pt x="78" y="0"/>
                  </a:lnTo>
                  <a:lnTo>
                    <a:pt x="92" y="0"/>
                  </a:lnTo>
                  <a:lnTo>
                    <a:pt x="101" y="3"/>
                  </a:lnTo>
                  <a:lnTo>
                    <a:pt x="115" y="5"/>
                  </a:lnTo>
                  <a:lnTo>
                    <a:pt x="129" y="8"/>
                  </a:lnTo>
                  <a:lnTo>
                    <a:pt x="138" y="14"/>
                  </a:lnTo>
                  <a:lnTo>
                    <a:pt x="152" y="19"/>
                  </a:lnTo>
                  <a:lnTo>
                    <a:pt x="161" y="28"/>
                  </a:lnTo>
                  <a:lnTo>
                    <a:pt x="170" y="36"/>
                  </a:lnTo>
                  <a:lnTo>
                    <a:pt x="180" y="45"/>
                  </a:lnTo>
                  <a:lnTo>
                    <a:pt x="189" y="53"/>
                  </a:lnTo>
                  <a:lnTo>
                    <a:pt x="193" y="64"/>
                  </a:lnTo>
                  <a:lnTo>
                    <a:pt x="198" y="75"/>
                  </a:lnTo>
                  <a:lnTo>
                    <a:pt x="203" y="89"/>
                  </a:lnTo>
                  <a:lnTo>
                    <a:pt x="207" y="103"/>
                  </a:lnTo>
                  <a:lnTo>
                    <a:pt x="207" y="117"/>
                  </a:lnTo>
                  <a:lnTo>
                    <a:pt x="207" y="137"/>
                  </a:lnTo>
                  <a:lnTo>
                    <a:pt x="207" y="151"/>
                  </a:lnTo>
                  <a:lnTo>
                    <a:pt x="203" y="162"/>
                  </a:lnTo>
                  <a:lnTo>
                    <a:pt x="203" y="173"/>
                  </a:lnTo>
                  <a:lnTo>
                    <a:pt x="198" y="179"/>
                  </a:lnTo>
                  <a:lnTo>
                    <a:pt x="193" y="185"/>
                  </a:lnTo>
                  <a:lnTo>
                    <a:pt x="189" y="187"/>
                  </a:lnTo>
                  <a:lnTo>
                    <a:pt x="184" y="190"/>
                  </a:lnTo>
                  <a:lnTo>
                    <a:pt x="175" y="187"/>
                  </a:lnTo>
                  <a:lnTo>
                    <a:pt x="170" y="185"/>
                  </a:lnTo>
                  <a:lnTo>
                    <a:pt x="156" y="176"/>
                  </a:lnTo>
                  <a:lnTo>
                    <a:pt x="147" y="168"/>
                  </a:lnTo>
                  <a:lnTo>
                    <a:pt x="133" y="157"/>
                  </a:lnTo>
                  <a:lnTo>
                    <a:pt x="120" y="143"/>
                  </a:lnTo>
                  <a:lnTo>
                    <a:pt x="101" y="123"/>
                  </a:lnTo>
                  <a:lnTo>
                    <a:pt x="83" y="103"/>
                  </a:lnTo>
                  <a:lnTo>
                    <a:pt x="64" y="84"/>
                  </a:lnTo>
                  <a:lnTo>
                    <a:pt x="46" y="67"/>
                  </a:lnTo>
                  <a:lnTo>
                    <a:pt x="32" y="53"/>
                  </a:lnTo>
                  <a:lnTo>
                    <a:pt x="23" y="39"/>
                  </a:lnTo>
                  <a:lnTo>
                    <a:pt x="13" y="31"/>
                  </a:lnTo>
                  <a:lnTo>
                    <a:pt x="4" y="22"/>
                  </a:lnTo>
                  <a:lnTo>
                    <a:pt x="0" y="17"/>
                  </a:lnTo>
                  <a:lnTo>
                    <a:pt x="0" y="1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2" name="Freeform 30"/>
            <p:cNvSpPr/>
            <p:nvPr/>
          </p:nvSpPr>
          <p:spPr>
            <a:xfrm>
              <a:off x="8697913" y="706437"/>
              <a:ext cx="476250" cy="1728787"/>
            </a:xfrm>
            <a:custGeom>
              <a:avLst/>
              <a:gdLst>
                <a:gd name="txL" fmla="*/ 0 w 300"/>
                <a:gd name="txT" fmla="*/ 0 h 1089"/>
                <a:gd name="txR" fmla="*/ 300 w 300"/>
                <a:gd name="txB" fmla="*/ 1089 h 1089"/>
              </a:gdLst>
              <a:ahLst/>
              <a:cxnLst>
                <a:cxn ang="0">
                  <a:pos x="37" y="460"/>
                </a:cxn>
                <a:cxn ang="0">
                  <a:pos x="37" y="373"/>
                </a:cxn>
                <a:cxn ang="0">
                  <a:pos x="37" y="297"/>
                </a:cxn>
                <a:cxn ang="0">
                  <a:pos x="37" y="230"/>
                </a:cxn>
                <a:cxn ang="0">
                  <a:pos x="37" y="174"/>
                </a:cxn>
                <a:cxn ang="0">
                  <a:pos x="33" y="126"/>
                </a:cxn>
                <a:cxn ang="0">
                  <a:pos x="28" y="93"/>
                </a:cxn>
                <a:cxn ang="0">
                  <a:pos x="23" y="65"/>
                </a:cxn>
                <a:cxn ang="0">
                  <a:pos x="14" y="45"/>
                </a:cxn>
                <a:cxn ang="0">
                  <a:pos x="10" y="23"/>
                </a:cxn>
                <a:cxn ang="0">
                  <a:pos x="14" y="9"/>
                </a:cxn>
                <a:cxn ang="0">
                  <a:pos x="23" y="0"/>
                </a:cxn>
                <a:cxn ang="0">
                  <a:pos x="47" y="0"/>
                </a:cxn>
                <a:cxn ang="0">
                  <a:pos x="83" y="12"/>
                </a:cxn>
                <a:cxn ang="0">
                  <a:pos x="106" y="23"/>
                </a:cxn>
                <a:cxn ang="0">
                  <a:pos x="102" y="188"/>
                </a:cxn>
                <a:cxn ang="0">
                  <a:pos x="102" y="345"/>
                </a:cxn>
                <a:cxn ang="0">
                  <a:pos x="102" y="490"/>
                </a:cxn>
                <a:cxn ang="0">
                  <a:pos x="97" y="628"/>
                </a:cxn>
                <a:cxn ang="0">
                  <a:pos x="97" y="692"/>
                </a:cxn>
                <a:cxn ang="0">
                  <a:pos x="97" y="748"/>
                </a:cxn>
                <a:cxn ang="0">
                  <a:pos x="93" y="795"/>
                </a:cxn>
                <a:cxn ang="0">
                  <a:pos x="93" y="835"/>
                </a:cxn>
                <a:cxn ang="0">
                  <a:pos x="93" y="865"/>
                </a:cxn>
                <a:cxn ang="0">
                  <a:pos x="97" y="891"/>
                </a:cxn>
                <a:cxn ang="0">
                  <a:pos x="97" y="905"/>
                </a:cxn>
                <a:cxn ang="0">
                  <a:pos x="97" y="910"/>
                </a:cxn>
                <a:cxn ang="0">
                  <a:pos x="106" y="913"/>
                </a:cxn>
                <a:cxn ang="0">
                  <a:pos x="130" y="905"/>
                </a:cxn>
                <a:cxn ang="0">
                  <a:pos x="157" y="888"/>
                </a:cxn>
                <a:cxn ang="0">
                  <a:pos x="199" y="863"/>
                </a:cxn>
                <a:cxn ang="0">
                  <a:pos x="240" y="835"/>
                </a:cxn>
                <a:cxn ang="0">
                  <a:pos x="268" y="818"/>
                </a:cxn>
                <a:cxn ang="0">
                  <a:pos x="291" y="809"/>
                </a:cxn>
                <a:cxn ang="0">
                  <a:pos x="300" y="812"/>
                </a:cxn>
                <a:cxn ang="0">
                  <a:pos x="296" y="823"/>
                </a:cxn>
                <a:cxn ang="0">
                  <a:pos x="282" y="843"/>
                </a:cxn>
                <a:cxn ang="0">
                  <a:pos x="254" y="877"/>
                </a:cxn>
                <a:cxn ang="0">
                  <a:pos x="217" y="919"/>
                </a:cxn>
                <a:cxn ang="0">
                  <a:pos x="171" y="961"/>
                </a:cxn>
                <a:cxn ang="0">
                  <a:pos x="139" y="997"/>
                </a:cxn>
                <a:cxn ang="0">
                  <a:pos x="111" y="1025"/>
                </a:cxn>
                <a:cxn ang="0">
                  <a:pos x="97" y="1045"/>
                </a:cxn>
                <a:cxn ang="0">
                  <a:pos x="83" y="1073"/>
                </a:cxn>
                <a:cxn ang="0">
                  <a:pos x="70" y="1087"/>
                </a:cxn>
                <a:cxn ang="0">
                  <a:pos x="60" y="1089"/>
                </a:cxn>
                <a:cxn ang="0">
                  <a:pos x="51" y="1081"/>
                </a:cxn>
                <a:cxn ang="0">
                  <a:pos x="37" y="1067"/>
                </a:cxn>
                <a:cxn ang="0">
                  <a:pos x="28" y="1045"/>
                </a:cxn>
                <a:cxn ang="0">
                  <a:pos x="5" y="1008"/>
                </a:cxn>
                <a:cxn ang="0">
                  <a:pos x="0" y="980"/>
                </a:cxn>
                <a:cxn ang="0">
                  <a:pos x="5" y="955"/>
                </a:cxn>
                <a:cxn ang="0">
                  <a:pos x="19" y="924"/>
                </a:cxn>
                <a:cxn ang="0">
                  <a:pos x="23" y="919"/>
                </a:cxn>
                <a:cxn ang="0">
                  <a:pos x="23" y="910"/>
                </a:cxn>
                <a:cxn ang="0">
                  <a:pos x="28" y="888"/>
                </a:cxn>
                <a:cxn ang="0">
                  <a:pos x="33" y="851"/>
                </a:cxn>
                <a:cxn ang="0">
                  <a:pos x="33" y="804"/>
                </a:cxn>
                <a:cxn ang="0">
                  <a:pos x="33" y="745"/>
                </a:cxn>
                <a:cxn ang="0">
                  <a:pos x="37" y="678"/>
                </a:cxn>
                <a:cxn ang="0">
                  <a:pos x="37" y="600"/>
                </a:cxn>
                <a:cxn ang="0">
                  <a:pos x="37" y="507"/>
                </a:cxn>
              </a:cxnLst>
              <a:rect l="txL" t="txT" r="txR" b="txB"/>
              <a:pathLst>
                <a:path w="300" h="1089">
                  <a:moveTo>
                    <a:pt x="37" y="507"/>
                  </a:moveTo>
                  <a:lnTo>
                    <a:pt x="37" y="460"/>
                  </a:lnTo>
                  <a:lnTo>
                    <a:pt x="37" y="415"/>
                  </a:lnTo>
                  <a:lnTo>
                    <a:pt x="37" y="373"/>
                  </a:lnTo>
                  <a:lnTo>
                    <a:pt x="37" y="334"/>
                  </a:lnTo>
                  <a:lnTo>
                    <a:pt x="37" y="297"/>
                  </a:lnTo>
                  <a:lnTo>
                    <a:pt x="37" y="261"/>
                  </a:lnTo>
                  <a:lnTo>
                    <a:pt x="37" y="230"/>
                  </a:lnTo>
                  <a:lnTo>
                    <a:pt x="37" y="202"/>
                  </a:lnTo>
                  <a:lnTo>
                    <a:pt x="37" y="174"/>
                  </a:lnTo>
                  <a:lnTo>
                    <a:pt x="33" y="149"/>
                  </a:lnTo>
                  <a:lnTo>
                    <a:pt x="33" y="126"/>
                  </a:lnTo>
                  <a:lnTo>
                    <a:pt x="33" y="110"/>
                  </a:lnTo>
                  <a:lnTo>
                    <a:pt x="28" y="93"/>
                  </a:lnTo>
                  <a:lnTo>
                    <a:pt x="28" y="79"/>
                  </a:lnTo>
                  <a:lnTo>
                    <a:pt x="23" y="65"/>
                  </a:lnTo>
                  <a:lnTo>
                    <a:pt x="19" y="56"/>
                  </a:lnTo>
                  <a:lnTo>
                    <a:pt x="14" y="45"/>
                  </a:lnTo>
                  <a:lnTo>
                    <a:pt x="14" y="34"/>
                  </a:lnTo>
                  <a:lnTo>
                    <a:pt x="10" y="23"/>
                  </a:lnTo>
                  <a:lnTo>
                    <a:pt x="10" y="14"/>
                  </a:lnTo>
                  <a:lnTo>
                    <a:pt x="14" y="9"/>
                  </a:lnTo>
                  <a:lnTo>
                    <a:pt x="19" y="3"/>
                  </a:lnTo>
                  <a:lnTo>
                    <a:pt x="23" y="0"/>
                  </a:lnTo>
                  <a:lnTo>
                    <a:pt x="33" y="0"/>
                  </a:lnTo>
                  <a:lnTo>
                    <a:pt x="47" y="0"/>
                  </a:lnTo>
                  <a:lnTo>
                    <a:pt x="65" y="6"/>
                  </a:lnTo>
                  <a:lnTo>
                    <a:pt x="83" y="12"/>
                  </a:lnTo>
                  <a:lnTo>
                    <a:pt x="93" y="17"/>
                  </a:lnTo>
                  <a:lnTo>
                    <a:pt x="106" y="23"/>
                  </a:lnTo>
                  <a:lnTo>
                    <a:pt x="106" y="104"/>
                  </a:lnTo>
                  <a:lnTo>
                    <a:pt x="102" y="188"/>
                  </a:lnTo>
                  <a:lnTo>
                    <a:pt x="102" y="266"/>
                  </a:lnTo>
                  <a:lnTo>
                    <a:pt x="102" y="345"/>
                  </a:lnTo>
                  <a:lnTo>
                    <a:pt x="102" y="418"/>
                  </a:lnTo>
                  <a:lnTo>
                    <a:pt x="102" y="490"/>
                  </a:lnTo>
                  <a:lnTo>
                    <a:pt x="102" y="560"/>
                  </a:lnTo>
                  <a:lnTo>
                    <a:pt x="97" y="628"/>
                  </a:lnTo>
                  <a:lnTo>
                    <a:pt x="97" y="661"/>
                  </a:lnTo>
                  <a:lnTo>
                    <a:pt x="97" y="692"/>
                  </a:lnTo>
                  <a:lnTo>
                    <a:pt x="97" y="723"/>
                  </a:lnTo>
                  <a:lnTo>
                    <a:pt x="97" y="748"/>
                  </a:lnTo>
                  <a:lnTo>
                    <a:pt x="97" y="773"/>
                  </a:lnTo>
                  <a:lnTo>
                    <a:pt x="93" y="795"/>
                  </a:lnTo>
                  <a:lnTo>
                    <a:pt x="93" y="818"/>
                  </a:lnTo>
                  <a:lnTo>
                    <a:pt x="93" y="835"/>
                  </a:lnTo>
                  <a:lnTo>
                    <a:pt x="93" y="851"/>
                  </a:lnTo>
                  <a:lnTo>
                    <a:pt x="93" y="865"/>
                  </a:lnTo>
                  <a:lnTo>
                    <a:pt x="97" y="879"/>
                  </a:lnTo>
                  <a:lnTo>
                    <a:pt x="97" y="891"/>
                  </a:lnTo>
                  <a:lnTo>
                    <a:pt x="97" y="899"/>
                  </a:lnTo>
                  <a:lnTo>
                    <a:pt x="97" y="905"/>
                  </a:lnTo>
                  <a:lnTo>
                    <a:pt x="97" y="907"/>
                  </a:lnTo>
                  <a:lnTo>
                    <a:pt x="97" y="910"/>
                  </a:lnTo>
                  <a:lnTo>
                    <a:pt x="102" y="913"/>
                  </a:lnTo>
                  <a:lnTo>
                    <a:pt x="106" y="913"/>
                  </a:lnTo>
                  <a:lnTo>
                    <a:pt x="116" y="910"/>
                  </a:lnTo>
                  <a:lnTo>
                    <a:pt x="130" y="905"/>
                  </a:lnTo>
                  <a:lnTo>
                    <a:pt x="143" y="896"/>
                  </a:lnTo>
                  <a:lnTo>
                    <a:pt x="157" y="888"/>
                  </a:lnTo>
                  <a:lnTo>
                    <a:pt x="176" y="877"/>
                  </a:lnTo>
                  <a:lnTo>
                    <a:pt x="199" y="863"/>
                  </a:lnTo>
                  <a:lnTo>
                    <a:pt x="222" y="846"/>
                  </a:lnTo>
                  <a:lnTo>
                    <a:pt x="240" y="835"/>
                  </a:lnTo>
                  <a:lnTo>
                    <a:pt x="254" y="826"/>
                  </a:lnTo>
                  <a:lnTo>
                    <a:pt x="268" y="818"/>
                  </a:lnTo>
                  <a:lnTo>
                    <a:pt x="282" y="812"/>
                  </a:lnTo>
                  <a:lnTo>
                    <a:pt x="291" y="809"/>
                  </a:lnTo>
                  <a:lnTo>
                    <a:pt x="296" y="809"/>
                  </a:lnTo>
                  <a:lnTo>
                    <a:pt x="300" y="812"/>
                  </a:lnTo>
                  <a:lnTo>
                    <a:pt x="300" y="815"/>
                  </a:lnTo>
                  <a:lnTo>
                    <a:pt x="296" y="823"/>
                  </a:lnTo>
                  <a:lnTo>
                    <a:pt x="291" y="832"/>
                  </a:lnTo>
                  <a:lnTo>
                    <a:pt x="282" y="843"/>
                  </a:lnTo>
                  <a:lnTo>
                    <a:pt x="273" y="857"/>
                  </a:lnTo>
                  <a:lnTo>
                    <a:pt x="254" y="877"/>
                  </a:lnTo>
                  <a:lnTo>
                    <a:pt x="236" y="896"/>
                  </a:lnTo>
                  <a:lnTo>
                    <a:pt x="217" y="919"/>
                  </a:lnTo>
                  <a:lnTo>
                    <a:pt x="194" y="941"/>
                  </a:lnTo>
                  <a:lnTo>
                    <a:pt x="171" y="961"/>
                  </a:lnTo>
                  <a:lnTo>
                    <a:pt x="153" y="980"/>
                  </a:lnTo>
                  <a:lnTo>
                    <a:pt x="139" y="997"/>
                  </a:lnTo>
                  <a:lnTo>
                    <a:pt x="125" y="1011"/>
                  </a:lnTo>
                  <a:lnTo>
                    <a:pt x="111" y="1025"/>
                  </a:lnTo>
                  <a:lnTo>
                    <a:pt x="102" y="1036"/>
                  </a:lnTo>
                  <a:lnTo>
                    <a:pt x="97" y="1045"/>
                  </a:lnTo>
                  <a:lnTo>
                    <a:pt x="88" y="1059"/>
                  </a:lnTo>
                  <a:lnTo>
                    <a:pt x="83" y="1073"/>
                  </a:lnTo>
                  <a:lnTo>
                    <a:pt x="74" y="1081"/>
                  </a:lnTo>
                  <a:lnTo>
                    <a:pt x="70" y="1087"/>
                  </a:lnTo>
                  <a:lnTo>
                    <a:pt x="65" y="1089"/>
                  </a:lnTo>
                  <a:lnTo>
                    <a:pt x="60" y="1089"/>
                  </a:lnTo>
                  <a:lnTo>
                    <a:pt x="56" y="1087"/>
                  </a:lnTo>
                  <a:lnTo>
                    <a:pt x="51" y="1081"/>
                  </a:lnTo>
                  <a:lnTo>
                    <a:pt x="47" y="1075"/>
                  </a:lnTo>
                  <a:lnTo>
                    <a:pt x="37" y="1067"/>
                  </a:lnTo>
                  <a:lnTo>
                    <a:pt x="33" y="1056"/>
                  </a:lnTo>
                  <a:lnTo>
                    <a:pt x="28" y="1045"/>
                  </a:lnTo>
                  <a:lnTo>
                    <a:pt x="14" y="1025"/>
                  </a:lnTo>
                  <a:lnTo>
                    <a:pt x="5" y="1008"/>
                  </a:lnTo>
                  <a:lnTo>
                    <a:pt x="0" y="994"/>
                  </a:lnTo>
                  <a:lnTo>
                    <a:pt x="0" y="980"/>
                  </a:lnTo>
                  <a:lnTo>
                    <a:pt x="0" y="969"/>
                  </a:lnTo>
                  <a:lnTo>
                    <a:pt x="5" y="955"/>
                  </a:lnTo>
                  <a:lnTo>
                    <a:pt x="10" y="941"/>
                  </a:lnTo>
                  <a:lnTo>
                    <a:pt x="19" y="924"/>
                  </a:lnTo>
                  <a:lnTo>
                    <a:pt x="23" y="921"/>
                  </a:lnTo>
                  <a:lnTo>
                    <a:pt x="23" y="919"/>
                  </a:lnTo>
                  <a:lnTo>
                    <a:pt x="23" y="916"/>
                  </a:lnTo>
                  <a:lnTo>
                    <a:pt x="23" y="910"/>
                  </a:lnTo>
                  <a:lnTo>
                    <a:pt x="28" y="899"/>
                  </a:lnTo>
                  <a:lnTo>
                    <a:pt x="28" y="888"/>
                  </a:lnTo>
                  <a:lnTo>
                    <a:pt x="28" y="871"/>
                  </a:lnTo>
                  <a:lnTo>
                    <a:pt x="33" y="851"/>
                  </a:lnTo>
                  <a:lnTo>
                    <a:pt x="33" y="829"/>
                  </a:lnTo>
                  <a:lnTo>
                    <a:pt x="33" y="804"/>
                  </a:lnTo>
                  <a:lnTo>
                    <a:pt x="33" y="776"/>
                  </a:lnTo>
                  <a:lnTo>
                    <a:pt x="33" y="745"/>
                  </a:lnTo>
                  <a:lnTo>
                    <a:pt x="37" y="714"/>
                  </a:lnTo>
                  <a:lnTo>
                    <a:pt x="37" y="678"/>
                  </a:lnTo>
                  <a:lnTo>
                    <a:pt x="37" y="639"/>
                  </a:lnTo>
                  <a:lnTo>
                    <a:pt x="37" y="600"/>
                  </a:lnTo>
                  <a:lnTo>
                    <a:pt x="37" y="555"/>
                  </a:lnTo>
                  <a:lnTo>
                    <a:pt x="37" y="50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3" name="Freeform 31"/>
            <p:cNvSpPr/>
            <p:nvPr/>
          </p:nvSpPr>
          <p:spPr>
            <a:xfrm>
              <a:off x="8809038" y="560387"/>
              <a:ext cx="681038" cy="898525"/>
            </a:xfrm>
            <a:custGeom>
              <a:avLst/>
              <a:gdLst>
                <a:gd name="txL" fmla="*/ 0 w 429"/>
                <a:gd name="txT" fmla="*/ 0 h 566"/>
                <a:gd name="txR" fmla="*/ 429 w 429"/>
                <a:gd name="txB" fmla="*/ 566 h 566"/>
              </a:gdLst>
              <a:ahLst/>
              <a:cxnLst>
                <a:cxn ang="0">
                  <a:pos x="244" y="535"/>
                </a:cxn>
                <a:cxn ang="0">
                  <a:pos x="253" y="476"/>
                </a:cxn>
                <a:cxn ang="0">
                  <a:pos x="258" y="423"/>
                </a:cxn>
                <a:cxn ang="0">
                  <a:pos x="262" y="375"/>
                </a:cxn>
                <a:cxn ang="0">
                  <a:pos x="267" y="330"/>
                </a:cxn>
                <a:cxn ang="0">
                  <a:pos x="272" y="294"/>
                </a:cxn>
                <a:cxn ang="0">
                  <a:pos x="276" y="260"/>
                </a:cxn>
                <a:cxn ang="0">
                  <a:pos x="276" y="232"/>
                </a:cxn>
                <a:cxn ang="0">
                  <a:pos x="281" y="199"/>
                </a:cxn>
                <a:cxn ang="0">
                  <a:pos x="286" y="165"/>
                </a:cxn>
                <a:cxn ang="0">
                  <a:pos x="286" y="140"/>
                </a:cxn>
                <a:cxn ang="0">
                  <a:pos x="281" y="126"/>
                </a:cxn>
                <a:cxn ang="0">
                  <a:pos x="276" y="115"/>
                </a:cxn>
                <a:cxn ang="0">
                  <a:pos x="258" y="104"/>
                </a:cxn>
                <a:cxn ang="0">
                  <a:pos x="239" y="101"/>
                </a:cxn>
                <a:cxn ang="0">
                  <a:pos x="221" y="104"/>
                </a:cxn>
                <a:cxn ang="0">
                  <a:pos x="198" y="106"/>
                </a:cxn>
                <a:cxn ang="0">
                  <a:pos x="170" y="115"/>
                </a:cxn>
                <a:cxn ang="0">
                  <a:pos x="133" y="129"/>
                </a:cxn>
                <a:cxn ang="0">
                  <a:pos x="96" y="140"/>
                </a:cxn>
                <a:cxn ang="0">
                  <a:pos x="60" y="146"/>
                </a:cxn>
                <a:cxn ang="0">
                  <a:pos x="18" y="148"/>
                </a:cxn>
                <a:cxn ang="0">
                  <a:pos x="0" y="115"/>
                </a:cxn>
                <a:cxn ang="0">
                  <a:pos x="60" y="92"/>
                </a:cxn>
                <a:cxn ang="0">
                  <a:pos x="115" y="76"/>
                </a:cxn>
                <a:cxn ang="0">
                  <a:pos x="161" y="59"/>
                </a:cxn>
                <a:cxn ang="0">
                  <a:pos x="198" y="45"/>
                </a:cxn>
                <a:cxn ang="0">
                  <a:pos x="230" y="34"/>
                </a:cxn>
                <a:cxn ang="0">
                  <a:pos x="253" y="25"/>
                </a:cxn>
                <a:cxn ang="0">
                  <a:pos x="267" y="20"/>
                </a:cxn>
                <a:cxn ang="0">
                  <a:pos x="276" y="14"/>
                </a:cxn>
                <a:cxn ang="0">
                  <a:pos x="286" y="6"/>
                </a:cxn>
                <a:cxn ang="0">
                  <a:pos x="309" y="0"/>
                </a:cxn>
                <a:cxn ang="0">
                  <a:pos x="322" y="6"/>
                </a:cxn>
                <a:cxn ang="0">
                  <a:pos x="336" y="17"/>
                </a:cxn>
                <a:cxn ang="0">
                  <a:pos x="359" y="34"/>
                </a:cxn>
                <a:cxn ang="0">
                  <a:pos x="382" y="56"/>
                </a:cxn>
                <a:cxn ang="0">
                  <a:pos x="401" y="81"/>
                </a:cxn>
                <a:cxn ang="0">
                  <a:pos x="419" y="104"/>
                </a:cxn>
                <a:cxn ang="0">
                  <a:pos x="429" y="118"/>
                </a:cxn>
                <a:cxn ang="0">
                  <a:pos x="429" y="129"/>
                </a:cxn>
                <a:cxn ang="0">
                  <a:pos x="424" y="146"/>
                </a:cxn>
                <a:cxn ang="0">
                  <a:pos x="401" y="157"/>
                </a:cxn>
                <a:cxn ang="0">
                  <a:pos x="396" y="162"/>
                </a:cxn>
                <a:cxn ang="0">
                  <a:pos x="387" y="174"/>
                </a:cxn>
                <a:cxn ang="0">
                  <a:pos x="382" y="190"/>
                </a:cxn>
                <a:cxn ang="0">
                  <a:pos x="373" y="213"/>
                </a:cxn>
                <a:cxn ang="0">
                  <a:pos x="364" y="244"/>
                </a:cxn>
                <a:cxn ang="0">
                  <a:pos x="355" y="280"/>
                </a:cxn>
                <a:cxn ang="0">
                  <a:pos x="346" y="319"/>
                </a:cxn>
                <a:cxn ang="0">
                  <a:pos x="336" y="367"/>
                </a:cxn>
                <a:cxn ang="0">
                  <a:pos x="327" y="414"/>
                </a:cxn>
                <a:cxn ang="0">
                  <a:pos x="313" y="456"/>
                </a:cxn>
                <a:cxn ang="0">
                  <a:pos x="304" y="490"/>
                </a:cxn>
                <a:cxn ang="0">
                  <a:pos x="290" y="518"/>
                </a:cxn>
                <a:cxn ang="0">
                  <a:pos x="281" y="538"/>
                </a:cxn>
                <a:cxn ang="0">
                  <a:pos x="267" y="554"/>
                </a:cxn>
                <a:cxn ang="0">
                  <a:pos x="253" y="563"/>
                </a:cxn>
                <a:cxn ang="0">
                  <a:pos x="239" y="566"/>
                </a:cxn>
              </a:cxnLst>
              <a:rect l="txL" t="txT" r="txR" b="txB"/>
              <a:pathLst>
                <a:path w="429" h="566">
                  <a:moveTo>
                    <a:pt x="239" y="566"/>
                  </a:moveTo>
                  <a:lnTo>
                    <a:pt x="244" y="535"/>
                  </a:lnTo>
                  <a:lnTo>
                    <a:pt x="249" y="504"/>
                  </a:lnTo>
                  <a:lnTo>
                    <a:pt x="253" y="476"/>
                  </a:lnTo>
                  <a:lnTo>
                    <a:pt x="253" y="448"/>
                  </a:lnTo>
                  <a:lnTo>
                    <a:pt x="258" y="423"/>
                  </a:lnTo>
                  <a:lnTo>
                    <a:pt x="262" y="398"/>
                  </a:lnTo>
                  <a:lnTo>
                    <a:pt x="262" y="375"/>
                  </a:lnTo>
                  <a:lnTo>
                    <a:pt x="267" y="353"/>
                  </a:lnTo>
                  <a:lnTo>
                    <a:pt x="267" y="330"/>
                  </a:lnTo>
                  <a:lnTo>
                    <a:pt x="272" y="311"/>
                  </a:lnTo>
                  <a:lnTo>
                    <a:pt x="272" y="294"/>
                  </a:lnTo>
                  <a:lnTo>
                    <a:pt x="276" y="277"/>
                  </a:lnTo>
                  <a:lnTo>
                    <a:pt x="276" y="260"/>
                  </a:lnTo>
                  <a:lnTo>
                    <a:pt x="276" y="246"/>
                  </a:lnTo>
                  <a:lnTo>
                    <a:pt x="276" y="232"/>
                  </a:lnTo>
                  <a:lnTo>
                    <a:pt x="281" y="218"/>
                  </a:lnTo>
                  <a:lnTo>
                    <a:pt x="281" y="199"/>
                  </a:lnTo>
                  <a:lnTo>
                    <a:pt x="281" y="182"/>
                  </a:lnTo>
                  <a:lnTo>
                    <a:pt x="286" y="165"/>
                  </a:lnTo>
                  <a:lnTo>
                    <a:pt x="286" y="151"/>
                  </a:lnTo>
                  <a:lnTo>
                    <a:pt x="286" y="140"/>
                  </a:lnTo>
                  <a:lnTo>
                    <a:pt x="281" y="132"/>
                  </a:lnTo>
                  <a:lnTo>
                    <a:pt x="281" y="126"/>
                  </a:lnTo>
                  <a:lnTo>
                    <a:pt x="281" y="120"/>
                  </a:lnTo>
                  <a:lnTo>
                    <a:pt x="276" y="115"/>
                  </a:lnTo>
                  <a:lnTo>
                    <a:pt x="267" y="109"/>
                  </a:lnTo>
                  <a:lnTo>
                    <a:pt x="258" y="104"/>
                  </a:lnTo>
                  <a:lnTo>
                    <a:pt x="244" y="98"/>
                  </a:lnTo>
                  <a:lnTo>
                    <a:pt x="239" y="101"/>
                  </a:lnTo>
                  <a:lnTo>
                    <a:pt x="230" y="101"/>
                  </a:lnTo>
                  <a:lnTo>
                    <a:pt x="221" y="104"/>
                  </a:lnTo>
                  <a:lnTo>
                    <a:pt x="212" y="104"/>
                  </a:lnTo>
                  <a:lnTo>
                    <a:pt x="198" y="106"/>
                  </a:lnTo>
                  <a:lnTo>
                    <a:pt x="184" y="112"/>
                  </a:lnTo>
                  <a:lnTo>
                    <a:pt x="170" y="115"/>
                  </a:lnTo>
                  <a:lnTo>
                    <a:pt x="152" y="120"/>
                  </a:lnTo>
                  <a:lnTo>
                    <a:pt x="133" y="129"/>
                  </a:lnTo>
                  <a:lnTo>
                    <a:pt x="115" y="134"/>
                  </a:lnTo>
                  <a:lnTo>
                    <a:pt x="96" y="140"/>
                  </a:lnTo>
                  <a:lnTo>
                    <a:pt x="78" y="143"/>
                  </a:lnTo>
                  <a:lnTo>
                    <a:pt x="60" y="146"/>
                  </a:lnTo>
                  <a:lnTo>
                    <a:pt x="36" y="148"/>
                  </a:lnTo>
                  <a:lnTo>
                    <a:pt x="18" y="148"/>
                  </a:lnTo>
                  <a:lnTo>
                    <a:pt x="0" y="148"/>
                  </a:lnTo>
                  <a:lnTo>
                    <a:pt x="0" y="115"/>
                  </a:lnTo>
                  <a:lnTo>
                    <a:pt x="32" y="104"/>
                  </a:lnTo>
                  <a:lnTo>
                    <a:pt x="60" y="92"/>
                  </a:lnTo>
                  <a:lnTo>
                    <a:pt x="87" y="84"/>
                  </a:lnTo>
                  <a:lnTo>
                    <a:pt x="115" y="76"/>
                  </a:lnTo>
                  <a:lnTo>
                    <a:pt x="138" y="67"/>
                  </a:lnTo>
                  <a:lnTo>
                    <a:pt x="161" y="59"/>
                  </a:lnTo>
                  <a:lnTo>
                    <a:pt x="179" y="50"/>
                  </a:lnTo>
                  <a:lnTo>
                    <a:pt x="198" y="45"/>
                  </a:lnTo>
                  <a:lnTo>
                    <a:pt x="212" y="39"/>
                  </a:lnTo>
                  <a:lnTo>
                    <a:pt x="230" y="34"/>
                  </a:lnTo>
                  <a:lnTo>
                    <a:pt x="239" y="28"/>
                  </a:lnTo>
                  <a:lnTo>
                    <a:pt x="253" y="25"/>
                  </a:lnTo>
                  <a:lnTo>
                    <a:pt x="258" y="22"/>
                  </a:lnTo>
                  <a:lnTo>
                    <a:pt x="267" y="20"/>
                  </a:lnTo>
                  <a:lnTo>
                    <a:pt x="272" y="17"/>
                  </a:lnTo>
                  <a:lnTo>
                    <a:pt x="276" y="14"/>
                  </a:lnTo>
                  <a:lnTo>
                    <a:pt x="281" y="8"/>
                  </a:lnTo>
                  <a:lnTo>
                    <a:pt x="286" y="6"/>
                  </a:lnTo>
                  <a:lnTo>
                    <a:pt x="295" y="3"/>
                  </a:lnTo>
                  <a:lnTo>
                    <a:pt x="309" y="0"/>
                  </a:lnTo>
                  <a:lnTo>
                    <a:pt x="313" y="3"/>
                  </a:lnTo>
                  <a:lnTo>
                    <a:pt x="322" y="6"/>
                  </a:lnTo>
                  <a:lnTo>
                    <a:pt x="327" y="8"/>
                  </a:lnTo>
                  <a:lnTo>
                    <a:pt x="336" y="17"/>
                  </a:lnTo>
                  <a:lnTo>
                    <a:pt x="346" y="22"/>
                  </a:lnTo>
                  <a:lnTo>
                    <a:pt x="359" y="34"/>
                  </a:lnTo>
                  <a:lnTo>
                    <a:pt x="369" y="45"/>
                  </a:lnTo>
                  <a:lnTo>
                    <a:pt x="382" y="56"/>
                  </a:lnTo>
                  <a:lnTo>
                    <a:pt x="392" y="70"/>
                  </a:lnTo>
                  <a:lnTo>
                    <a:pt x="401" y="81"/>
                  </a:lnTo>
                  <a:lnTo>
                    <a:pt x="410" y="92"/>
                  </a:lnTo>
                  <a:lnTo>
                    <a:pt x="419" y="104"/>
                  </a:lnTo>
                  <a:lnTo>
                    <a:pt x="424" y="112"/>
                  </a:lnTo>
                  <a:lnTo>
                    <a:pt x="429" y="118"/>
                  </a:lnTo>
                  <a:lnTo>
                    <a:pt x="429" y="123"/>
                  </a:lnTo>
                  <a:lnTo>
                    <a:pt x="429" y="129"/>
                  </a:lnTo>
                  <a:lnTo>
                    <a:pt x="429" y="137"/>
                  </a:lnTo>
                  <a:lnTo>
                    <a:pt x="424" y="146"/>
                  </a:lnTo>
                  <a:lnTo>
                    <a:pt x="415" y="151"/>
                  </a:lnTo>
                  <a:lnTo>
                    <a:pt x="401" y="157"/>
                  </a:lnTo>
                  <a:lnTo>
                    <a:pt x="396" y="162"/>
                  </a:lnTo>
                  <a:lnTo>
                    <a:pt x="392" y="165"/>
                  </a:lnTo>
                  <a:lnTo>
                    <a:pt x="387" y="174"/>
                  </a:lnTo>
                  <a:lnTo>
                    <a:pt x="387" y="182"/>
                  </a:lnTo>
                  <a:lnTo>
                    <a:pt x="382" y="190"/>
                  </a:lnTo>
                  <a:lnTo>
                    <a:pt x="378" y="202"/>
                  </a:lnTo>
                  <a:lnTo>
                    <a:pt x="373" y="213"/>
                  </a:lnTo>
                  <a:lnTo>
                    <a:pt x="369" y="227"/>
                  </a:lnTo>
                  <a:lnTo>
                    <a:pt x="364" y="244"/>
                  </a:lnTo>
                  <a:lnTo>
                    <a:pt x="359" y="260"/>
                  </a:lnTo>
                  <a:lnTo>
                    <a:pt x="355" y="280"/>
                  </a:lnTo>
                  <a:lnTo>
                    <a:pt x="350" y="300"/>
                  </a:lnTo>
                  <a:lnTo>
                    <a:pt x="346" y="319"/>
                  </a:lnTo>
                  <a:lnTo>
                    <a:pt x="341" y="344"/>
                  </a:lnTo>
                  <a:lnTo>
                    <a:pt x="336" y="367"/>
                  </a:lnTo>
                  <a:lnTo>
                    <a:pt x="332" y="392"/>
                  </a:lnTo>
                  <a:lnTo>
                    <a:pt x="327" y="414"/>
                  </a:lnTo>
                  <a:lnTo>
                    <a:pt x="318" y="437"/>
                  </a:lnTo>
                  <a:lnTo>
                    <a:pt x="313" y="456"/>
                  </a:lnTo>
                  <a:lnTo>
                    <a:pt x="309" y="473"/>
                  </a:lnTo>
                  <a:lnTo>
                    <a:pt x="304" y="490"/>
                  </a:lnTo>
                  <a:lnTo>
                    <a:pt x="299" y="504"/>
                  </a:lnTo>
                  <a:lnTo>
                    <a:pt x="290" y="518"/>
                  </a:lnTo>
                  <a:lnTo>
                    <a:pt x="286" y="529"/>
                  </a:lnTo>
                  <a:lnTo>
                    <a:pt x="281" y="538"/>
                  </a:lnTo>
                  <a:lnTo>
                    <a:pt x="276" y="546"/>
                  </a:lnTo>
                  <a:lnTo>
                    <a:pt x="267" y="554"/>
                  </a:lnTo>
                  <a:lnTo>
                    <a:pt x="262" y="557"/>
                  </a:lnTo>
                  <a:lnTo>
                    <a:pt x="253" y="563"/>
                  </a:lnTo>
                  <a:lnTo>
                    <a:pt x="249" y="566"/>
                  </a:lnTo>
                  <a:lnTo>
                    <a:pt x="239" y="56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4" name="Freeform 32"/>
            <p:cNvSpPr/>
            <p:nvPr/>
          </p:nvSpPr>
          <p:spPr>
            <a:xfrm>
              <a:off x="7870825" y="1333500"/>
              <a:ext cx="520700" cy="1044575"/>
            </a:xfrm>
            <a:custGeom>
              <a:avLst/>
              <a:gdLst>
                <a:gd name="txL" fmla="*/ 0 w 328"/>
                <a:gd name="txT" fmla="*/ 0 h 658"/>
                <a:gd name="txR" fmla="*/ 328 w 328"/>
                <a:gd name="txB" fmla="*/ 658 h 658"/>
              </a:gdLst>
              <a:ahLst/>
              <a:cxnLst>
                <a:cxn ang="0">
                  <a:pos x="235" y="328"/>
                </a:cxn>
                <a:cxn ang="0">
                  <a:pos x="240" y="342"/>
                </a:cxn>
                <a:cxn ang="0">
                  <a:pos x="245" y="361"/>
                </a:cxn>
                <a:cxn ang="0">
                  <a:pos x="249" y="395"/>
                </a:cxn>
                <a:cxn ang="0">
                  <a:pos x="259" y="437"/>
                </a:cxn>
                <a:cxn ang="0">
                  <a:pos x="268" y="487"/>
                </a:cxn>
                <a:cxn ang="0">
                  <a:pos x="277" y="549"/>
                </a:cxn>
                <a:cxn ang="0">
                  <a:pos x="291" y="619"/>
                </a:cxn>
                <a:cxn ang="0">
                  <a:pos x="249" y="658"/>
                </a:cxn>
                <a:cxn ang="0">
                  <a:pos x="249" y="627"/>
                </a:cxn>
                <a:cxn ang="0">
                  <a:pos x="245" y="588"/>
                </a:cxn>
                <a:cxn ang="0">
                  <a:pos x="231" y="540"/>
                </a:cxn>
                <a:cxn ang="0">
                  <a:pos x="217" y="487"/>
                </a:cxn>
                <a:cxn ang="0">
                  <a:pos x="199" y="434"/>
                </a:cxn>
                <a:cxn ang="0">
                  <a:pos x="189" y="386"/>
                </a:cxn>
                <a:cxn ang="0">
                  <a:pos x="180" y="347"/>
                </a:cxn>
                <a:cxn ang="0">
                  <a:pos x="180" y="319"/>
                </a:cxn>
                <a:cxn ang="0">
                  <a:pos x="185" y="266"/>
                </a:cxn>
                <a:cxn ang="0">
                  <a:pos x="194" y="202"/>
                </a:cxn>
                <a:cxn ang="0">
                  <a:pos x="194" y="185"/>
                </a:cxn>
                <a:cxn ang="0">
                  <a:pos x="194" y="168"/>
                </a:cxn>
                <a:cxn ang="0">
                  <a:pos x="194" y="160"/>
                </a:cxn>
                <a:cxn ang="0">
                  <a:pos x="185" y="151"/>
                </a:cxn>
                <a:cxn ang="0">
                  <a:pos x="171" y="149"/>
                </a:cxn>
                <a:cxn ang="0">
                  <a:pos x="157" y="149"/>
                </a:cxn>
                <a:cxn ang="0">
                  <a:pos x="129" y="151"/>
                </a:cxn>
                <a:cxn ang="0">
                  <a:pos x="92" y="160"/>
                </a:cxn>
                <a:cxn ang="0">
                  <a:pos x="56" y="160"/>
                </a:cxn>
                <a:cxn ang="0">
                  <a:pos x="28" y="154"/>
                </a:cxn>
                <a:cxn ang="0">
                  <a:pos x="14" y="146"/>
                </a:cxn>
                <a:cxn ang="0">
                  <a:pos x="5" y="135"/>
                </a:cxn>
                <a:cxn ang="0">
                  <a:pos x="0" y="121"/>
                </a:cxn>
                <a:cxn ang="0">
                  <a:pos x="42" y="104"/>
                </a:cxn>
                <a:cxn ang="0">
                  <a:pos x="106" y="87"/>
                </a:cxn>
                <a:cxn ang="0">
                  <a:pos x="157" y="67"/>
                </a:cxn>
                <a:cxn ang="0">
                  <a:pos x="180" y="51"/>
                </a:cxn>
                <a:cxn ang="0">
                  <a:pos x="194" y="42"/>
                </a:cxn>
                <a:cxn ang="0">
                  <a:pos x="203" y="28"/>
                </a:cxn>
                <a:cxn ang="0">
                  <a:pos x="212" y="14"/>
                </a:cxn>
                <a:cxn ang="0">
                  <a:pos x="226" y="6"/>
                </a:cxn>
                <a:cxn ang="0">
                  <a:pos x="235" y="0"/>
                </a:cxn>
                <a:cxn ang="0">
                  <a:pos x="245" y="0"/>
                </a:cxn>
                <a:cxn ang="0">
                  <a:pos x="254" y="6"/>
                </a:cxn>
                <a:cxn ang="0">
                  <a:pos x="268" y="14"/>
                </a:cxn>
                <a:cxn ang="0">
                  <a:pos x="286" y="28"/>
                </a:cxn>
                <a:cxn ang="0">
                  <a:pos x="305" y="45"/>
                </a:cxn>
                <a:cxn ang="0">
                  <a:pos x="318" y="65"/>
                </a:cxn>
                <a:cxn ang="0">
                  <a:pos x="323" y="79"/>
                </a:cxn>
                <a:cxn ang="0">
                  <a:pos x="328" y="90"/>
                </a:cxn>
                <a:cxn ang="0">
                  <a:pos x="328" y="98"/>
                </a:cxn>
                <a:cxn ang="0">
                  <a:pos x="318" y="118"/>
                </a:cxn>
                <a:cxn ang="0">
                  <a:pos x="300" y="135"/>
                </a:cxn>
                <a:cxn ang="0">
                  <a:pos x="291" y="151"/>
                </a:cxn>
                <a:cxn ang="0">
                  <a:pos x="282" y="177"/>
                </a:cxn>
                <a:cxn ang="0">
                  <a:pos x="268" y="207"/>
                </a:cxn>
                <a:cxn ang="0">
                  <a:pos x="259" y="244"/>
                </a:cxn>
                <a:cxn ang="0">
                  <a:pos x="245" y="274"/>
                </a:cxn>
                <a:cxn ang="0">
                  <a:pos x="240" y="300"/>
                </a:cxn>
                <a:cxn ang="0">
                  <a:pos x="235" y="319"/>
                </a:cxn>
                <a:cxn ang="0">
                  <a:pos x="235" y="325"/>
                </a:cxn>
              </a:cxnLst>
              <a:rect l="txL" t="txT" r="txR" b="txB"/>
              <a:pathLst>
                <a:path w="328" h="658">
                  <a:moveTo>
                    <a:pt x="235" y="325"/>
                  </a:moveTo>
                  <a:lnTo>
                    <a:pt x="235" y="328"/>
                  </a:lnTo>
                  <a:lnTo>
                    <a:pt x="235" y="333"/>
                  </a:lnTo>
                  <a:lnTo>
                    <a:pt x="240" y="342"/>
                  </a:lnTo>
                  <a:lnTo>
                    <a:pt x="240" y="350"/>
                  </a:lnTo>
                  <a:lnTo>
                    <a:pt x="245" y="361"/>
                  </a:lnTo>
                  <a:lnTo>
                    <a:pt x="245" y="378"/>
                  </a:lnTo>
                  <a:lnTo>
                    <a:pt x="249" y="395"/>
                  </a:lnTo>
                  <a:lnTo>
                    <a:pt x="254" y="414"/>
                  </a:lnTo>
                  <a:lnTo>
                    <a:pt x="259" y="437"/>
                  </a:lnTo>
                  <a:lnTo>
                    <a:pt x="263" y="462"/>
                  </a:lnTo>
                  <a:lnTo>
                    <a:pt x="268" y="487"/>
                  </a:lnTo>
                  <a:lnTo>
                    <a:pt x="272" y="518"/>
                  </a:lnTo>
                  <a:lnTo>
                    <a:pt x="277" y="549"/>
                  </a:lnTo>
                  <a:lnTo>
                    <a:pt x="282" y="582"/>
                  </a:lnTo>
                  <a:lnTo>
                    <a:pt x="291" y="619"/>
                  </a:lnTo>
                  <a:lnTo>
                    <a:pt x="295" y="658"/>
                  </a:lnTo>
                  <a:lnTo>
                    <a:pt x="249" y="658"/>
                  </a:lnTo>
                  <a:lnTo>
                    <a:pt x="249" y="644"/>
                  </a:lnTo>
                  <a:lnTo>
                    <a:pt x="249" y="627"/>
                  </a:lnTo>
                  <a:lnTo>
                    <a:pt x="245" y="608"/>
                  </a:lnTo>
                  <a:lnTo>
                    <a:pt x="245" y="588"/>
                  </a:lnTo>
                  <a:lnTo>
                    <a:pt x="240" y="566"/>
                  </a:lnTo>
                  <a:lnTo>
                    <a:pt x="231" y="540"/>
                  </a:lnTo>
                  <a:lnTo>
                    <a:pt x="226" y="515"/>
                  </a:lnTo>
                  <a:lnTo>
                    <a:pt x="217" y="487"/>
                  </a:lnTo>
                  <a:lnTo>
                    <a:pt x="208" y="459"/>
                  </a:lnTo>
                  <a:lnTo>
                    <a:pt x="199" y="434"/>
                  </a:lnTo>
                  <a:lnTo>
                    <a:pt x="194" y="409"/>
                  </a:lnTo>
                  <a:lnTo>
                    <a:pt x="189" y="386"/>
                  </a:lnTo>
                  <a:lnTo>
                    <a:pt x="185" y="367"/>
                  </a:lnTo>
                  <a:lnTo>
                    <a:pt x="180" y="347"/>
                  </a:lnTo>
                  <a:lnTo>
                    <a:pt x="180" y="333"/>
                  </a:lnTo>
                  <a:lnTo>
                    <a:pt x="180" y="319"/>
                  </a:lnTo>
                  <a:lnTo>
                    <a:pt x="180" y="291"/>
                  </a:lnTo>
                  <a:lnTo>
                    <a:pt x="185" y="266"/>
                  </a:lnTo>
                  <a:lnTo>
                    <a:pt x="189" y="213"/>
                  </a:lnTo>
                  <a:lnTo>
                    <a:pt x="194" y="202"/>
                  </a:lnTo>
                  <a:lnTo>
                    <a:pt x="194" y="193"/>
                  </a:lnTo>
                  <a:lnTo>
                    <a:pt x="194" y="185"/>
                  </a:lnTo>
                  <a:lnTo>
                    <a:pt x="194" y="177"/>
                  </a:lnTo>
                  <a:lnTo>
                    <a:pt x="194" y="168"/>
                  </a:lnTo>
                  <a:lnTo>
                    <a:pt x="194" y="163"/>
                  </a:lnTo>
                  <a:lnTo>
                    <a:pt x="194" y="160"/>
                  </a:lnTo>
                  <a:lnTo>
                    <a:pt x="189" y="157"/>
                  </a:lnTo>
                  <a:lnTo>
                    <a:pt x="185" y="151"/>
                  </a:lnTo>
                  <a:lnTo>
                    <a:pt x="180" y="149"/>
                  </a:lnTo>
                  <a:lnTo>
                    <a:pt x="171" y="149"/>
                  </a:lnTo>
                  <a:lnTo>
                    <a:pt x="166" y="149"/>
                  </a:lnTo>
                  <a:lnTo>
                    <a:pt x="157" y="149"/>
                  </a:lnTo>
                  <a:lnTo>
                    <a:pt x="148" y="149"/>
                  </a:lnTo>
                  <a:lnTo>
                    <a:pt x="129" y="151"/>
                  </a:lnTo>
                  <a:lnTo>
                    <a:pt x="111" y="157"/>
                  </a:lnTo>
                  <a:lnTo>
                    <a:pt x="92" y="160"/>
                  </a:lnTo>
                  <a:lnTo>
                    <a:pt x="74" y="163"/>
                  </a:lnTo>
                  <a:lnTo>
                    <a:pt x="56" y="160"/>
                  </a:lnTo>
                  <a:lnTo>
                    <a:pt x="37" y="157"/>
                  </a:lnTo>
                  <a:lnTo>
                    <a:pt x="28" y="154"/>
                  </a:lnTo>
                  <a:lnTo>
                    <a:pt x="23" y="149"/>
                  </a:lnTo>
                  <a:lnTo>
                    <a:pt x="14" y="146"/>
                  </a:lnTo>
                  <a:lnTo>
                    <a:pt x="9" y="140"/>
                  </a:lnTo>
                  <a:lnTo>
                    <a:pt x="5" y="135"/>
                  </a:lnTo>
                  <a:lnTo>
                    <a:pt x="0" y="129"/>
                  </a:lnTo>
                  <a:lnTo>
                    <a:pt x="0" y="121"/>
                  </a:lnTo>
                  <a:lnTo>
                    <a:pt x="0" y="112"/>
                  </a:lnTo>
                  <a:lnTo>
                    <a:pt x="42" y="104"/>
                  </a:lnTo>
                  <a:lnTo>
                    <a:pt x="74" y="95"/>
                  </a:lnTo>
                  <a:lnTo>
                    <a:pt x="106" y="87"/>
                  </a:lnTo>
                  <a:lnTo>
                    <a:pt x="134" y="79"/>
                  </a:lnTo>
                  <a:lnTo>
                    <a:pt x="157" y="67"/>
                  </a:lnTo>
                  <a:lnTo>
                    <a:pt x="175" y="56"/>
                  </a:lnTo>
                  <a:lnTo>
                    <a:pt x="180" y="51"/>
                  </a:lnTo>
                  <a:lnTo>
                    <a:pt x="185" y="48"/>
                  </a:lnTo>
                  <a:lnTo>
                    <a:pt x="194" y="42"/>
                  </a:lnTo>
                  <a:lnTo>
                    <a:pt x="194" y="37"/>
                  </a:lnTo>
                  <a:lnTo>
                    <a:pt x="203" y="28"/>
                  </a:lnTo>
                  <a:lnTo>
                    <a:pt x="208" y="23"/>
                  </a:lnTo>
                  <a:lnTo>
                    <a:pt x="212" y="14"/>
                  </a:lnTo>
                  <a:lnTo>
                    <a:pt x="222" y="11"/>
                  </a:lnTo>
                  <a:lnTo>
                    <a:pt x="226" y="6"/>
                  </a:lnTo>
                  <a:lnTo>
                    <a:pt x="231" y="3"/>
                  </a:lnTo>
                  <a:lnTo>
                    <a:pt x="235" y="0"/>
                  </a:lnTo>
                  <a:lnTo>
                    <a:pt x="240" y="0"/>
                  </a:lnTo>
                  <a:lnTo>
                    <a:pt x="245" y="0"/>
                  </a:lnTo>
                  <a:lnTo>
                    <a:pt x="249" y="3"/>
                  </a:lnTo>
                  <a:lnTo>
                    <a:pt x="254" y="6"/>
                  </a:lnTo>
                  <a:lnTo>
                    <a:pt x="263" y="11"/>
                  </a:lnTo>
                  <a:lnTo>
                    <a:pt x="268" y="14"/>
                  </a:lnTo>
                  <a:lnTo>
                    <a:pt x="277" y="23"/>
                  </a:lnTo>
                  <a:lnTo>
                    <a:pt x="286" y="28"/>
                  </a:lnTo>
                  <a:lnTo>
                    <a:pt x="295" y="37"/>
                  </a:lnTo>
                  <a:lnTo>
                    <a:pt x="305" y="45"/>
                  </a:lnTo>
                  <a:lnTo>
                    <a:pt x="309" y="56"/>
                  </a:lnTo>
                  <a:lnTo>
                    <a:pt x="318" y="65"/>
                  </a:lnTo>
                  <a:lnTo>
                    <a:pt x="323" y="73"/>
                  </a:lnTo>
                  <a:lnTo>
                    <a:pt x="323" y="79"/>
                  </a:lnTo>
                  <a:lnTo>
                    <a:pt x="328" y="84"/>
                  </a:lnTo>
                  <a:lnTo>
                    <a:pt x="328" y="90"/>
                  </a:lnTo>
                  <a:lnTo>
                    <a:pt x="328" y="93"/>
                  </a:lnTo>
                  <a:lnTo>
                    <a:pt x="328" y="98"/>
                  </a:lnTo>
                  <a:lnTo>
                    <a:pt x="323" y="107"/>
                  </a:lnTo>
                  <a:lnTo>
                    <a:pt x="318" y="118"/>
                  </a:lnTo>
                  <a:lnTo>
                    <a:pt x="309" y="129"/>
                  </a:lnTo>
                  <a:lnTo>
                    <a:pt x="300" y="135"/>
                  </a:lnTo>
                  <a:lnTo>
                    <a:pt x="295" y="143"/>
                  </a:lnTo>
                  <a:lnTo>
                    <a:pt x="291" y="151"/>
                  </a:lnTo>
                  <a:lnTo>
                    <a:pt x="286" y="163"/>
                  </a:lnTo>
                  <a:lnTo>
                    <a:pt x="282" y="177"/>
                  </a:lnTo>
                  <a:lnTo>
                    <a:pt x="272" y="193"/>
                  </a:lnTo>
                  <a:lnTo>
                    <a:pt x="268" y="207"/>
                  </a:lnTo>
                  <a:lnTo>
                    <a:pt x="263" y="227"/>
                  </a:lnTo>
                  <a:lnTo>
                    <a:pt x="259" y="244"/>
                  </a:lnTo>
                  <a:lnTo>
                    <a:pt x="249" y="261"/>
                  </a:lnTo>
                  <a:lnTo>
                    <a:pt x="245" y="274"/>
                  </a:lnTo>
                  <a:lnTo>
                    <a:pt x="240" y="288"/>
                  </a:lnTo>
                  <a:lnTo>
                    <a:pt x="240" y="300"/>
                  </a:lnTo>
                  <a:lnTo>
                    <a:pt x="235" y="311"/>
                  </a:lnTo>
                  <a:lnTo>
                    <a:pt x="235" y="319"/>
                  </a:lnTo>
                  <a:lnTo>
                    <a:pt x="235" y="325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5" name="Freeform 33"/>
            <p:cNvSpPr/>
            <p:nvPr/>
          </p:nvSpPr>
          <p:spPr>
            <a:xfrm>
              <a:off x="7856538" y="2320925"/>
              <a:ext cx="2085975" cy="573087"/>
            </a:xfrm>
            <a:custGeom>
              <a:avLst/>
              <a:gdLst>
                <a:gd name="txL" fmla="*/ 0 w 1314"/>
                <a:gd name="txT" fmla="*/ 0 h 361"/>
                <a:gd name="txR" fmla="*/ 1314 w 1314"/>
                <a:gd name="txB" fmla="*/ 361 h 361"/>
              </a:gdLst>
              <a:ahLst/>
              <a:cxnLst>
                <a:cxn ang="0">
                  <a:pos x="101" y="120"/>
                </a:cxn>
                <a:cxn ang="0">
                  <a:pos x="69" y="126"/>
                </a:cxn>
                <a:cxn ang="0">
                  <a:pos x="46" y="120"/>
                </a:cxn>
                <a:cxn ang="0">
                  <a:pos x="32" y="106"/>
                </a:cxn>
                <a:cxn ang="0">
                  <a:pos x="18" y="84"/>
                </a:cxn>
                <a:cxn ang="0">
                  <a:pos x="5" y="47"/>
                </a:cxn>
                <a:cxn ang="0">
                  <a:pos x="5" y="22"/>
                </a:cxn>
                <a:cxn ang="0">
                  <a:pos x="18" y="19"/>
                </a:cxn>
                <a:cxn ang="0">
                  <a:pos x="51" y="19"/>
                </a:cxn>
                <a:cxn ang="0">
                  <a:pos x="111" y="11"/>
                </a:cxn>
                <a:cxn ang="0">
                  <a:pos x="166" y="0"/>
                </a:cxn>
                <a:cxn ang="0">
                  <a:pos x="221" y="0"/>
                </a:cxn>
                <a:cxn ang="0">
                  <a:pos x="281" y="2"/>
                </a:cxn>
                <a:cxn ang="0">
                  <a:pos x="337" y="16"/>
                </a:cxn>
                <a:cxn ang="0">
                  <a:pos x="406" y="42"/>
                </a:cxn>
                <a:cxn ang="0">
                  <a:pos x="484" y="81"/>
                </a:cxn>
                <a:cxn ang="0">
                  <a:pos x="590" y="114"/>
                </a:cxn>
                <a:cxn ang="0">
                  <a:pos x="715" y="154"/>
                </a:cxn>
                <a:cxn ang="0">
                  <a:pos x="858" y="179"/>
                </a:cxn>
                <a:cxn ang="0">
                  <a:pos x="1019" y="190"/>
                </a:cxn>
                <a:cxn ang="0">
                  <a:pos x="1135" y="190"/>
                </a:cxn>
                <a:cxn ang="0">
                  <a:pos x="1204" y="193"/>
                </a:cxn>
                <a:cxn ang="0">
                  <a:pos x="1255" y="196"/>
                </a:cxn>
                <a:cxn ang="0">
                  <a:pos x="1291" y="198"/>
                </a:cxn>
                <a:cxn ang="0">
                  <a:pos x="1310" y="201"/>
                </a:cxn>
                <a:cxn ang="0">
                  <a:pos x="1310" y="207"/>
                </a:cxn>
                <a:cxn ang="0">
                  <a:pos x="1287" y="224"/>
                </a:cxn>
                <a:cxn ang="0">
                  <a:pos x="1245" y="252"/>
                </a:cxn>
                <a:cxn ang="0">
                  <a:pos x="1181" y="280"/>
                </a:cxn>
                <a:cxn ang="0">
                  <a:pos x="1075" y="330"/>
                </a:cxn>
                <a:cxn ang="0">
                  <a:pos x="1024" y="347"/>
                </a:cxn>
                <a:cxn ang="0">
                  <a:pos x="992" y="358"/>
                </a:cxn>
                <a:cxn ang="0">
                  <a:pos x="969" y="358"/>
                </a:cxn>
                <a:cxn ang="0">
                  <a:pos x="922" y="350"/>
                </a:cxn>
                <a:cxn ang="0">
                  <a:pos x="862" y="330"/>
                </a:cxn>
                <a:cxn ang="0">
                  <a:pos x="775" y="296"/>
                </a:cxn>
                <a:cxn ang="0">
                  <a:pos x="650" y="238"/>
                </a:cxn>
                <a:cxn ang="0">
                  <a:pos x="572" y="198"/>
                </a:cxn>
                <a:cxn ang="0">
                  <a:pos x="489" y="156"/>
                </a:cxn>
                <a:cxn ang="0">
                  <a:pos x="420" y="123"/>
                </a:cxn>
                <a:cxn ang="0">
                  <a:pos x="360" y="98"/>
                </a:cxn>
                <a:cxn ang="0">
                  <a:pos x="309" y="78"/>
                </a:cxn>
                <a:cxn ang="0">
                  <a:pos x="272" y="67"/>
                </a:cxn>
                <a:cxn ang="0">
                  <a:pos x="240" y="64"/>
                </a:cxn>
                <a:cxn ang="0">
                  <a:pos x="194" y="72"/>
                </a:cxn>
                <a:cxn ang="0">
                  <a:pos x="143" y="95"/>
                </a:cxn>
              </a:cxnLst>
              <a:rect l="txL" t="txT" r="txR" b="txB"/>
              <a:pathLst>
                <a:path w="1314" h="361">
                  <a:moveTo>
                    <a:pt x="125" y="106"/>
                  </a:moveTo>
                  <a:lnTo>
                    <a:pt x="111" y="112"/>
                  </a:lnTo>
                  <a:lnTo>
                    <a:pt x="101" y="120"/>
                  </a:lnTo>
                  <a:lnTo>
                    <a:pt x="88" y="123"/>
                  </a:lnTo>
                  <a:lnTo>
                    <a:pt x="78" y="126"/>
                  </a:lnTo>
                  <a:lnTo>
                    <a:pt x="69" y="126"/>
                  </a:lnTo>
                  <a:lnTo>
                    <a:pt x="60" y="126"/>
                  </a:lnTo>
                  <a:lnTo>
                    <a:pt x="55" y="123"/>
                  </a:lnTo>
                  <a:lnTo>
                    <a:pt x="46" y="120"/>
                  </a:lnTo>
                  <a:lnTo>
                    <a:pt x="42" y="117"/>
                  </a:lnTo>
                  <a:lnTo>
                    <a:pt x="37" y="112"/>
                  </a:lnTo>
                  <a:lnTo>
                    <a:pt x="32" y="106"/>
                  </a:lnTo>
                  <a:lnTo>
                    <a:pt x="28" y="100"/>
                  </a:lnTo>
                  <a:lnTo>
                    <a:pt x="23" y="92"/>
                  </a:lnTo>
                  <a:lnTo>
                    <a:pt x="18" y="84"/>
                  </a:lnTo>
                  <a:lnTo>
                    <a:pt x="14" y="72"/>
                  </a:lnTo>
                  <a:lnTo>
                    <a:pt x="9" y="64"/>
                  </a:lnTo>
                  <a:lnTo>
                    <a:pt x="5" y="47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5" y="22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28" y="19"/>
                  </a:lnTo>
                  <a:lnTo>
                    <a:pt x="37" y="19"/>
                  </a:lnTo>
                  <a:lnTo>
                    <a:pt x="51" y="19"/>
                  </a:lnTo>
                  <a:lnTo>
                    <a:pt x="65" y="16"/>
                  </a:lnTo>
                  <a:lnTo>
                    <a:pt x="83" y="14"/>
                  </a:lnTo>
                  <a:lnTo>
                    <a:pt x="111" y="11"/>
                  </a:lnTo>
                  <a:lnTo>
                    <a:pt x="134" y="8"/>
                  </a:lnTo>
                  <a:lnTo>
                    <a:pt x="152" y="2"/>
                  </a:lnTo>
                  <a:lnTo>
                    <a:pt x="166" y="0"/>
                  </a:lnTo>
                  <a:lnTo>
                    <a:pt x="180" y="0"/>
                  </a:lnTo>
                  <a:lnTo>
                    <a:pt x="198" y="0"/>
                  </a:lnTo>
                  <a:lnTo>
                    <a:pt x="221" y="0"/>
                  </a:lnTo>
                  <a:lnTo>
                    <a:pt x="249" y="0"/>
                  </a:lnTo>
                  <a:lnTo>
                    <a:pt x="263" y="0"/>
                  </a:lnTo>
                  <a:lnTo>
                    <a:pt x="281" y="2"/>
                  </a:lnTo>
                  <a:lnTo>
                    <a:pt x="300" y="5"/>
                  </a:lnTo>
                  <a:lnTo>
                    <a:pt x="318" y="11"/>
                  </a:lnTo>
                  <a:lnTo>
                    <a:pt x="337" y="16"/>
                  </a:lnTo>
                  <a:lnTo>
                    <a:pt x="360" y="22"/>
                  </a:lnTo>
                  <a:lnTo>
                    <a:pt x="383" y="33"/>
                  </a:lnTo>
                  <a:lnTo>
                    <a:pt x="406" y="42"/>
                  </a:lnTo>
                  <a:lnTo>
                    <a:pt x="429" y="56"/>
                  </a:lnTo>
                  <a:lnTo>
                    <a:pt x="457" y="67"/>
                  </a:lnTo>
                  <a:lnTo>
                    <a:pt x="484" y="81"/>
                  </a:lnTo>
                  <a:lnTo>
                    <a:pt x="517" y="92"/>
                  </a:lnTo>
                  <a:lnTo>
                    <a:pt x="553" y="103"/>
                  </a:lnTo>
                  <a:lnTo>
                    <a:pt x="590" y="114"/>
                  </a:lnTo>
                  <a:lnTo>
                    <a:pt x="632" y="128"/>
                  </a:lnTo>
                  <a:lnTo>
                    <a:pt x="673" y="140"/>
                  </a:lnTo>
                  <a:lnTo>
                    <a:pt x="715" y="154"/>
                  </a:lnTo>
                  <a:lnTo>
                    <a:pt x="761" y="165"/>
                  </a:lnTo>
                  <a:lnTo>
                    <a:pt x="807" y="173"/>
                  </a:lnTo>
                  <a:lnTo>
                    <a:pt x="858" y="179"/>
                  </a:lnTo>
                  <a:lnTo>
                    <a:pt x="909" y="184"/>
                  </a:lnTo>
                  <a:lnTo>
                    <a:pt x="964" y="187"/>
                  </a:lnTo>
                  <a:lnTo>
                    <a:pt x="1019" y="190"/>
                  </a:lnTo>
                  <a:lnTo>
                    <a:pt x="1079" y="190"/>
                  </a:lnTo>
                  <a:lnTo>
                    <a:pt x="1107" y="190"/>
                  </a:lnTo>
                  <a:lnTo>
                    <a:pt x="1135" y="190"/>
                  </a:lnTo>
                  <a:lnTo>
                    <a:pt x="1162" y="190"/>
                  </a:lnTo>
                  <a:lnTo>
                    <a:pt x="1185" y="193"/>
                  </a:lnTo>
                  <a:lnTo>
                    <a:pt x="1204" y="193"/>
                  </a:lnTo>
                  <a:lnTo>
                    <a:pt x="1222" y="193"/>
                  </a:lnTo>
                  <a:lnTo>
                    <a:pt x="1241" y="193"/>
                  </a:lnTo>
                  <a:lnTo>
                    <a:pt x="1255" y="196"/>
                  </a:lnTo>
                  <a:lnTo>
                    <a:pt x="1268" y="196"/>
                  </a:lnTo>
                  <a:lnTo>
                    <a:pt x="1282" y="196"/>
                  </a:lnTo>
                  <a:lnTo>
                    <a:pt x="1291" y="198"/>
                  </a:lnTo>
                  <a:lnTo>
                    <a:pt x="1301" y="198"/>
                  </a:lnTo>
                  <a:lnTo>
                    <a:pt x="1305" y="201"/>
                  </a:lnTo>
                  <a:lnTo>
                    <a:pt x="1310" y="201"/>
                  </a:lnTo>
                  <a:lnTo>
                    <a:pt x="1314" y="204"/>
                  </a:lnTo>
                  <a:lnTo>
                    <a:pt x="1310" y="207"/>
                  </a:lnTo>
                  <a:lnTo>
                    <a:pt x="1305" y="212"/>
                  </a:lnTo>
                  <a:lnTo>
                    <a:pt x="1301" y="218"/>
                  </a:lnTo>
                  <a:lnTo>
                    <a:pt x="1287" y="224"/>
                  </a:lnTo>
                  <a:lnTo>
                    <a:pt x="1278" y="232"/>
                  </a:lnTo>
                  <a:lnTo>
                    <a:pt x="1264" y="240"/>
                  </a:lnTo>
                  <a:lnTo>
                    <a:pt x="1245" y="252"/>
                  </a:lnTo>
                  <a:lnTo>
                    <a:pt x="1227" y="260"/>
                  </a:lnTo>
                  <a:lnTo>
                    <a:pt x="1204" y="271"/>
                  </a:lnTo>
                  <a:lnTo>
                    <a:pt x="1181" y="280"/>
                  </a:lnTo>
                  <a:lnTo>
                    <a:pt x="1144" y="299"/>
                  </a:lnTo>
                  <a:lnTo>
                    <a:pt x="1107" y="316"/>
                  </a:lnTo>
                  <a:lnTo>
                    <a:pt x="1075" y="330"/>
                  </a:lnTo>
                  <a:lnTo>
                    <a:pt x="1061" y="336"/>
                  </a:lnTo>
                  <a:lnTo>
                    <a:pt x="1047" y="341"/>
                  </a:lnTo>
                  <a:lnTo>
                    <a:pt x="1024" y="347"/>
                  </a:lnTo>
                  <a:lnTo>
                    <a:pt x="1010" y="352"/>
                  </a:lnTo>
                  <a:lnTo>
                    <a:pt x="1001" y="355"/>
                  </a:lnTo>
                  <a:lnTo>
                    <a:pt x="992" y="358"/>
                  </a:lnTo>
                  <a:lnTo>
                    <a:pt x="987" y="361"/>
                  </a:lnTo>
                  <a:lnTo>
                    <a:pt x="978" y="358"/>
                  </a:lnTo>
                  <a:lnTo>
                    <a:pt x="969" y="358"/>
                  </a:lnTo>
                  <a:lnTo>
                    <a:pt x="955" y="355"/>
                  </a:lnTo>
                  <a:lnTo>
                    <a:pt x="941" y="352"/>
                  </a:lnTo>
                  <a:lnTo>
                    <a:pt x="922" y="350"/>
                  </a:lnTo>
                  <a:lnTo>
                    <a:pt x="904" y="344"/>
                  </a:lnTo>
                  <a:lnTo>
                    <a:pt x="886" y="338"/>
                  </a:lnTo>
                  <a:lnTo>
                    <a:pt x="862" y="330"/>
                  </a:lnTo>
                  <a:lnTo>
                    <a:pt x="839" y="322"/>
                  </a:lnTo>
                  <a:lnTo>
                    <a:pt x="807" y="310"/>
                  </a:lnTo>
                  <a:lnTo>
                    <a:pt x="775" y="296"/>
                  </a:lnTo>
                  <a:lnTo>
                    <a:pt x="738" y="280"/>
                  </a:lnTo>
                  <a:lnTo>
                    <a:pt x="696" y="260"/>
                  </a:lnTo>
                  <a:lnTo>
                    <a:pt x="650" y="238"/>
                  </a:lnTo>
                  <a:lnTo>
                    <a:pt x="623" y="224"/>
                  </a:lnTo>
                  <a:lnTo>
                    <a:pt x="600" y="212"/>
                  </a:lnTo>
                  <a:lnTo>
                    <a:pt x="572" y="198"/>
                  </a:lnTo>
                  <a:lnTo>
                    <a:pt x="544" y="184"/>
                  </a:lnTo>
                  <a:lnTo>
                    <a:pt x="517" y="168"/>
                  </a:lnTo>
                  <a:lnTo>
                    <a:pt x="489" y="156"/>
                  </a:lnTo>
                  <a:lnTo>
                    <a:pt x="466" y="142"/>
                  </a:lnTo>
                  <a:lnTo>
                    <a:pt x="443" y="131"/>
                  </a:lnTo>
                  <a:lnTo>
                    <a:pt x="420" y="123"/>
                  </a:lnTo>
                  <a:lnTo>
                    <a:pt x="397" y="112"/>
                  </a:lnTo>
                  <a:lnTo>
                    <a:pt x="378" y="103"/>
                  </a:lnTo>
                  <a:lnTo>
                    <a:pt x="360" y="98"/>
                  </a:lnTo>
                  <a:lnTo>
                    <a:pt x="341" y="89"/>
                  </a:lnTo>
                  <a:lnTo>
                    <a:pt x="323" y="84"/>
                  </a:lnTo>
                  <a:lnTo>
                    <a:pt x="309" y="78"/>
                  </a:lnTo>
                  <a:lnTo>
                    <a:pt x="295" y="75"/>
                  </a:lnTo>
                  <a:lnTo>
                    <a:pt x="281" y="70"/>
                  </a:lnTo>
                  <a:lnTo>
                    <a:pt x="272" y="67"/>
                  </a:lnTo>
                  <a:lnTo>
                    <a:pt x="263" y="64"/>
                  </a:lnTo>
                  <a:lnTo>
                    <a:pt x="254" y="64"/>
                  </a:lnTo>
                  <a:lnTo>
                    <a:pt x="240" y="64"/>
                  </a:lnTo>
                  <a:lnTo>
                    <a:pt x="226" y="67"/>
                  </a:lnTo>
                  <a:lnTo>
                    <a:pt x="208" y="70"/>
                  </a:lnTo>
                  <a:lnTo>
                    <a:pt x="194" y="72"/>
                  </a:lnTo>
                  <a:lnTo>
                    <a:pt x="175" y="81"/>
                  </a:lnTo>
                  <a:lnTo>
                    <a:pt x="161" y="86"/>
                  </a:lnTo>
                  <a:lnTo>
                    <a:pt x="143" y="95"/>
                  </a:lnTo>
                  <a:lnTo>
                    <a:pt x="125" y="10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6" name="Freeform 34"/>
            <p:cNvSpPr/>
            <p:nvPr/>
          </p:nvSpPr>
          <p:spPr>
            <a:xfrm>
              <a:off x="8809038" y="1009650"/>
              <a:ext cx="365125" cy="133350"/>
            </a:xfrm>
            <a:custGeom>
              <a:avLst/>
              <a:gdLst>
                <a:gd name="txL" fmla="*/ 0 w 230"/>
                <a:gd name="txT" fmla="*/ 0 h 84"/>
                <a:gd name="txR" fmla="*/ 230 w 230"/>
                <a:gd name="txB" fmla="*/ 84 h 84"/>
              </a:gdLst>
              <a:ahLst/>
              <a:cxnLst>
                <a:cxn ang="0">
                  <a:pos x="0" y="36"/>
                </a:cxn>
                <a:cxn ang="0">
                  <a:pos x="9" y="36"/>
                </a:cxn>
                <a:cxn ang="0">
                  <a:pos x="18" y="33"/>
                </a:cxn>
                <a:cxn ang="0">
                  <a:pos x="27" y="33"/>
                </a:cxn>
                <a:cxn ang="0">
                  <a:pos x="36" y="31"/>
                </a:cxn>
                <a:cxn ang="0">
                  <a:pos x="64" y="22"/>
                </a:cxn>
                <a:cxn ang="0">
                  <a:pos x="73" y="19"/>
                </a:cxn>
                <a:cxn ang="0">
                  <a:pos x="92" y="14"/>
                </a:cxn>
                <a:cxn ang="0">
                  <a:pos x="115" y="8"/>
                </a:cxn>
                <a:cxn ang="0">
                  <a:pos x="138" y="5"/>
                </a:cxn>
                <a:cxn ang="0">
                  <a:pos x="161" y="0"/>
                </a:cxn>
                <a:cxn ang="0">
                  <a:pos x="175" y="0"/>
                </a:cxn>
                <a:cxn ang="0">
                  <a:pos x="184" y="0"/>
                </a:cxn>
                <a:cxn ang="0">
                  <a:pos x="198" y="0"/>
                </a:cxn>
                <a:cxn ang="0">
                  <a:pos x="207" y="3"/>
                </a:cxn>
                <a:cxn ang="0">
                  <a:pos x="216" y="8"/>
                </a:cxn>
                <a:cxn ang="0">
                  <a:pos x="226" y="11"/>
                </a:cxn>
                <a:cxn ang="0">
                  <a:pos x="226" y="14"/>
                </a:cxn>
                <a:cxn ang="0">
                  <a:pos x="230" y="17"/>
                </a:cxn>
                <a:cxn ang="0">
                  <a:pos x="230" y="22"/>
                </a:cxn>
                <a:cxn ang="0">
                  <a:pos x="230" y="25"/>
                </a:cxn>
                <a:cxn ang="0">
                  <a:pos x="230" y="28"/>
                </a:cxn>
                <a:cxn ang="0">
                  <a:pos x="226" y="33"/>
                </a:cxn>
                <a:cxn ang="0">
                  <a:pos x="226" y="36"/>
                </a:cxn>
                <a:cxn ang="0">
                  <a:pos x="221" y="39"/>
                </a:cxn>
                <a:cxn ang="0">
                  <a:pos x="216" y="42"/>
                </a:cxn>
                <a:cxn ang="0">
                  <a:pos x="212" y="45"/>
                </a:cxn>
                <a:cxn ang="0">
                  <a:pos x="203" y="45"/>
                </a:cxn>
                <a:cxn ang="0">
                  <a:pos x="193" y="47"/>
                </a:cxn>
                <a:cxn ang="0">
                  <a:pos x="184" y="50"/>
                </a:cxn>
                <a:cxn ang="0">
                  <a:pos x="175" y="53"/>
                </a:cxn>
                <a:cxn ang="0">
                  <a:pos x="161" y="56"/>
                </a:cxn>
                <a:cxn ang="0">
                  <a:pos x="147" y="61"/>
                </a:cxn>
                <a:cxn ang="0">
                  <a:pos x="129" y="64"/>
                </a:cxn>
                <a:cxn ang="0">
                  <a:pos x="110" y="67"/>
                </a:cxn>
                <a:cxn ang="0">
                  <a:pos x="92" y="70"/>
                </a:cxn>
                <a:cxn ang="0">
                  <a:pos x="73" y="73"/>
                </a:cxn>
                <a:cxn ang="0">
                  <a:pos x="50" y="78"/>
                </a:cxn>
                <a:cxn ang="0">
                  <a:pos x="27" y="81"/>
                </a:cxn>
                <a:cxn ang="0">
                  <a:pos x="0" y="84"/>
                </a:cxn>
                <a:cxn ang="0">
                  <a:pos x="0" y="36"/>
                </a:cxn>
                <a:cxn ang="0">
                  <a:pos x="0" y="36"/>
                </a:cxn>
              </a:cxnLst>
              <a:rect l="txL" t="txT" r="txR" b="txB"/>
              <a:pathLst>
                <a:path w="230" h="84">
                  <a:moveTo>
                    <a:pt x="0" y="36"/>
                  </a:moveTo>
                  <a:lnTo>
                    <a:pt x="9" y="36"/>
                  </a:lnTo>
                  <a:lnTo>
                    <a:pt x="18" y="33"/>
                  </a:lnTo>
                  <a:lnTo>
                    <a:pt x="27" y="33"/>
                  </a:lnTo>
                  <a:lnTo>
                    <a:pt x="36" y="31"/>
                  </a:lnTo>
                  <a:lnTo>
                    <a:pt x="64" y="22"/>
                  </a:lnTo>
                  <a:lnTo>
                    <a:pt x="73" y="19"/>
                  </a:lnTo>
                  <a:lnTo>
                    <a:pt x="92" y="14"/>
                  </a:lnTo>
                  <a:lnTo>
                    <a:pt x="115" y="8"/>
                  </a:lnTo>
                  <a:lnTo>
                    <a:pt x="138" y="5"/>
                  </a:lnTo>
                  <a:lnTo>
                    <a:pt x="161" y="0"/>
                  </a:lnTo>
                  <a:lnTo>
                    <a:pt x="175" y="0"/>
                  </a:lnTo>
                  <a:lnTo>
                    <a:pt x="184" y="0"/>
                  </a:lnTo>
                  <a:lnTo>
                    <a:pt x="198" y="0"/>
                  </a:lnTo>
                  <a:lnTo>
                    <a:pt x="207" y="3"/>
                  </a:lnTo>
                  <a:lnTo>
                    <a:pt x="216" y="8"/>
                  </a:lnTo>
                  <a:lnTo>
                    <a:pt x="226" y="11"/>
                  </a:lnTo>
                  <a:lnTo>
                    <a:pt x="226" y="14"/>
                  </a:lnTo>
                  <a:lnTo>
                    <a:pt x="230" y="17"/>
                  </a:lnTo>
                  <a:lnTo>
                    <a:pt x="230" y="22"/>
                  </a:lnTo>
                  <a:lnTo>
                    <a:pt x="230" y="25"/>
                  </a:lnTo>
                  <a:lnTo>
                    <a:pt x="230" y="28"/>
                  </a:lnTo>
                  <a:lnTo>
                    <a:pt x="226" y="33"/>
                  </a:lnTo>
                  <a:lnTo>
                    <a:pt x="226" y="36"/>
                  </a:lnTo>
                  <a:lnTo>
                    <a:pt x="221" y="39"/>
                  </a:lnTo>
                  <a:lnTo>
                    <a:pt x="216" y="42"/>
                  </a:lnTo>
                  <a:lnTo>
                    <a:pt x="212" y="45"/>
                  </a:lnTo>
                  <a:lnTo>
                    <a:pt x="203" y="45"/>
                  </a:lnTo>
                  <a:lnTo>
                    <a:pt x="193" y="47"/>
                  </a:lnTo>
                  <a:lnTo>
                    <a:pt x="184" y="50"/>
                  </a:lnTo>
                  <a:lnTo>
                    <a:pt x="175" y="53"/>
                  </a:lnTo>
                  <a:lnTo>
                    <a:pt x="161" y="56"/>
                  </a:lnTo>
                  <a:lnTo>
                    <a:pt x="147" y="61"/>
                  </a:lnTo>
                  <a:lnTo>
                    <a:pt x="129" y="64"/>
                  </a:lnTo>
                  <a:lnTo>
                    <a:pt x="110" y="67"/>
                  </a:lnTo>
                  <a:lnTo>
                    <a:pt x="92" y="70"/>
                  </a:lnTo>
                  <a:lnTo>
                    <a:pt x="73" y="73"/>
                  </a:lnTo>
                  <a:lnTo>
                    <a:pt x="50" y="78"/>
                  </a:lnTo>
                  <a:lnTo>
                    <a:pt x="27" y="81"/>
                  </a:lnTo>
                  <a:lnTo>
                    <a:pt x="0" y="84"/>
                  </a:lnTo>
                  <a:lnTo>
                    <a:pt x="0" y="3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7" name="Freeform 35"/>
            <p:cNvSpPr/>
            <p:nvPr/>
          </p:nvSpPr>
          <p:spPr>
            <a:xfrm>
              <a:off x="8809038" y="1311275"/>
              <a:ext cx="423863" cy="177800"/>
            </a:xfrm>
            <a:custGeom>
              <a:avLst/>
              <a:gdLst>
                <a:gd name="txL" fmla="*/ 0 w 267"/>
                <a:gd name="txT" fmla="*/ 0 h 112"/>
                <a:gd name="txR" fmla="*/ 267 w 267"/>
                <a:gd name="txB" fmla="*/ 112 h 112"/>
              </a:gdLst>
              <a:ahLst/>
              <a:cxnLst>
                <a:cxn ang="0">
                  <a:pos x="267" y="0"/>
                </a:cxn>
                <a:cxn ang="0">
                  <a:pos x="267" y="79"/>
                </a:cxn>
                <a:cxn ang="0">
                  <a:pos x="133" y="95"/>
                </a:cxn>
                <a:cxn ang="0">
                  <a:pos x="0" y="112"/>
                </a:cxn>
                <a:cxn ang="0">
                  <a:pos x="0" y="56"/>
                </a:cxn>
                <a:cxn ang="0">
                  <a:pos x="9" y="56"/>
                </a:cxn>
                <a:cxn ang="0">
                  <a:pos x="18" y="56"/>
                </a:cxn>
                <a:cxn ang="0">
                  <a:pos x="27" y="56"/>
                </a:cxn>
                <a:cxn ang="0">
                  <a:pos x="41" y="53"/>
                </a:cxn>
                <a:cxn ang="0">
                  <a:pos x="50" y="51"/>
                </a:cxn>
                <a:cxn ang="0">
                  <a:pos x="64" y="48"/>
                </a:cxn>
                <a:cxn ang="0">
                  <a:pos x="83" y="45"/>
                </a:cxn>
                <a:cxn ang="0">
                  <a:pos x="96" y="42"/>
                </a:cxn>
                <a:cxn ang="0">
                  <a:pos x="115" y="39"/>
                </a:cxn>
                <a:cxn ang="0">
                  <a:pos x="133" y="34"/>
                </a:cxn>
                <a:cxn ang="0">
                  <a:pos x="152" y="28"/>
                </a:cxn>
                <a:cxn ang="0">
                  <a:pos x="175" y="25"/>
                </a:cxn>
                <a:cxn ang="0">
                  <a:pos x="198" y="20"/>
                </a:cxn>
                <a:cxn ang="0">
                  <a:pos x="221" y="14"/>
                </a:cxn>
                <a:cxn ang="0">
                  <a:pos x="244" y="6"/>
                </a:cxn>
                <a:cxn ang="0">
                  <a:pos x="267" y="0"/>
                </a:cxn>
                <a:cxn ang="0">
                  <a:pos x="267" y="0"/>
                </a:cxn>
              </a:cxnLst>
              <a:rect l="txL" t="txT" r="txR" b="txB"/>
              <a:pathLst>
                <a:path w="267" h="112">
                  <a:moveTo>
                    <a:pt x="267" y="0"/>
                  </a:moveTo>
                  <a:lnTo>
                    <a:pt x="267" y="79"/>
                  </a:lnTo>
                  <a:lnTo>
                    <a:pt x="133" y="95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9" y="56"/>
                  </a:lnTo>
                  <a:lnTo>
                    <a:pt x="18" y="56"/>
                  </a:lnTo>
                  <a:lnTo>
                    <a:pt x="27" y="56"/>
                  </a:lnTo>
                  <a:lnTo>
                    <a:pt x="41" y="53"/>
                  </a:lnTo>
                  <a:lnTo>
                    <a:pt x="50" y="51"/>
                  </a:lnTo>
                  <a:lnTo>
                    <a:pt x="64" y="48"/>
                  </a:lnTo>
                  <a:lnTo>
                    <a:pt x="83" y="45"/>
                  </a:lnTo>
                  <a:lnTo>
                    <a:pt x="96" y="42"/>
                  </a:lnTo>
                  <a:lnTo>
                    <a:pt x="115" y="39"/>
                  </a:lnTo>
                  <a:lnTo>
                    <a:pt x="133" y="34"/>
                  </a:lnTo>
                  <a:lnTo>
                    <a:pt x="152" y="28"/>
                  </a:lnTo>
                  <a:lnTo>
                    <a:pt x="175" y="25"/>
                  </a:lnTo>
                  <a:lnTo>
                    <a:pt x="198" y="20"/>
                  </a:lnTo>
                  <a:lnTo>
                    <a:pt x="221" y="14"/>
                  </a:lnTo>
                  <a:lnTo>
                    <a:pt x="244" y="6"/>
                  </a:lnTo>
                  <a:lnTo>
                    <a:pt x="267" y="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8" name="Freeform 36"/>
            <p:cNvSpPr/>
            <p:nvPr/>
          </p:nvSpPr>
          <p:spPr>
            <a:xfrm>
              <a:off x="9086850" y="1303337"/>
              <a:ext cx="527050" cy="373062"/>
            </a:xfrm>
            <a:custGeom>
              <a:avLst/>
              <a:gdLst>
                <a:gd name="txL" fmla="*/ 0 w 332"/>
                <a:gd name="txT" fmla="*/ 0 h 235"/>
                <a:gd name="txR" fmla="*/ 332 w 332"/>
                <a:gd name="txB" fmla="*/ 235 h 235"/>
              </a:gdLst>
              <a:ahLst/>
              <a:cxnLst>
                <a:cxn ang="0">
                  <a:pos x="78" y="168"/>
                </a:cxn>
                <a:cxn ang="0">
                  <a:pos x="97" y="154"/>
                </a:cxn>
                <a:cxn ang="0">
                  <a:pos x="120" y="142"/>
                </a:cxn>
                <a:cxn ang="0">
                  <a:pos x="138" y="131"/>
                </a:cxn>
                <a:cxn ang="0">
                  <a:pos x="157" y="120"/>
                </a:cxn>
                <a:cxn ang="0">
                  <a:pos x="171" y="109"/>
                </a:cxn>
                <a:cxn ang="0">
                  <a:pos x="189" y="100"/>
                </a:cxn>
                <a:cxn ang="0">
                  <a:pos x="198" y="92"/>
                </a:cxn>
                <a:cxn ang="0">
                  <a:pos x="212" y="84"/>
                </a:cxn>
                <a:cxn ang="0">
                  <a:pos x="221" y="75"/>
                </a:cxn>
                <a:cxn ang="0">
                  <a:pos x="230" y="70"/>
                </a:cxn>
                <a:cxn ang="0">
                  <a:pos x="235" y="61"/>
                </a:cxn>
                <a:cxn ang="0">
                  <a:pos x="240" y="56"/>
                </a:cxn>
                <a:cxn ang="0">
                  <a:pos x="244" y="47"/>
                </a:cxn>
                <a:cxn ang="0">
                  <a:pos x="244" y="42"/>
                </a:cxn>
                <a:cxn ang="0">
                  <a:pos x="244" y="33"/>
                </a:cxn>
                <a:cxn ang="0">
                  <a:pos x="244" y="28"/>
                </a:cxn>
                <a:cxn ang="0">
                  <a:pos x="244" y="16"/>
                </a:cxn>
                <a:cxn ang="0">
                  <a:pos x="244" y="11"/>
                </a:cxn>
                <a:cxn ang="0">
                  <a:pos x="249" y="5"/>
                </a:cxn>
                <a:cxn ang="0">
                  <a:pos x="254" y="0"/>
                </a:cxn>
                <a:cxn ang="0">
                  <a:pos x="258" y="0"/>
                </a:cxn>
                <a:cxn ang="0">
                  <a:pos x="263" y="2"/>
                </a:cxn>
                <a:cxn ang="0">
                  <a:pos x="267" y="5"/>
                </a:cxn>
                <a:cxn ang="0">
                  <a:pos x="272" y="8"/>
                </a:cxn>
                <a:cxn ang="0">
                  <a:pos x="277" y="14"/>
                </a:cxn>
                <a:cxn ang="0">
                  <a:pos x="286" y="19"/>
                </a:cxn>
                <a:cxn ang="0">
                  <a:pos x="290" y="25"/>
                </a:cxn>
                <a:cxn ang="0">
                  <a:pos x="300" y="33"/>
                </a:cxn>
                <a:cxn ang="0">
                  <a:pos x="313" y="53"/>
                </a:cxn>
                <a:cxn ang="0">
                  <a:pos x="327" y="72"/>
                </a:cxn>
                <a:cxn ang="0">
                  <a:pos x="332" y="89"/>
                </a:cxn>
                <a:cxn ang="0">
                  <a:pos x="332" y="103"/>
                </a:cxn>
                <a:cxn ang="0">
                  <a:pos x="332" y="112"/>
                </a:cxn>
                <a:cxn ang="0">
                  <a:pos x="327" y="120"/>
                </a:cxn>
                <a:cxn ang="0">
                  <a:pos x="323" y="126"/>
                </a:cxn>
                <a:cxn ang="0">
                  <a:pos x="318" y="131"/>
                </a:cxn>
                <a:cxn ang="0">
                  <a:pos x="304" y="140"/>
                </a:cxn>
                <a:cxn ang="0">
                  <a:pos x="295" y="145"/>
                </a:cxn>
                <a:cxn ang="0">
                  <a:pos x="277" y="154"/>
                </a:cxn>
                <a:cxn ang="0">
                  <a:pos x="263" y="162"/>
                </a:cxn>
                <a:cxn ang="0">
                  <a:pos x="221" y="176"/>
                </a:cxn>
                <a:cxn ang="0">
                  <a:pos x="180" y="193"/>
                </a:cxn>
                <a:cxn ang="0">
                  <a:pos x="138" y="204"/>
                </a:cxn>
                <a:cxn ang="0">
                  <a:pos x="92" y="218"/>
                </a:cxn>
                <a:cxn ang="0">
                  <a:pos x="74" y="224"/>
                </a:cxn>
                <a:cxn ang="0">
                  <a:pos x="55" y="229"/>
                </a:cxn>
                <a:cxn ang="0">
                  <a:pos x="37" y="232"/>
                </a:cxn>
                <a:cxn ang="0">
                  <a:pos x="28" y="235"/>
                </a:cxn>
                <a:cxn ang="0">
                  <a:pos x="14" y="235"/>
                </a:cxn>
                <a:cxn ang="0">
                  <a:pos x="9" y="235"/>
                </a:cxn>
                <a:cxn ang="0">
                  <a:pos x="0" y="235"/>
                </a:cxn>
                <a:cxn ang="0">
                  <a:pos x="0" y="232"/>
                </a:cxn>
                <a:cxn ang="0">
                  <a:pos x="0" y="229"/>
                </a:cxn>
                <a:cxn ang="0">
                  <a:pos x="0" y="224"/>
                </a:cxn>
                <a:cxn ang="0">
                  <a:pos x="4" y="218"/>
                </a:cxn>
                <a:cxn ang="0">
                  <a:pos x="14" y="210"/>
                </a:cxn>
                <a:cxn ang="0">
                  <a:pos x="28" y="201"/>
                </a:cxn>
                <a:cxn ang="0">
                  <a:pos x="41" y="193"/>
                </a:cxn>
                <a:cxn ang="0">
                  <a:pos x="55" y="182"/>
                </a:cxn>
                <a:cxn ang="0">
                  <a:pos x="78" y="168"/>
                </a:cxn>
                <a:cxn ang="0">
                  <a:pos x="78" y="168"/>
                </a:cxn>
              </a:cxnLst>
              <a:rect l="txL" t="txT" r="txR" b="txB"/>
              <a:pathLst>
                <a:path w="332" h="235">
                  <a:moveTo>
                    <a:pt x="78" y="168"/>
                  </a:moveTo>
                  <a:lnTo>
                    <a:pt x="97" y="154"/>
                  </a:lnTo>
                  <a:lnTo>
                    <a:pt x="120" y="142"/>
                  </a:lnTo>
                  <a:lnTo>
                    <a:pt x="138" y="131"/>
                  </a:lnTo>
                  <a:lnTo>
                    <a:pt x="157" y="120"/>
                  </a:lnTo>
                  <a:lnTo>
                    <a:pt x="171" y="109"/>
                  </a:lnTo>
                  <a:lnTo>
                    <a:pt x="189" y="100"/>
                  </a:lnTo>
                  <a:lnTo>
                    <a:pt x="198" y="92"/>
                  </a:lnTo>
                  <a:lnTo>
                    <a:pt x="212" y="84"/>
                  </a:lnTo>
                  <a:lnTo>
                    <a:pt x="221" y="75"/>
                  </a:lnTo>
                  <a:lnTo>
                    <a:pt x="230" y="70"/>
                  </a:lnTo>
                  <a:lnTo>
                    <a:pt x="235" y="61"/>
                  </a:lnTo>
                  <a:lnTo>
                    <a:pt x="240" y="56"/>
                  </a:lnTo>
                  <a:lnTo>
                    <a:pt x="244" y="47"/>
                  </a:lnTo>
                  <a:lnTo>
                    <a:pt x="244" y="42"/>
                  </a:lnTo>
                  <a:lnTo>
                    <a:pt x="244" y="33"/>
                  </a:lnTo>
                  <a:lnTo>
                    <a:pt x="244" y="28"/>
                  </a:lnTo>
                  <a:lnTo>
                    <a:pt x="244" y="16"/>
                  </a:lnTo>
                  <a:lnTo>
                    <a:pt x="244" y="11"/>
                  </a:lnTo>
                  <a:lnTo>
                    <a:pt x="249" y="5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2"/>
                  </a:lnTo>
                  <a:lnTo>
                    <a:pt x="267" y="5"/>
                  </a:lnTo>
                  <a:lnTo>
                    <a:pt x="272" y="8"/>
                  </a:lnTo>
                  <a:lnTo>
                    <a:pt x="277" y="14"/>
                  </a:lnTo>
                  <a:lnTo>
                    <a:pt x="286" y="19"/>
                  </a:lnTo>
                  <a:lnTo>
                    <a:pt x="290" y="25"/>
                  </a:lnTo>
                  <a:lnTo>
                    <a:pt x="300" y="33"/>
                  </a:lnTo>
                  <a:lnTo>
                    <a:pt x="313" y="53"/>
                  </a:lnTo>
                  <a:lnTo>
                    <a:pt x="327" y="72"/>
                  </a:lnTo>
                  <a:lnTo>
                    <a:pt x="332" y="89"/>
                  </a:lnTo>
                  <a:lnTo>
                    <a:pt x="332" y="103"/>
                  </a:lnTo>
                  <a:lnTo>
                    <a:pt x="332" y="112"/>
                  </a:lnTo>
                  <a:lnTo>
                    <a:pt x="327" y="120"/>
                  </a:lnTo>
                  <a:lnTo>
                    <a:pt x="323" y="126"/>
                  </a:lnTo>
                  <a:lnTo>
                    <a:pt x="318" y="131"/>
                  </a:lnTo>
                  <a:lnTo>
                    <a:pt x="304" y="140"/>
                  </a:lnTo>
                  <a:lnTo>
                    <a:pt x="295" y="145"/>
                  </a:lnTo>
                  <a:lnTo>
                    <a:pt x="277" y="154"/>
                  </a:lnTo>
                  <a:lnTo>
                    <a:pt x="263" y="162"/>
                  </a:lnTo>
                  <a:lnTo>
                    <a:pt x="221" y="176"/>
                  </a:lnTo>
                  <a:lnTo>
                    <a:pt x="180" y="193"/>
                  </a:lnTo>
                  <a:lnTo>
                    <a:pt x="138" y="204"/>
                  </a:lnTo>
                  <a:lnTo>
                    <a:pt x="92" y="218"/>
                  </a:lnTo>
                  <a:lnTo>
                    <a:pt x="74" y="224"/>
                  </a:lnTo>
                  <a:lnTo>
                    <a:pt x="55" y="229"/>
                  </a:lnTo>
                  <a:lnTo>
                    <a:pt x="37" y="232"/>
                  </a:lnTo>
                  <a:lnTo>
                    <a:pt x="28" y="235"/>
                  </a:lnTo>
                  <a:lnTo>
                    <a:pt x="14" y="235"/>
                  </a:lnTo>
                  <a:lnTo>
                    <a:pt x="9" y="235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4" y="218"/>
                  </a:lnTo>
                  <a:lnTo>
                    <a:pt x="14" y="210"/>
                  </a:lnTo>
                  <a:lnTo>
                    <a:pt x="28" y="201"/>
                  </a:lnTo>
                  <a:lnTo>
                    <a:pt x="41" y="193"/>
                  </a:lnTo>
                  <a:lnTo>
                    <a:pt x="55" y="182"/>
                  </a:lnTo>
                  <a:lnTo>
                    <a:pt x="78" y="16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9" name="Freeform 37"/>
            <p:cNvSpPr/>
            <p:nvPr/>
          </p:nvSpPr>
          <p:spPr>
            <a:xfrm>
              <a:off x="8977313" y="1725612"/>
              <a:ext cx="614363" cy="484187"/>
            </a:xfrm>
            <a:custGeom>
              <a:avLst/>
              <a:gdLst>
                <a:gd name="txL" fmla="*/ 0 w 387"/>
                <a:gd name="txT" fmla="*/ 0 h 305"/>
                <a:gd name="txR" fmla="*/ 387 w 387"/>
                <a:gd name="txB" fmla="*/ 305 h 305"/>
              </a:gdLst>
              <a:ahLst/>
              <a:cxnLst>
                <a:cxn ang="0">
                  <a:pos x="276" y="106"/>
                </a:cxn>
                <a:cxn ang="0">
                  <a:pos x="299" y="128"/>
                </a:cxn>
                <a:cxn ang="0">
                  <a:pos x="323" y="148"/>
                </a:cxn>
                <a:cxn ang="0">
                  <a:pos x="341" y="167"/>
                </a:cxn>
                <a:cxn ang="0">
                  <a:pos x="355" y="184"/>
                </a:cxn>
                <a:cxn ang="0">
                  <a:pos x="369" y="201"/>
                </a:cxn>
                <a:cxn ang="0">
                  <a:pos x="378" y="218"/>
                </a:cxn>
                <a:cxn ang="0">
                  <a:pos x="382" y="235"/>
                </a:cxn>
                <a:cxn ang="0">
                  <a:pos x="387" y="249"/>
                </a:cxn>
                <a:cxn ang="0">
                  <a:pos x="387" y="260"/>
                </a:cxn>
                <a:cxn ang="0">
                  <a:pos x="387" y="271"/>
                </a:cxn>
                <a:cxn ang="0">
                  <a:pos x="382" y="282"/>
                </a:cxn>
                <a:cxn ang="0">
                  <a:pos x="382" y="288"/>
                </a:cxn>
                <a:cxn ang="0">
                  <a:pos x="382" y="296"/>
                </a:cxn>
                <a:cxn ang="0">
                  <a:pos x="378" y="299"/>
                </a:cxn>
                <a:cxn ang="0">
                  <a:pos x="378" y="302"/>
                </a:cxn>
                <a:cxn ang="0">
                  <a:pos x="373" y="305"/>
                </a:cxn>
                <a:cxn ang="0">
                  <a:pos x="373" y="305"/>
                </a:cxn>
                <a:cxn ang="0">
                  <a:pos x="369" y="302"/>
                </a:cxn>
                <a:cxn ang="0">
                  <a:pos x="364" y="299"/>
                </a:cxn>
                <a:cxn ang="0">
                  <a:pos x="355" y="296"/>
                </a:cxn>
                <a:cxn ang="0">
                  <a:pos x="350" y="291"/>
                </a:cxn>
                <a:cxn ang="0">
                  <a:pos x="341" y="285"/>
                </a:cxn>
                <a:cxn ang="0">
                  <a:pos x="332" y="277"/>
                </a:cxn>
                <a:cxn ang="0">
                  <a:pos x="318" y="268"/>
                </a:cxn>
                <a:cxn ang="0">
                  <a:pos x="309" y="260"/>
                </a:cxn>
                <a:cxn ang="0">
                  <a:pos x="295" y="249"/>
                </a:cxn>
                <a:cxn ang="0">
                  <a:pos x="276" y="237"/>
                </a:cxn>
                <a:cxn ang="0">
                  <a:pos x="263" y="223"/>
                </a:cxn>
                <a:cxn ang="0">
                  <a:pos x="244" y="209"/>
                </a:cxn>
                <a:cxn ang="0">
                  <a:pos x="226" y="195"/>
                </a:cxn>
                <a:cxn ang="0">
                  <a:pos x="207" y="179"/>
                </a:cxn>
                <a:cxn ang="0">
                  <a:pos x="184" y="162"/>
                </a:cxn>
                <a:cxn ang="0">
                  <a:pos x="166" y="145"/>
                </a:cxn>
                <a:cxn ang="0">
                  <a:pos x="143" y="131"/>
                </a:cxn>
                <a:cxn ang="0">
                  <a:pos x="124" y="114"/>
                </a:cxn>
                <a:cxn ang="0">
                  <a:pos x="110" y="100"/>
                </a:cxn>
                <a:cxn ang="0">
                  <a:pos x="92" y="89"/>
                </a:cxn>
                <a:cxn ang="0">
                  <a:pos x="78" y="78"/>
                </a:cxn>
                <a:cxn ang="0">
                  <a:pos x="64" y="67"/>
                </a:cxn>
                <a:cxn ang="0">
                  <a:pos x="50" y="55"/>
                </a:cxn>
                <a:cxn ang="0">
                  <a:pos x="41" y="44"/>
                </a:cxn>
                <a:cxn ang="0">
                  <a:pos x="32" y="36"/>
                </a:cxn>
                <a:cxn ang="0">
                  <a:pos x="23" y="30"/>
                </a:cxn>
                <a:cxn ang="0">
                  <a:pos x="14" y="22"/>
                </a:cxn>
                <a:cxn ang="0">
                  <a:pos x="9" y="16"/>
                </a:cxn>
                <a:cxn ang="0">
                  <a:pos x="4" y="11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41" y="8"/>
                </a:cxn>
                <a:cxn ang="0">
                  <a:pos x="78" y="16"/>
                </a:cxn>
                <a:cxn ang="0">
                  <a:pos x="115" y="25"/>
                </a:cxn>
                <a:cxn ang="0">
                  <a:pos x="152" y="39"/>
                </a:cxn>
                <a:cxn ang="0">
                  <a:pos x="184" y="53"/>
                </a:cxn>
                <a:cxn ang="0">
                  <a:pos x="216" y="67"/>
                </a:cxn>
                <a:cxn ang="0">
                  <a:pos x="244" y="86"/>
                </a:cxn>
                <a:cxn ang="0">
                  <a:pos x="276" y="106"/>
                </a:cxn>
                <a:cxn ang="0">
                  <a:pos x="276" y="106"/>
                </a:cxn>
              </a:cxnLst>
              <a:rect l="txL" t="txT" r="txR" b="txB"/>
              <a:pathLst>
                <a:path w="387" h="305">
                  <a:moveTo>
                    <a:pt x="276" y="106"/>
                  </a:moveTo>
                  <a:lnTo>
                    <a:pt x="299" y="128"/>
                  </a:lnTo>
                  <a:lnTo>
                    <a:pt x="323" y="148"/>
                  </a:lnTo>
                  <a:lnTo>
                    <a:pt x="341" y="167"/>
                  </a:lnTo>
                  <a:lnTo>
                    <a:pt x="355" y="184"/>
                  </a:lnTo>
                  <a:lnTo>
                    <a:pt x="369" y="201"/>
                  </a:lnTo>
                  <a:lnTo>
                    <a:pt x="378" y="218"/>
                  </a:lnTo>
                  <a:lnTo>
                    <a:pt x="382" y="235"/>
                  </a:lnTo>
                  <a:lnTo>
                    <a:pt x="387" y="249"/>
                  </a:lnTo>
                  <a:lnTo>
                    <a:pt x="387" y="260"/>
                  </a:lnTo>
                  <a:lnTo>
                    <a:pt x="387" y="271"/>
                  </a:lnTo>
                  <a:lnTo>
                    <a:pt x="382" y="282"/>
                  </a:lnTo>
                  <a:lnTo>
                    <a:pt x="382" y="288"/>
                  </a:lnTo>
                  <a:lnTo>
                    <a:pt x="382" y="296"/>
                  </a:lnTo>
                  <a:lnTo>
                    <a:pt x="378" y="299"/>
                  </a:lnTo>
                  <a:lnTo>
                    <a:pt x="378" y="302"/>
                  </a:lnTo>
                  <a:lnTo>
                    <a:pt x="373" y="305"/>
                  </a:lnTo>
                  <a:lnTo>
                    <a:pt x="369" y="302"/>
                  </a:lnTo>
                  <a:lnTo>
                    <a:pt x="364" y="299"/>
                  </a:lnTo>
                  <a:lnTo>
                    <a:pt x="355" y="296"/>
                  </a:lnTo>
                  <a:lnTo>
                    <a:pt x="350" y="291"/>
                  </a:lnTo>
                  <a:lnTo>
                    <a:pt x="341" y="285"/>
                  </a:lnTo>
                  <a:lnTo>
                    <a:pt x="332" y="277"/>
                  </a:lnTo>
                  <a:lnTo>
                    <a:pt x="318" y="268"/>
                  </a:lnTo>
                  <a:lnTo>
                    <a:pt x="309" y="260"/>
                  </a:lnTo>
                  <a:lnTo>
                    <a:pt x="295" y="249"/>
                  </a:lnTo>
                  <a:lnTo>
                    <a:pt x="276" y="237"/>
                  </a:lnTo>
                  <a:lnTo>
                    <a:pt x="263" y="223"/>
                  </a:lnTo>
                  <a:lnTo>
                    <a:pt x="244" y="209"/>
                  </a:lnTo>
                  <a:lnTo>
                    <a:pt x="226" y="195"/>
                  </a:lnTo>
                  <a:lnTo>
                    <a:pt x="207" y="179"/>
                  </a:lnTo>
                  <a:lnTo>
                    <a:pt x="184" y="162"/>
                  </a:lnTo>
                  <a:lnTo>
                    <a:pt x="166" y="145"/>
                  </a:lnTo>
                  <a:lnTo>
                    <a:pt x="143" y="131"/>
                  </a:lnTo>
                  <a:lnTo>
                    <a:pt x="124" y="114"/>
                  </a:lnTo>
                  <a:lnTo>
                    <a:pt x="110" y="100"/>
                  </a:lnTo>
                  <a:lnTo>
                    <a:pt x="92" y="89"/>
                  </a:lnTo>
                  <a:lnTo>
                    <a:pt x="78" y="78"/>
                  </a:lnTo>
                  <a:lnTo>
                    <a:pt x="64" y="67"/>
                  </a:lnTo>
                  <a:lnTo>
                    <a:pt x="50" y="55"/>
                  </a:lnTo>
                  <a:lnTo>
                    <a:pt x="41" y="44"/>
                  </a:lnTo>
                  <a:lnTo>
                    <a:pt x="32" y="36"/>
                  </a:lnTo>
                  <a:lnTo>
                    <a:pt x="23" y="30"/>
                  </a:lnTo>
                  <a:lnTo>
                    <a:pt x="14" y="22"/>
                  </a:lnTo>
                  <a:lnTo>
                    <a:pt x="9" y="16"/>
                  </a:lnTo>
                  <a:lnTo>
                    <a:pt x="4" y="11"/>
                  </a:lnTo>
                  <a:lnTo>
                    <a:pt x="4" y="5"/>
                  </a:lnTo>
                  <a:lnTo>
                    <a:pt x="0" y="0"/>
                  </a:lnTo>
                  <a:lnTo>
                    <a:pt x="41" y="8"/>
                  </a:lnTo>
                  <a:lnTo>
                    <a:pt x="78" y="16"/>
                  </a:lnTo>
                  <a:lnTo>
                    <a:pt x="115" y="25"/>
                  </a:lnTo>
                  <a:lnTo>
                    <a:pt x="152" y="39"/>
                  </a:lnTo>
                  <a:lnTo>
                    <a:pt x="184" y="53"/>
                  </a:lnTo>
                  <a:lnTo>
                    <a:pt x="216" y="67"/>
                  </a:lnTo>
                  <a:lnTo>
                    <a:pt x="244" y="86"/>
                  </a:lnTo>
                  <a:lnTo>
                    <a:pt x="276" y="10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445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9" name="Freeform 12"/>
          <p:cNvSpPr/>
          <p:nvPr/>
        </p:nvSpPr>
        <p:spPr>
          <a:xfrm>
            <a:off x="2274888" y="4181475"/>
            <a:ext cx="227012" cy="392113"/>
          </a:xfrm>
          <a:custGeom>
            <a:avLst/>
            <a:gdLst>
              <a:gd name="txL" fmla="*/ 0 w 143"/>
              <a:gd name="txT" fmla="*/ 0 h 247"/>
              <a:gd name="txR" fmla="*/ 143 w 143"/>
              <a:gd name="txB" fmla="*/ 247 h 247"/>
            </a:gdLst>
            <a:ahLst/>
            <a:cxnLst>
              <a:cxn ang="0">
                <a:pos x="120" y="90"/>
              </a:cxn>
              <a:cxn ang="0">
                <a:pos x="134" y="115"/>
              </a:cxn>
              <a:cxn ang="0">
                <a:pos x="143" y="137"/>
              </a:cxn>
              <a:cxn ang="0">
                <a:pos x="143" y="163"/>
              </a:cxn>
              <a:cxn ang="0">
                <a:pos x="143" y="188"/>
              </a:cxn>
              <a:cxn ang="0">
                <a:pos x="139" y="213"/>
              </a:cxn>
              <a:cxn ang="0">
                <a:pos x="134" y="230"/>
              </a:cxn>
              <a:cxn ang="0">
                <a:pos x="125" y="244"/>
              </a:cxn>
              <a:cxn ang="0">
                <a:pos x="120" y="247"/>
              </a:cxn>
              <a:cxn ang="0">
                <a:pos x="111" y="247"/>
              </a:cxn>
              <a:cxn ang="0">
                <a:pos x="107" y="241"/>
              </a:cxn>
              <a:cxn ang="0">
                <a:pos x="97" y="233"/>
              </a:cxn>
              <a:cxn ang="0">
                <a:pos x="88" y="219"/>
              </a:cxn>
              <a:cxn ang="0">
                <a:pos x="79" y="202"/>
              </a:cxn>
              <a:cxn ang="0">
                <a:pos x="65" y="179"/>
              </a:cxn>
              <a:cxn ang="0">
                <a:pos x="56" y="154"/>
              </a:cxn>
              <a:cxn ang="0">
                <a:pos x="42" y="126"/>
              </a:cxn>
              <a:cxn ang="0">
                <a:pos x="28" y="101"/>
              </a:cxn>
              <a:cxn ang="0">
                <a:pos x="19" y="79"/>
              </a:cxn>
              <a:cxn ang="0">
                <a:pos x="10" y="59"/>
              </a:cxn>
              <a:cxn ang="0">
                <a:pos x="5" y="42"/>
              </a:cxn>
              <a:cxn ang="0">
                <a:pos x="0" y="28"/>
              </a:cxn>
              <a:cxn ang="0">
                <a:pos x="0" y="17"/>
              </a:cxn>
              <a:cxn ang="0">
                <a:pos x="0" y="6"/>
              </a:cxn>
              <a:cxn ang="0">
                <a:pos x="0" y="3"/>
              </a:cxn>
              <a:cxn ang="0">
                <a:pos x="10" y="0"/>
              </a:cxn>
              <a:cxn ang="0">
                <a:pos x="19" y="3"/>
              </a:cxn>
              <a:cxn ang="0">
                <a:pos x="37" y="6"/>
              </a:cxn>
              <a:cxn ang="0">
                <a:pos x="60" y="17"/>
              </a:cxn>
              <a:cxn ang="0">
                <a:pos x="79" y="31"/>
              </a:cxn>
              <a:cxn ang="0">
                <a:pos x="93" y="53"/>
              </a:cxn>
              <a:cxn ang="0">
                <a:pos x="111" y="79"/>
              </a:cxn>
            </a:cxnLst>
            <a:rect l="txL" t="txT" r="txR" b="txB"/>
            <a:pathLst>
              <a:path w="143" h="247">
                <a:moveTo>
                  <a:pt x="111" y="79"/>
                </a:moveTo>
                <a:lnTo>
                  <a:pt x="120" y="90"/>
                </a:lnTo>
                <a:lnTo>
                  <a:pt x="130" y="104"/>
                </a:lnTo>
                <a:lnTo>
                  <a:pt x="134" y="115"/>
                </a:lnTo>
                <a:lnTo>
                  <a:pt x="139" y="126"/>
                </a:lnTo>
                <a:lnTo>
                  <a:pt x="143" y="137"/>
                </a:lnTo>
                <a:lnTo>
                  <a:pt x="143" y="151"/>
                </a:lnTo>
                <a:lnTo>
                  <a:pt x="143" y="163"/>
                </a:lnTo>
                <a:lnTo>
                  <a:pt x="143" y="177"/>
                </a:lnTo>
                <a:lnTo>
                  <a:pt x="143" y="188"/>
                </a:lnTo>
                <a:lnTo>
                  <a:pt x="139" y="202"/>
                </a:lnTo>
                <a:lnTo>
                  <a:pt x="139" y="213"/>
                </a:lnTo>
                <a:lnTo>
                  <a:pt x="134" y="221"/>
                </a:lnTo>
                <a:lnTo>
                  <a:pt x="134" y="230"/>
                </a:lnTo>
                <a:lnTo>
                  <a:pt x="130" y="238"/>
                </a:lnTo>
                <a:lnTo>
                  <a:pt x="125" y="244"/>
                </a:lnTo>
                <a:lnTo>
                  <a:pt x="120" y="247"/>
                </a:lnTo>
                <a:lnTo>
                  <a:pt x="116" y="247"/>
                </a:lnTo>
                <a:lnTo>
                  <a:pt x="111" y="247"/>
                </a:lnTo>
                <a:lnTo>
                  <a:pt x="107" y="244"/>
                </a:lnTo>
                <a:lnTo>
                  <a:pt x="107" y="241"/>
                </a:lnTo>
                <a:lnTo>
                  <a:pt x="102" y="238"/>
                </a:lnTo>
                <a:lnTo>
                  <a:pt x="97" y="233"/>
                </a:lnTo>
                <a:lnTo>
                  <a:pt x="93" y="227"/>
                </a:lnTo>
                <a:lnTo>
                  <a:pt x="88" y="219"/>
                </a:lnTo>
                <a:lnTo>
                  <a:pt x="84" y="210"/>
                </a:lnTo>
                <a:lnTo>
                  <a:pt x="79" y="202"/>
                </a:lnTo>
                <a:lnTo>
                  <a:pt x="74" y="191"/>
                </a:lnTo>
                <a:lnTo>
                  <a:pt x="65" y="179"/>
                </a:lnTo>
                <a:lnTo>
                  <a:pt x="60" y="168"/>
                </a:lnTo>
                <a:lnTo>
                  <a:pt x="56" y="154"/>
                </a:lnTo>
                <a:lnTo>
                  <a:pt x="51" y="140"/>
                </a:lnTo>
                <a:lnTo>
                  <a:pt x="42" y="126"/>
                </a:lnTo>
                <a:lnTo>
                  <a:pt x="37" y="112"/>
                </a:lnTo>
                <a:lnTo>
                  <a:pt x="28" y="101"/>
                </a:lnTo>
                <a:lnTo>
                  <a:pt x="24" y="90"/>
                </a:lnTo>
                <a:lnTo>
                  <a:pt x="19" y="79"/>
                </a:lnTo>
                <a:lnTo>
                  <a:pt x="14" y="67"/>
                </a:lnTo>
                <a:lnTo>
                  <a:pt x="10" y="59"/>
                </a:lnTo>
                <a:lnTo>
                  <a:pt x="10" y="51"/>
                </a:lnTo>
                <a:lnTo>
                  <a:pt x="5" y="42"/>
                </a:lnTo>
                <a:lnTo>
                  <a:pt x="0" y="34"/>
                </a:lnTo>
                <a:lnTo>
                  <a:pt x="0" y="28"/>
                </a:lnTo>
                <a:lnTo>
                  <a:pt x="0" y="23"/>
                </a:lnTo>
                <a:lnTo>
                  <a:pt x="0" y="17"/>
                </a:lnTo>
                <a:lnTo>
                  <a:pt x="0" y="14"/>
                </a:lnTo>
                <a:lnTo>
                  <a:pt x="0" y="6"/>
                </a:lnTo>
                <a:lnTo>
                  <a:pt x="0" y="3"/>
                </a:lnTo>
                <a:lnTo>
                  <a:pt x="5" y="3"/>
                </a:lnTo>
                <a:lnTo>
                  <a:pt x="10" y="0"/>
                </a:lnTo>
                <a:lnTo>
                  <a:pt x="14" y="3"/>
                </a:lnTo>
                <a:lnTo>
                  <a:pt x="19" y="3"/>
                </a:lnTo>
                <a:lnTo>
                  <a:pt x="28" y="6"/>
                </a:lnTo>
                <a:lnTo>
                  <a:pt x="37" y="6"/>
                </a:lnTo>
                <a:lnTo>
                  <a:pt x="47" y="11"/>
                </a:lnTo>
                <a:lnTo>
                  <a:pt x="60" y="17"/>
                </a:lnTo>
                <a:lnTo>
                  <a:pt x="70" y="23"/>
                </a:lnTo>
                <a:lnTo>
                  <a:pt x="79" y="31"/>
                </a:lnTo>
                <a:lnTo>
                  <a:pt x="84" y="42"/>
                </a:lnTo>
                <a:lnTo>
                  <a:pt x="93" y="53"/>
                </a:lnTo>
                <a:lnTo>
                  <a:pt x="102" y="65"/>
                </a:lnTo>
                <a:lnTo>
                  <a:pt x="111" y="79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" name="Freeform 13"/>
          <p:cNvSpPr/>
          <p:nvPr/>
        </p:nvSpPr>
        <p:spPr>
          <a:xfrm>
            <a:off x="2568575" y="4062413"/>
            <a:ext cx="198438" cy="407987"/>
          </a:xfrm>
          <a:custGeom>
            <a:avLst/>
            <a:gdLst>
              <a:gd name="txL" fmla="*/ 0 w 125"/>
              <a:gd name="txT" fmla="*/ 0 h 257"/>
              <a:gd name="txR" fmla="*/ 125 w 125"/>
              <a:gd name="txB" fmla="*/ 257 h 257"/>
            </a:gdLst>
            <a:ahLst/>
            <a:cxnLst>
              <a:cxn ang="0">
                <a:pos x="120" y="201"/>
              </a:cxn>
              <a:cxn ang="0">
                <a:pos x="120" y="215"/>
              </a:cxn>
              <a:cxn ang="0">
                <a:pos x="115" y="226"/>
              </a:cxn>
              <a:cxn ang="0">
                <a:pos x="111" y="235"/>
              </a:cxn>
              <a:cxn ang="0">
                <a:pos x="111" y="243"/>
              </a:cxn>
              <a:cxn ang="0">
                <a:pos x="106" y="249"/>
              </a:cxn>
              <a:cxn ang="0">
                <a:pos x="101" y="254"/>
              </a:cxn>
              <a:cxn ang="0">
                <a:pos x="97" y="257"/>
              </a:cxn>
              <a:cxn ang="0">
                <a:pos x="92" y="257"/>
              </a:cxn>
              <a:cxn ang="0">
                <a:pos x="92" y="257"/>
              </a:cxn>
              <a:cxn ang="0">
                <a:pos x="88" y="257"/>
              </a:cxn>
              <a:cxn ang="0">
                <a:pos x="88" y="254"/>
              </a:cxn>
              <a:cxn ang="0">
                <a:pos x="83" y="252"/>
              </a:cxn>
              <a:cxn ang="0">
                <a:pos x="83" y="249"/>
              </a:cxn>
              <a:cxn ang="0">
                <a:pos x="78" y="243"/>
              </a:cxn>
              <a:cxn ang="0">
                <a:pos x="74" y="238"/>
              </a:cxn>
              <a:cxn ang="0">
                <a:pos x="74" y="232"/>
              </a:cxn>
              <a:cxn ang="0">
                <a:pos x="69" y="224"/>
              </a:cxn>
              <a:cxn ang="0">
                <a:pos x="65" y="218"/>
              </a:cxn>
              <a:cxn ang="0">
                <a:pos x="60" y="210"/>
              </a:cxn>
              <a:cxn ang="0">
                <a:pos x="60" y="198"/>
              </a:cxn>
              <a:cxn ang="0">
                <a:pos x="55" y="187"/>
              </a:cxn>
              <a:cxn ang="0">
                <a:pos x="51" y="176"/>
              </a:cxn>
              <a:cxn ang="0">
                <a:pos x="46" y="165"/>
              </a:cxn>
              <a:cxn ang="0">
                <a:pos x="41" y="154"/>
              </a:cxn>
              <a:cxn ang="0">
                <a:pos x="32" y="128"/>
              </a:cxn>
              <a:cxn ang="0">
                <a:pos x="23" y="109"/>
              </a:cxn>
              <a:cxn ang="0">
                <a:pos x="18" y="89"/>
              </a:cxn>
              <a:cxn ang="0">
                <a:pos x="14" y="75"/>
              </a:cxn>
              <a:cxn ang="0">
                <a:pos x="9" y="61"/>
              </a:cxn>
              <a:cxn ang="0">
                <a:pos x="5" y="47"/>
              </a:cxn>
              <a:cxn ang="0">
                <a:pos x="5" y="39"/>
              </a:cxn>
              <a:cxn ang="0">
                <a:pos x="5" y="33"/>
              </a:cxn>
              <a:cxn ang="0">
                <a:pos x="0" y="25"/>
              </a:cxn>
              <a:cxn ang="0">
                <a:pos x="0" y="19"/>
              </a:cxn>
              <a:cxn ang="0">
                <a:pos x="0" y="11"/>
              </a:cxn>
              <a:cxn ang="0">
                <a:pos x="5" y="5"/>
              </a:cxn>
              <a:cxn ang="0">
                <a:pos x="5" y="0"/>
              </a:cxn>
              <a:cxn ang="0">
                <a:pos x="14" y="0"/>
              </a:cxn>
              <a:cxn ang="0">
                <a:pos x="18" y="0"/>
              </a:cxn>
              <a:cxn ang="0">
                <a:pos x="32" y="5"/>
              </a:cxn>
              <a:cxn ang="0">
                <a:pos x="37" y="8"/>
              </a:cxn>
              <a:cxn ang="0">
                <a:pos x="46" y="14"/>
              </a:cxn>
              <a:cxn ang="0">
                <a:pos x="51" y="19"/>
              </a:cxn>
              <a:cxn ang="0">
                <a:pos x="60" y="28"/>
              </a:cxn>
              <a:cxn ang="0">
                <a:pos x="65" y="39"/>
              </a:cxn>
              <a:cxn ang="0">
                <a:pos x="74" y="50"/>
              </a:cxn>
              <a:cxn ang="0">
                <a:pos x="83" y="61"/>
              </a:cxn>
              <a:cxn ang="0">
                <a:pos x="92" y="75"/>
              </a:cxn>
              <a:cxn ang="0">
                <a:pos x="101" y="92"/>
              </a:cxn>
              <a:cxn ang="0">
                <a:pos x="111" y="106"/>
              </a:cxn>
              <a:cxn ang="0">
                <a:pos x="115" y="123"/>
              </a:cxn>
              <a:cxn ang="0">
                <a:pos x="120" y="140"/>
              </a:cxn>
              <a:cxn ang="0">
                <a:pos x="120" y="154"/>
              </a:cxn>
              <a:cxn ang="0">
                <a:pos x="125" y="170"/>
              </a:cxn>
              <a:cxn ang="0">
                <a:pos x="125" y="187"/>
              </a:cxn>
              <a:cxn ang="0">
                <a:pos x="120" y="201"/>
              </a:cxn>
              <a:cxn ang="0">
                <a:pos x="120" y="201"/>
              </a:cxn>
            </a:cxnLst>
            <a:rect l="txL" t="txT" r="txR" b="txB"/>
            <a:pathLst>
              <a:path w="125" h="257">
                <a:moveTo>
                  <a:pt x="120" y="201"/>
                </a:moveTo>
                <a:lnTo>
                  <a:pt x="120" y="215"/>
                </a:lnTo>
                <a:lnTo>
                  <a:pt x="115" y="226"/>
                </a:lnTo>
                <a:lnTo>
                  <a:pt x="111" y="235"/>
                </a:lnTo>
                <a:lnTo>
                  <a:pt x="111" y="243"/>
                </a:lnTo>
                <a:lnTo>
                  <a:pt x="106" y="249"/>
                </a:lnTo>
                <a:lnTo>
                  <a:pt x="101" y="254"/>
                </a:lnTo>
                <a:lnTo>
                  <a:pt x="97" y="257"/>
                </a:lnTo>
                <a:lnTo>
                  <a:pt x="92" y="257"/>
                </a:lnTo>
                <a:lnTo>
                  <a:pt x="88" y="257"/>
                </a:lnTo>
                <a:lnTo>
                  <a:pt x="88" y="254"/>
                </a:lnTo>
                <a:lnTo>
                  <a:pt x="83" y="252"/>
                </a:lnTo>
                <a:lnTo>
                  <a:pt x="83" y="249"/>
                </a:lnTo>
                <a:lnTo>
                  <a:pt x="78" y="243"/>
                </a:lnTo>
                <a:lnTo>
                  <a:pt x="74" y="238"/>
                </a:lnTo>
                <a:lnTo>
                  <a:pt x="74" y="232"/>
                </a:lnTo>
                <a:lnTo>
                  <a:pt x="69" y="224"/>
                </a:lnTo>
                <a:lnTo>
                  <a:pt x="65" y="218"/>
                </a:lnTo>
                <a:lnTo>
                  <a:pt x="60" y="210"/>
                </a:lnTo>
                <a:lnTo>
                  <a:pt x="60" y="198"/>
                </a:lnTo>
                <a:lnTo>
                  <a:pt x="55" y="187"/>
                </a:lnTo>
                <a:lnTo>
                  <a:pt x="51" y="176"/>
                </a:lnTo>
                <a:lnTo>
                  <a:pt x="46" y="165"/>
                </a:lnTo>
                <a:lnTo>
                  <a:pt x="41" y="154"/>
                </a:lnTo>
                <a:lnTo>
                  <a:pt x="32" y="128"/>
                </a:lnTo>
                <a:lnTo>
                  <a:pt x="23" y="109"/>
                </a:lnTo>
                <a:lnTo>
                  <a:pt x="18" y="89"/>
                </a:lnTo>
                <a:lnTo>
                  <a:pt x="14" y="75"/>
                </a:lnTo>
                <a:lnTo>
                  <a:pt x="9" y="61"/>
                </a:lnTo>
                <a:lnTo>
                  <a:pt x="5" y="47"/>
                </a:lnTo>
                <a:lnTo>
                  <a:pt x="5" y="39"/>
                </a:lnTo>
                <a:lnTo>
                  <a:pt x="5" y="33"/>
                </a:lnTo>
                <a:lnTo>
                  <a:pt x="0" y="25"/>
                </a:lnTo>
                <a:lnTo>
                  <a:pt x="0" y="19"/>
                </a:lnTo>
                <a:lnTo>
                  <a:pt x="0" y="11"/>
                </a:lnTo>
                <a:lnTo>
                  <a:pt x="5" y="5"/>
                </a:lnTo>
                <a:lnTo>
                  <a:pt x="5" y="0"/>
                </a:lnTo>
                <a:lnTo>
                  <a:pt x="14" y="0"/>
                </a:lnTo>
                <a:lnTo>
                  <a:pt x="18" y="0"/>
                </a:lnTo>
                <a:lnTo>
                  <a:pt x="32" y="5"/>
                </a:lnTo>
                <a:lnTo>
                  <a:pt x="37" y="8"/>
                </a:lnTo>
                <a:lnTo>
                  <a:pt x="46" y="14"/>
                </a:lnTo>
                <a:lnTo>
                  <a:pt x="51" y="19"/>
                </a:lnTo>
                <a:lnTo>
                  <a:pt x="60" y="28"/>
                </a:lnTo>
                <a:lnTo>
                  <a:pt x="65" y="39"/>
                </a:lnTo>
                <a:lnTo>
                  <a:pt x="74" y="50"/>
                </a:lnTo>
                <a:lnTo>
                  <a:pt x="83" y="61"/>
                </a:lnTo>
                <a:lnTo>
                  <a:pt x="92" y="75"/>
                </a:lnTo>
                <a:lnTo>
                  <a:pt x="101" y="92"/>
                </a:lnTo>
                <a:lnTo>
                  <a:pt x="111" y="106"/>
                </a:lnTo>
                <a:lnTo>
                  <a:pt x="115" y="123"/>
                </a:lnTo>
                <a:lnTo>
                  <a:pt x="120" y="140"/>
                </a:lnTo>
                <a:lnTo>
                  <a:pt x="120" y="154"/>
                </a:lnTo>
                <a:lnTo>
                  <a:pt x="125" y="170"/>
                </a:lnTo>
                <a:lnTo>
                  <a:pt x="125" y="187"/>
                </a:lnTo>
                <a:lnTo>
                  <a:pt x="120" y="201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" name="Freeform 14"/>
          <p:cNvSpPr/>
          <p:nvPr/>
        </p:nvSpPr>
        <p:spPr>
          <a:xfrm>
            <a:off x="2106613" y="4706938"/>
            <a:ext cx="1274762" cy="269875"/>
          </a:xfrm>
          <a:custGeom>
            <a:avLst/>
            <a:gdLst>
              <a:gd name="txL" fmla="*/ 0 w 803"/>
              <a:gd name="txT" fmla="*/ 0 h 170"/>
              <a:gd name="txR" fmla="*/ 803 w 803"/>
              <a:gd name="txB" fmla="*/ 170 h 170"/>
            </a:gdLst>
            <a:ahLst/>
            <a:cxnLst>
              <a:cxn ang="0">
                <a:pos x="605" y="16"/>
              </a:cxn>
              <a:cxn ang="0">
                <a:pos x="637" y="8"/>
              </a:cxn>
              <a:cxn ang="0">
                <a:pos x="660" y="2"/>
              </a:cxn>
              <a:cxn ang="0">
                <a:pos x="683" y="0"/>
              </a:cxn>
              <a:cxn ang="0">
                <a:pos x="697" y="2"/>
              </a:cxn>
              <a:cxn ang="0">
                <a:pos x="715" y="5"/>
              </a:cxn>
              <a:cxn ang="0">
                <a:pos x="734" y="16"/>
              </a:cxn>
              <a:cxn ang="0">
                <a:pos x="752" y="28"/>
              </a:cxn>
              <a:cxn ang="0">
                <a:pos x="775" y="47"/>
              </a:cxn>
              <a:cxn ang="0">
                <a:pos x="789" y="64"/>
              </a:cxn>
              <a:cxn ang="0">
                <a:pos x="798" y="78"/>
              </a:cxn>
              <a:cxn ang="0">
                <a:pos x="803" y="89"/>
              </a:cxn>
              <a:cxn ang="0">
                <a:pos x="803" y="95"/>
              </a:cxn>
              <a:cxn ang="0">
                <a:pos x="798" y="100"/>
              </a:cxn>
              <a:cxn ang="0">
                <a:pos x="784" y="103"/>
              </a:cxn>
              <a:cxn ang="0">
                <a:pos x="771" y="106"/>
              </a:cxn>
              <a:cxn ang="0">
                <a:pos x="748" y="109"/>
              </a:cxn>
              <a:cxn ang="0">
                <a:pos x="725" y="112"/>
              </a:cxn>
              <a:cxn ang="0">
                <a:pos x="692" y="112"/>
              </a:cxn>
              <a:cxn ang="0">
                <a:pos x="655" y="114"/>
              </a:cxn>
              <a:cxn ang="0">
                <a:pos x="591" y="114"/>
              </a:cxn>
              <a:cxn ang="0">
                <a:pos x="503" y="117"/>
              </a:cxn>
              <a:cxn ang="0">
                <a:pos x="420" y="123"/>
              </a:cxn>
              <a:cxn ang="0">
                <a:pos x="332" y="134"/>
              </a:cxn>
              <a:cxn ang="0">
                <a:pos x="268" y="145"/>
              </a:cxn>
              <a:cxn ang="0">
                <a:pos x="226" y="154"/>
              </a:cxn>
              <a:cxn ang="0">
                <a:pos x="194" y="159"/>
              </a:cxn>
              <a:cxn ang="0">
                <a:pos x="166" y="162"/>
              </a:cxn>
              <a:cxn ang="0">
                <a:pos x="139" y="165"/>
              </a:cxn>
              <a:cxn ang="0">
                <a:pos x="120" y="168"/>
              </a:cxn>
              <a:cxn ang="0">
                <a:pos x="102" y="170"/>
              </a:cxn>
              <a:cxn ang="0">
                <a:pos x="93" y="170"/>
              </a:cxn>
              <a:cxn ang="0">
                <a:pos x="83" y="168"/>
              </a:cxn>
              <a:cxn ang="0">
                <a:pos x="65" y="159"/>
              </a:cxn>
              <a:cxn ang="0">
                <a:pos x="42" y="140"/>
              </a:cxn>
              <a:cxn ang="0">
                <a:pos x="14" y="109"/>
              </a:cxn>
              <a:cxn ang="0">
                <a:pos x="5" y="92"/>
              </a:cxn>
              <a:cxn ang="0">
                <a:pos x="28" y="92"/>
              </a:cxn>
              <a:cxn ang="0">
                <a:pos x="56" y="92"/>
              </a:cxn>
              <a:cxn ang="0">
                <a:pos x="88" y="86"/>
              </a:cxn>
              <a:cxn ang="0">
                <a:pos x="125" y="84"/>
              </a:cxn>
              <a:cxn ang="0">
                <a:pos x="176" y="78"/>
              </a:cxn>
              <a:cxn ang="0">
                <a:pos x="236" y="70"/>
              </a:cxn>
              <a:cxn ang="0">
                <a:pos x="309" y="61"/>
              </a:cxn>
              <a:cxn ang="0">
                <a:pos x="392" y="53"/>
              </a:cxn>
              <a:cxn ang="0">
                <a:pos x="462" y="42"/>
              </a:cxn>
              <a:cxn ang="0">
                <a:pos x="522" y="33"/>
              </a:cxn>
              <a:cxn ang="0">
                <a:pos x="568" y="25"/>
              </a:cxn>
              <a:cxn ang="0">
                <a:pos x="586" y="22"/>
              </a:cxn>
            </a:cxnLst>
            <a:rect l="txL" t="txT" r="txR" b="txB"/>
            <a:pathLst>
              <a:path w="803" h="170">
                <a:moveTo>
                  <a:pt x="586" y="22"/>
                </a:moveTo>
                <a:lnTo>
                  <a:pt x="605" y="16"/>
                </a:lnTo>
                <a:lnTo>
                  <a:pt x="618" y="14"/>
                </a:lnTo>
                <a:lnTo>
                  <a:pt x="637" y="8"/>
                </a:lnTo>
                <a:lnTo>
                  <a:pt x="646" y="5"/>
                </a:lnTo>
                <a:lnTo>
                  <a:pt x="660" y="2"/>
                </a:lnTo>
                <a:lnTo>
                  <a:pt x="674" y="2"/>
                </a:lnTo>
                <a:lnTo>
                  <a:pt x="683" y="0"/>
                </a:lnTo>
                <a:lnTo>
                  <a:pt x="692" y="0"/>
                </a:lnTo>
                <a:lnTo>
                  <a:pt x="697" y="2"/>
                </a:lnTo>
                <a:lnTo>
                  <a:pt x="706" y="2"/>
                </a:lnTo>
                <a:lnTo>
                  <a:pt x="715" y="5"/>
                </a:lnTo>
                <a:lnTo>
                  <a:pt x="725" y="11"/>
                </a:lnTo>
                <a:lnTo>
                  <a:pt x="734" y="16"/>
                </a:lnTo>
                <a:lnTo>
                  <a:pt x="743" y="22"/>
                </a:lnTo>
                <a:lnTo>
                  <a:pt x="752" y="28"/>
                </a:lnTo>
                <a:lnTo>
                  <a:pt x="761" y="36"/>
                </a:lnTo>
                <a:lnTo>
                  <a:pt x="775" y="47"/>
                </a:lnTo>
                <a:lnTo>
                  <a:pt x="780" y="56"/>
                </a:lnTo>
                <a:lnTo>
                  <a:pt x="789" y="64"/>
                </a:lnTo>
                <a:lnTo>
                  <a:pt x="794" y="72"/>
                </a:lnTo>
                <a:lnTo>
                  <a:pt x="798" y="78"/>
                </a:lnTo>
                <a:lnTo>
                  <a:pt x="798" y="84"/>
                </a:lnTo>
                <a:lnTo>
                  <a:pt x="803" y="89"/>
                </a:lnTo>
                <a:lnTo>
                  <a:pt x="803" y="92"/>
                </a:lnTo>
                <a:lnTo>
                  <a:pt x="803" y="95"/>
                </a:lnTo>
                <a:lnTo>
                  <a:pt x="798" y="98"/>
                </a:lnTo>
                <a:lnTo>
                  <a:pt x="798" y="100"/>
                </a:lnTo>
                <a:lnTo>
                  <a:pt x="794" y="100"/>
                </a:lnTo>
                <a:lnTo>
                  <a:pt x="784" y="103"/>
                </a:lnTo>
                <a:lnTo>
                  <a:pt x="780" y="106"/>
                </a:lnTo>
                <a:lnTo>
                  <a:pt x="771" y="106"/>
                </a:lnTo>
                <a:lnTo>
                  <a:pt x="761" y="109"/>
                </a:lnTo>
                <a:lnTo>
                  <a:pt x="748" y="109"/>
                </a:lnTo>
                <a:lnTo>
                  <a:pt x="738" y="112"/>
                </a:lnTo>
                <a:lnTo>
                  <a:pt x="725" y="112"/>
                </a:lnTo>
                <a:lnTo>
                  <a:pt x="711" y="112"/>
                </a:lnTo>
                <a:lnTo>
                  <a:pt x="692" y="112"/>
                </a:lnTo>
                <a:lnTo>
                  <a:pt x="674" y="114"/>
                </a:lnTo>
                <a:lnTo>
                  <a:pt x="655" y="114"/>
                </a:lnTo>
                <a:lnTo>
                  <a:pt x="637" y="114"/>
                </a:lnTo>
                <a:lnTo>
                  <a:pt x="591" y="114"/>
                </a:lnTo>
                <a:lnTo>
                  <a:pt x="549" y="114"/>
                </a:lnTo>
                <a:lnTo>
                  <a:pt x="503" y="117"/>
                </a:lnTo>
                <a:lnTo>
                  <a:pt x="462" y="120"/>
                </a:lnTo>
                <a:lnTo>
                  <a:pt x="420" y="123"/>
                </a:lnTo>
                <a:lnTo>
                  <a:pt x="374" y="128"/>
                </a:lnTo>
                <a:lnTo>
                  <a:pt x="332" y="134"/>
                </a:lnTo>
                <a:lnTo>
                  <a:pt x="291" y="142"/>
                </a:lnTo>
                <a:lnTo>
                  <a:pt x="268" y="145"/>
                </a:lnTo>
                <a:lnTo>
                  <a:pt x="249" y="148"/>
                </a:lnTo>
                <a:lnTo>
                  <a:pt x="226" y="154"/>
                </a:lnTo>
                <a:lnTo>
                  <a:pt x="213" y="156"/>
                </a:lnTo>
                <a:lnTo>
                  <a:pt x="194" y="159"/>
                </a:lnTo>
                <a:lnTo>
                  <a:pt x="180" y="159"/>
                </a:lnTo>
                <a:lnTo>
                  <a:pt x="166" y="162"/>
                </a:lnTo>
                <a:lnTo>
                  <a:pt x="153" y="165"/>
                </a:lnTo>
                <a:lnTo>
                  <a:pt x="139" y="165"/>
                </a:lnTo>
                <a:lnTo>
                  <a:pt x="130" y="168"/>
                </a:lnTo>
                <a:lnTo>
                  <a:pt x="120" y="168"/>
                </a:lnTo>
                <a:lnTo>
                  <a:pt x="111" y="168"/>
                </a:lnTo>
                <a:lnTo>
                  <a:pt x="102" y="170"/>
                </a:lnTo>
                <a:lnTo>
                  <a:pt x="97" y="170"/>
                </a:lnTo>
                <a:lnTo>
                  <a:pt x="93" y="170"/>
                </a:lnTo>
                <a:lnTo>
                  <a:pt x="88" y="170"/>
                </a:lnTo>
                <a:lnTo>
                  <a:pt x="83" y="168"/>
                </a:lnTo>
                <a:lnTo>
                  <a:pt x="74" y="165"/>
                </a:lnTo>
                <a:lnTo>
                  <a:pt x="65" y="159"/>
                </a:lnTo>
                <a:lnTo>
                  <a:pt x="51" y="151"/>
                </a:lnTo>
                <a:lnTo>
                  <a:pt x="42" y="140"/>
                </a:lnTo>
                <a:lnTo>
                  <a:pt x="28" y="126"/>
                </a:lnTo>
                <a:lnTo>
                  <a:pt x="14" y="109"/>
                </a:lnTo>
                <a:lnTo>
                  <a:pt x="0" y="92"/>
                </a:lnTo>
                <a:lnTo>
                  <a:pt x="5" y="92"/>
                </a:lnTo>
                <a:lnTo>
                  <a:pt x="14" y="92"/>
                </a:lnTo>
                <a:lnTo>
                  <a:pt x="28" y="92"/>
                </a:lnTo>
                <a:lnTo>
                  <a:pt x="42" y="92"/>
                </a:lnTo>
                <a:lnTo>
                  <a:pt x="56" y="92"/>
                </a:lnTo>
                <a:lnTo>
                  <a:pt x="70" y="89"/>
                </a:lnTo>
                <a:lnTo>
                  <a:pt x="88" y="86"/>
                </a:lnTo>
                <a:lnTo>
                  <a:pt x="106" y="86"/>
                </a:lnTo>
                <a:lnTo>
                  <a:pt x="125" y="84"/>
                </a:lnTo>
                <a:lnTo>
                  <a:pt x="148" y="81"/>
                </a:lnTo>
                <a:lnTo>
                  <a:pt x="176" y="78"/>
                </a:lnTo>
                <a:lnTo>
                  <a:pt x="203" y="75"/>
                </a:lnTo>
                <a:lnTo>
                  <a:pt x="236" y="70"/>
                </a:lnTo>
                <a:lnTo>
                  <a:pt x="268" y="67"/>
                </a:lnTo>
                <a:lnTo>
                  <a:pt x="309" y="61"/>
                </a:lnTo>
                <a:lnTo>
                  <a:pt x="351" y="56"/>
                </a:lnTo>
                <a:lnTo>
                  <a:pt x="392" y="53"/>
                </a:lnTo>
                <a:lnTo>
                  <a:pt x="429" y="47"/>
                </a:lnTo>
                <a:lnTo>
                  <a:pt x="462" y="42"/>
                </a:lnTo>
                <a:lnTo>
                  <a:pt x="494" y="36"/>
                </a:lnTo>
                <a:lnTo>
                  <a:pt x="522" y="33"/>
                </a:lnTo>
                <a:lnTo>
                  <a:pt x="545" y="28"/>
                </a:lnTo>
                <a:lnTo>
                  <a:pt x="568" y="25"/>
                </a:lnTo>
                <a:lnTo>
                  <a:pt x="586" y="22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2" name="Freeform 15"/>
          <p:cNvSpPr/>
          <p:nvPr/>
        </p:nvSpPr>
        <p:spPr>
          <a:xfrm>
            <a:off x="2459038" y="3652838"/>
            <a:ext cx="541337" cy="204787"/>
          </a:xfrm>
          <a:custGeom>
            <a:avLst/>
            <a:gdLst>
              <a:gd name="txL" fmla="*/ 0 w 341"/>
              <a:gd name="txT" fmla="*/ 0 h 129"/>
              <a:gd name="txR" fmla="*/ 341 w 341"/>
              <a:gd name="txB" fmla="*/ 129 h 129"/>
            </a:gdLst>
            <a:ahLst/>
            <a:cxnLst>
              <a:cxn ang="0">
                <a:pos x="341" y="59"/>
              </a:cxn>
              <a:cxn ang="0">
                <a:pos x="336" y="62"/>
              </a:cxn>
              <a:cxn ang="0">
                <a:pos x="332" y="65"/>
              </a:cxn>
              <a:cxn ang="0">
                <a:pos x="323" y="67"/>
              </a:cxn>
              <a:cxn ang="0">
                <a:pos x="313" y="73"/>
              </a:cxn>
              <a:cxn ang="0">
                <a:pos x="295" y="79"/>
              </a:cxn>
              <a:cxn ang="0">
                <a:pos x="277" y="84"/>
              </a:cxn>
              <a:cxn ang="0">
                <a:pos x="253" y="93"/>
              </a:cxn>
              <a:cxn ang="0">
                <a:pos x="230" y="101"/>
              </a:cxn>
              <a:cxn ang="0">
                <a:pos x="203" y="107"/>
              </a:cxn>
              <a:cxn ang="0">
                <a:pos x="180" y="112"/>
              </a:cxn>
              <a:cxn ang="0">
                <a:pos x="161" y="118"/>
              </a:cxn>
              <a:cxn ang="0">
                <a:pos x="143" y="123"/>
              </a:cxn>
              <a:cxn ang="0">
                <a:pos x="124" y="126"/>
              </a:cxn>
              <a:cxn ang="0">
                <a:pos x="115" y="126"/>
              </a:cxn>
              <a:cxn ang="0">
                <a:pos x="101" y="129"/>
              </a:cxn>
              <a:cxn ang="0">
                <a:pos x="97" y="129"/>
              </a:cxn>
              <a:cxn ang="0">
                <a:pos x="83" y="126"/>
              </a:cxn>
              <a:cxn ang="0">
                <a:pos x="69" y="123"/>
              </a:cxn>
              <a:cxn ang="0">
                <a:pos x="55" y="121"/>
              </a:cxn>
              <a:cxn ang="0">
                <a:pos x="41" y="115"/>
              </a:cxn>
              <a:cxn ang="0">
                <a:pos x="27" y="112"/>
              </a:cxn>
              <a:cxn ang="0">
                <a:pos x="23" y="107"/>
              </a:cxn>
              <a:cxn ang="0">
                <a:pos x="14" y="104"/>
              </a:cxn>
              <a:cxn ang="0">
                <a:pos x="9" y="98"/>
              </a:cxn>
              <a:cxn ang="0">
                <a:pos x="4" y="95"/>
              </a:cxn>
              <a:cxn ang="0">
                <a:pos x="4" y="90"/>
              </a:cxn>
              <a:cxn ang="0">
                <a:pos x="0" y="84"/>
              </a:cxn>
              <a:cxn ang="0">
                <a:pos x="0" y="79"/>
              </a:cxn>
              <a:cxn ang="0">
                <a:pos x="27" y="70"/>
              </a:cxn>
              <a:cxn ang="0">
                <a:pos x="55" y="62"/>
              </a:cxn>
              <a:cxn ang="0">
                <a:pos x="83" y="53"/>
              </a:cxn>
              <a:cxn ang="0">
                <a:pos x="106" y="45"/>
              </a:cxn>
              <a:cxn ang="0">
                <a:pos x="129" y="39"/>
              </a:cxn>
              <a:cxn ang="0">
                <a:pos x="152" y="31"/>
              </a:cxn>
              <a:cxn ang="0">
                <a:pos x="170" y="25"/>
              </a:cxn>
              <a:cxn ang="0">
                <a:pos x="189" y="20"/>
              </a:cxn>
              <a:cxn ang="0">
                <a:pos x="203" y="17"/>
              </a:cxn>
              <a:cxn ang="0">
                <a:pos x="217" y="11"/>
              </a:cxn>
              <a:cxn ang="0">
                <a:pos x="230" y="9"/>
              </a:cxn>
              <a:cxn ang="0">
                <a:pos x="240" y="6"/>
              </a:cxn>
              <a:cxn ang="0">
                <a:pos x="249" y="3"/>
              </a:cxn>
              <a:cxn ang="0">
                <a:pos x="258" y="3"/>
              </a:cxn>
              <a:cxn ang="0">
                <a:pos x="263" y="0"/>
              </a:cxn>
              <a:cxn ang="0">
                <a:pos x="267" y="0"/>
              </a:cxn>
              <a:cxn ang="0">
                <a:pos x="281" y="3"/>
              </a:cxn>
              <a:cxn ang="0">
                <a:pos x="295" y="6"/>
              </a:cxn>
              <a:cxn ang="0">
                <a:pos x="304" y="14"/>
              </a:cxn>
              <a:cxn ang="0">
                <a:pos x="318" y="23"/>
              </a:cxn>
              <a:cxn ang="0">
                <a:pos x="327" y="34"/>
              </a:cxn>
              <a:cxn ang="0">
                <a:pos x="336" y="42"/>
              </a:cxn>
              <a:cxn ang="0">
                <a:pos x="341" y="51"/>
              </a:cxn>
              <a:cxn ang="0">
                <a:pos x="341" y="59"/>
              </a:cxn>
              <a:cxn ang="0">
                <a:pos x="341" y="59"/>
              </a:cxn>
            </a:cxnLst>
            <a:rect l="txL" t="txT" r="txR" b="txB"/>
            <a:pathLst>
              <a:path w="341" h="129">
                <a:moveTo>
                  <a:pt x="341" y="59"/>
                </a:moveTo>
                <a:lnTo>
                  <a:pt x="336" y="62"/>
                </a:lnTo>
                <a:lnTo>
                  <a:pt x="332" y="65"/>
                </a:lnTo>
                <a:lnTo>
                  <a:pt x="323" y="67"/>
                </a:lnTo>
                <a:lnTo>
                  <a:pt x="313" y="73"/>
                </a:lnTo>
                <a:lnTo>
                  <a:pt x="295" y="79"/>
                </a:lnTo>
                <a:lnTo>
                  <a:pt x="277" y="84"/>
                </a:lnTo>
                <a:lnTo>
                  <a:pt x="253" y="93"/>
                </a:lnTo>
                <a:lnTo>
                  <a:pt x="230" y="101"/>
                </a:lnTo>
                <a:lnTo>
                  <a:pt x="203" y="107"/>
                </a:lnTo>
                <a:lnTo>
                  <a:pt x="180" y="112"/>
                </a:lnTo>
                <a:lnTo>
                  <a:pt x="161" y="118"/>
                </a:lnTo>
                <a:lnTo>
                  <a:pt x="143" y="123"/>
                </a:lnTo>
                <a:lnTo>
                  <a:pt x="124" y="126"/>
                </a:lnTo>
                <a:lnTo>
                  <a:pt x="115" y="126"/>
                </a:lnTo>
                <a:lnTo>
                  <a:pt x="101" y="129"/>
                </a:lnTo>
                <a:lnTo>
                  <a:pt x="97" y="129"/>
                </a:lnTo>
                <a:lnTo>
                  <a:pt x="83" y="126"/>
                </a:lnTo>
                <a:lnTo>
                  <a:pt x="69" y="123"/>
                </a:lnTo>
                <a:lnTo>
                  <a:pt x="55" y="121"/>
                </a:lnTo>
                <a:lnTo>
                  <a:pt x="41" y="115"/>
                </a:lnTo>
                <a:lnTo>
                  <a:pt x="27" y="112"/>
                </a:lnTo>
                <a:lnTo>
                  <a:pt x="23" y="107"/>
                </a:lnTo>
                <a:lnTo>
                  <a:pt x="14" y="104"/>
                </a:lnTo>
                <a:lnTo>
                  <a:pt x="9" y="98"/>
                </a:lnTo>
                <a:lnTo>
                  <a:pt x="4" y="95"/>
                </a:lnTo>
                <a:lnTo>
                  <a:pt x="4" y="90"/>
                </a:lnTo>
                <a:lnTo>
                  <a:pt x="0" y="84"/>
                </a:lnTo>
                <a:lnTo>
                  <a:pt x="0" y="79"/>
                </a:lnTo>
                <a:lnTo>
                  <a:pt x="27" y="70"/>
                </a:lnTo>
                <a:lnTo>
                  <a:pt x="55" y="62"/>
                </a:lnTo>
                <a:lnTo>
                  <a:pt x="83" y="53"/>
                </a:lnTo>
                <a:lnTo>
                  <a:pt x="106" y="45"/>
                </a:lnTo>
                <a:lnTo>
                  <a:pt x="129" y="39"/>
                </a:lnTo>
                <a:lnTo>
                  <a:pt x="152" y="31"/>
                </a:lnTo>
                <a:lnTo>
                  <a:pt x="170" y="25"/>
                </a:lnTo>
                <a:lnTo>
                  <a:pt x="189" y="20"/>
                </a:lnTo>
                <a:lnTo>
                  <a:pt x="203" y="17"/>
                </a:lnTo>
                <a:lnTo>
                  <a:pt x="217" y="11"/>
                </a:lnTo>
                <a:lnTo>
                  <a:pt x="230" y="9"/>
                </a:lnTo>
                <a:lnTo>
                  <a:pt x="240" y="6"/>
                </a:lnTo>
                <a:lnTo>
                  <a:pt x="249" y="3"/>
                </a:lnTo>
                <a:lnTo>
                  <a:pt x="258" y="3"/>
                </a:lnTo>
                <a:lnTo>
                  <a:pt x="263" y="0"/>
                </a:lnTo>
                <a:lnTo>
                  <a:pt x="267" y="0"/>
                </a:lnTo>
                <a:lnTo>
                  <a:pt x="281" y="3"/>
                </a:lnTo>
                <a:lnTo>
                  <a:pt x="295" y="6"/>
                </a:lnTo>
                <a:lnTo>
                  <a:pt x="304" y="14"/>
                </a:lnTo>
                <a:lnTo>
                  <a:pt x="318" y="23"/>
                </a:lnTo>
                <a:lnTo>
                  <a:pt x="327" y="34"/>
                </a:lnTo>
                <a:lnTo>
                  <a:pt x="336" y="42"/>
                </a:lnTo>
                <a:lnTo>
                  <a:pt x="341" y="51"/>
                </a:lnTo>
                <a:lnTo>
                  <a:pt x="341" y="59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3" name="Freeform 16"/>
          <p:cNvSpPr/>
          <p:nvPr/>
        </p:nvSpPr>
        <p:spPr>
          <a:xfrm>
            <a:off x="2767013" y="3929063"/>
            <a:ext cx="379412" cy="936625"/>
          </a:xfrm>
          <a:custGeom>
            <a:avLst/>
            <a:gdLst>
              <a:gd name="txL" fmla="*/ 0 w 239"/>
              <a:gd name="txT" fmla="*/ 0 h 590"/>
              <a:gd name="txR" fmla="*/ 239 w 239"/>
              <a:gd name="txB" fmla="*/ 590 h 590"/>
            </a:gdLst>
            <a:ahLst/>
            <a:cxnLst>
              <a:cxn ang="0">
                <a:pos x="133" y="128"/>
              </a:cxn>
              <a:cxn ang="0">
                <a:pos x="142" y="92"/>
              </a:cxn>
              <a:cxn ang="0">
                <a:pos x="142" y="64"/>
              </a:cxn>
              <a:cxn ang="0">
                <a:pos x="138" y="44"/>
              </a:cxn>
              <a:cxn ang="0">
                <a:pos x="133" y="33"/>
              </a:cxn>
              <a:cxn ang="0">
                <a:pos x="129" y="22"/>
              </a:cxn>
              <a:cxn ang="0">
                <a:pos x="129" y="14"/>
              </a:cxn>
              <a:cxn ang="0">
                <a:pos x="138" y="5"/>
              </a:cxn>
              <a:cxn ang="0">
                <a:pos x="147" y="3"/>
              </a:cxn>
              <a:cxn ang="0">
                <a:pos x="156" y="3"/>
              </a:cxn>
              <a:cxn ang="0">
                <a:pos x="175" y="8"/>
              </a:cxn>
              <a:cxn ang="0">
                <a:pos x="193" y="17"/>
              </a:cxn>
              <a:cxn ang="0">
                <a:pos x="212" y="33"/>
              </a:cxn>
              <a:cxn ang="0">
                <a:pos x="226" y="50"/>
              </a:cxn>
              <a:cxn ang="0">
                <a:pos x="235" y="64"/>
              </a:cxn>
              <a:cxn ang="0">
                <a:pos x="239" y="81"/>
              </a:cxn>
              <a:cxn ang="0">
                <a:pos x="239" y="98"/>
              </a:cxn>
              <a:cxn ang="0">
                <a:pos x="235" y="123"/>
              </a:cxn>
              <a:cxn ang="0">
                <a:pos x="226" y="156"/>
              </a:cxn>
              <a:cxn ang="0">
                <a:pos x="212" y="198"/>
              </a:cxn>
              <a:cxn ang="0">
                <a:pos x="198" y="235"/>
              </a:cxn>
              <a:cxn ang="0">
                <a:pos x="184" y="266"/>
              </a:cxn>
              <a:cxn ang="0">
                <a:pos x="170" y="299"/>
              </a:cxn>
              <a:cxn ang="0">
                <a:pos x="152" y="341"/>
              </a:cxn>
              <a:cxn ang="0">
                <a:pos x="133" y="386"/>
              </a:cxn>
              <a:cxn ang="0">
                <a:pos x="110" y="439"/>
              </a:cxn>
              <a:cxn ang="0">
                <a:pos x="83" y="495"/>
              </a:cxn>
              <a:cxn ang="0">
                <a:pos x="55" y="557"/>
              </a:cxn>
              <a:cxn ang="0">
                <a:pos x="0" y="590"/>
              </a:cxn>
              <a:cxn ang="0">
                <a:pos x="27" y="506"/>
              </a:cxn>
              <a:cxn ang="0">
                <a:pos x="50" y="431"/>
              </a:cxn>
              <a:cxn ang="0">
                <a:pos x="69" y="364"/>
              </a:cxn>
              <a:cxn ang="0">
                <a:pos x="87" y="305"/>
              </a:cxn>
              <a:cxn ang="0">
                <a:pos x="101" y="254"/>
              </a:cxn>
              <a:cxn ang="0">
                <a:pos x="115" y="212"/>
              </a:cxn>
              <a:cxn ang="0">
                <a:pos x="124" y="176"/>
              </a:cxn>
              <a:cxn ang="0">
                <a:pos x="129" y="151"/>
              </a:cxn>
            </a:cxnLst>
            <a:rect l="txL" t="txT" r="txR" b="txB"/>
            <a:pathLst>
              <a:path w="239" h="590">
                <a:moveTo>
                  <a:pt x="129" y="151"/>
                </a:moveTo>
                <a:lnTo>
                  <a:pt x="133" y="128"/>
                </a:lnTo>
                <a:lnTo>
                  <a:pt x="138" y="109"/>
                </a:lnTo>
                <a:lnTo>
                  <a:pt x="142" y="92"/>
                </a:lnTo>
                <a:lnTo>
                  <a:pt x="142" y="78"/>
                </a:lnTo>
                <a:lnTo>
                  <a:pt x="142" y="64"/>
                </a:lnTo>
                <a:lnTo>
                  <a:pt x="142" y="53"/>
                </a:lnTo>
                <a:lnTo>
                  <a:pt x="138" y="44"/>
                </a:lnTo>
                <a:lnTo>
                  <a:pt x="133" y="39"/>
                </a:lnTo>
                <a:lnTo>
                  <a:pt x="133" y="33"/>
                </a:lnTo>
                <a:lnTo>
                  <a:pt x="129" y="28"/>
                </a:lnTo>
                <a:lnTo>
                  <a:pt x="129" y="22"/>
                </a:lnTo>
                <a:lnTo>
                  <a:pt x="129" y="19"/>
                </a:lnTo>
                <a:lnTo>
                  <a:pt x="129" y="14"/>
                </a:lnTo>
                <a:lnTo>
                  <a:pt x="133" y="11"/>
                </a:lnTo>
                <a:lnTo>
                  <a:pt x="138" y="5"/>
                </a:lnTo>
                <a:lnTo>
                  <a:pt x="142" y="3"/>
                </a:lnTo>
                <a:lnTo>
                  <a:pt x="147" y="3"/>
                </a:lnTo>
                <a:lnTo>
                  <a:pt x="152" y="0"/>
                </a:lnTo>
                <a:lnTo>
                  <a:pt x="156" y="3"/>
                </a:lnTo>
                <a:lnTo>
                  <a:pt x="166" y="3"/>
                </a:lnTo>
                <a:lnTo>
                  <a:pt x="175" y="8"/>
                </a:lnTo>
                <a:lnTo>
                  <a:pt x="184" y="11"/>
                </a:lnTo>
                <a:lnTo>
                  <a:pt x="193" y="17"/>
                </a:lnTo>
                <a:lnTo>
                  <a:pt x="202" y="25"/>
                </a:lnTo>
                <a:lnTo>
                  <a:pt x="212" y="33"/>
                </a:lnTo>
                <a:lnTo>
                  <a:pt x="221" y="42"/>
                </a:lnTo>
                <a:lnTo>
                  <a:pt x="226" y="50"/>
                </a:lnTo>
                <a:lnTo>
                  <a:pt x="230" y="56"/>
                </a:lnTo>
                <a:lnTo>
                  <a:pt x="235" y="64"/>
                </a:lnTo>
                <a:lnTo>
                  <a:pt x="239" y="72"/>
                </a:lnTo>
                <a:lnTo>
                  <a:pt x="239" y="81"/>
                </a:lnTo>
                <a:lnTo>
                  <a:pt x="239" y="89"/>
                </a:lnTo>
                <a:lnTo>
                  <a:pt x="239" y="98"/>
                </a:lnTo>
                <a:lnTo>
                  <a:pt x="239" y="109"/>
                </a:lnTo>
                <a:lnTo>
                  <a:pt x="235" y="123"/>
                </a:lnTo>
                <a:lnTo>
                  <a:pt x="230" y="140"/>
                </a:lnTo>
                <a:lnTo>
                  <a:pt x="226" y="156"/>
                </a:lnTo>
                <a:lnTo>
                  <a:pt x="221" y="179"/>
                </a:lnTo>
                <a:lnTo>
                  <a:pt x="212" y="198"/>
                </a:lnTo>
                <a:lnTo>
                  <a:pt x="202" y="224"/>
                </a:lnTo>
                <a:lnTo>
                  <a:pt x="198" y="235"/>
                </a:lnTo>
                <a:lnTo>
                  <a:pt x="193" y="249"/>
                </a:lnTo>
                <a:lnTo>
                  <a:pt x="184" y="266"/>
                </a:lnTo>
                <a:lnTo>
                  <a:pt x="179" y="282"/>
                </a:lnTo>
                <a:lnTo>
                  <a:pt x="170" y="299"/>
                </a:lnTo>
                <a:lnTo>
                  <a:pt x="161" y="319"/>
                </a:lnTo>
                <a:lnTo>
                  <a:pt x="152" y="341"/>
                </a:lnTo>
                <a:lnTo>
                  <a:pt x="142" y="364"/>
                </a:lnTo>
                <a:lnTo>
                  <a:pt x="133" y="386"/>
                </a:lnTo>
                <a:lnTo>
                  <a:pt x="119" y="411"/>
                </a:lnTo>
                <a:lnTo>
                  <a:pt x="110" y="439"/>
                </a:lnTo>
                <a:lnTo>
                  <a:pt x="96" y="467"/>
                </a:lnTo>
                <a:lnTo>
                  <a:pt x="83" y="495"/>
                </a:lnTo>
                <a:lnTo>
                  <a:pt x="69" y="526"/>
                </a:lnTo>
                <a:lnTo>
                  <a:pt x="55" y="557"/>
                </a:lnTo>
                <a:lnTo>
                  <a:pt x="41" y="590"/>
                </a:lnTo>
                <a:lnTo>
                  <a:pt x="0" y="590"/>
                </a:lnTo>
                <a:lnTo>
                  <a:pt x="13" y="546"/>
                </a:lnTo>
                <a:lnTo>
                  <a:pt x="27" y="506"/>
                </a:lnTo>
                <a:lnTo>
                  <a:pt x="41" y="467"/>
                </a:lnTo>
                <a:lnTo>
                  <a:pt x="50" y="431"/>
                </a:lnTo>
                <a:lnTo>
                  <a:pt x="59" y="397"/>
                </a:lnTo>
                <a:lnTo>
                  <a:pt x="69" y="364"/>
                </a:lnTo>
                <a:lnTo>
                  <a:pt x="78" y="333"/>
                </a:lnTo>
                <a:lnTo>
                  <a:pt x="87" y="305"/>
                </a:lnTo>
                <a:lnTo>
                  <a:pt x="96" y="277"/>
                </a:lnTo>
                <a:lnTo>
                  <a:pt x="101" y="254"/>
                </a:lnTo>
                <a:lnTo>
                  <a:pt x="110" y="232"/>
                </a:lnTo>
                <a:lnTo>
                  <a:pt x="115" y="212"/>
                </a:lnTo>
                <a:lnTo>
                  <a:pt x="119" y="193"/>
                </a:lnTo>
                <a:lnTo>
                  <a:pt x="124" y="176"/>
                </a:lnTo>
                <a:lnTo>
                  <a:pt x="129" y="165"/>
                </a:lnTo>
                <a:lnTo>
                  <a:pt x="129" y="151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8" name="Freeform 20"/>
          <p:cNvSpPr/>
          <p:nvPr/>
        </p:nvSpPr>
        <p:spPr>
          <a:xfrm>
            <a:off x="5857875" y="2597150"/>
            <a:ext cx="563563" cy="1123950"/>
          </a:xfrm>
          <a:custGeom>
            <a:avLst/>
            <a:gdLst>
              <a:gd name="txL" fmla="*/ 0 w 355"/>
              <a:gd name="txT" fmla="*/ 0 h 708"/>
              <a:gd name="txR" fmla="*/ 355 w 355"/>
              <a:gd name="txB" fmla="*/ 708 h 708"/>
            </a:gdLst>
            <a:ahLst/>
            <a:cxnLst>
              <a:cxn ang="0">
                <a:pos x="249" y="128"/>
              </a:cxn>
              <a:cxn ang="0">
                <a:pos x="258" y="95"/>
              </a:cxn>
              <a:cxn ang="0">
                <a:pos x="258" y="67"/>
              </a:cxn>
              <a:cxn ang="0">
                <a:pos x="258" y="44"/>
              </a:cxn>
              <a:cxn ang="0">
                <a:pos x="249" y="25"/>
              </a:cxn>
              <a:cxn ang="0">
                <a:pos x="249" y="8"/>
              </a:cxn>
              <a:cxn ang="0">
                <a:pos x="258" y="0"/>
              </a:cxn>
              <a:cxn ang="0">
                <a:pos x="268" y="0"/>
              </a:cxn>
              <a:cxn ang="0">
                <a:pos x="282" y="5"/>
              </a:cxn>
              <a:cxn ang="0">
                <a:pos x="300" y="14"/>
              </a:cxn>
              <a:cxn ang="0">
                <a:pos x="332" y="39"/>
              </a:cxn>
              <a:cxn ang="0">
                <a:pos x="346" y="53"/>
              </a:cxn>
              <a:cxn ang="0">
                <a:pos x="355" y="70"/>
              </a:cxn>
              <a:cxn ang="0">
                <a:pos x="355" y="86"/>
              </a:cxn>
              <a:cxn ang="0">
                <a:pos x="355" y="98"/>
              </a:cxn>
              <a:cxn ang="0">
                <a:pos x="351" y="114"/>
              </a:cxn>
              <a:cxn ang="0">
                <a:pos x="342" y="137"/>
              </a:cxn>
              <a:cxn ang="0">
                <a:pos x="332" y="165"/>
              </a:cxn>
              <a:cxn ang="0">
                <a:pos x="318" y="198"/>
              </a:cxn>
              <a:cxn ang="0">
                <a:pos x="300" y="238"/>
              </a:cxn>
              <a:cxn ang="0">
                <a:pos x="282" y="282"/>
              </a:cxn>
              <a:cxn ang="0">
                <a:pos x="258" y="333"/>
              </a:cxn>
              <a:cxn ang="0">
                <a:pos x="231" y="383"/>
              </a:cxn>
              <a:cxn ang="0">
                <a:pos x="208" y="431"/>
              </a:cxn>
              <a:cxn ang="0">
                <a:pos x="185" y="473"/>
              </a:cxn>
              <a:cxn ang="0">
                <a:pos x="162" y="512"/>
              </a:cxn>
              <a:cxn ang="0">
                <a:pos x="143" y="548"/>
              </a:cxn>
              <a:cxn ang="0">
                <a:pos x="120" y="579"/>
              </a:cxn>
              <a:cxn ang="0">
                <a:pos x="102" y="607"/>
              </a:cxn>
              <a:cxn ang="0">
                <a:pos x="83" y="630"/>
              </a:cxn>
              <a:cxn ang="0">
                <a:pos x="56" y="658"/>
              </a:cxn>
              <a:cxn ang="0">
                <a:pos x="42" y="674"/>
              </a:cxn>
              <a:cxn ang="0">
                <a:pos x="32" y="686"/>
              </a:cxn>
              <a:cxn ang="0">
                <a:pos x="19" y="697"/>
              </a:cxn>
              <a:cxn ang="0">
                <a:pos x="9" y="702"/>
              </a:cxn>
              <a:cxn ang="0">
                <a:pos x="5" y="708"/>
              </a:cxn>
              <a:cxn ang="0">
                <a:pos x="0" y="708"/>
              </a:cxn>
              <a:cxn ang="0">
                <a:pos x="0" y="702"/>
              </a:cxn>
              <a:cxn ang="0">
                <a:pos x="0" y="691"/>
              </a:cxn>
              <a:cxn ang="0">
                <a:pos x="9" y="674"/>
              </a:cxn>
              <a:cxn ang="0">
                <a:pos x="23" y="646"/>
              </a:cxn>
              <a:cxn ang="0">
                <a:pos x="42" y="610"/>
              </a:cxn>
              <a:cxn ang="0">
                <a:pos x="65" y="574"/>
              </a:cxn>
              <a:cxn ang="0">
                <a:pos x="74" y="548"/>
              </a:cxn>
              <a:cxn ang="0">
                <a:pos x="92" y="518"/>
              </a:cxn>
              <a:cxn ang="0">
                <a:pos x="106" y="484"/>
              </a:cxn>
              <a:cxn ang="0">
                <a:pos x="125" y="450"/>
              </a:cxn>
              <a:cxn ang="0">
                <a:pos x="143" y="411"/>
              </a:cxn>
              <a:cxn ang="0">
                <a:pos x="166" y="350"/>
              </a:cxn>
              <a:cxn ang="0">
                <a:pos x="199" y="280"/>
              </a:cxn>
              <a:cxn ang="0">
                <a:pos x="222" y="218"/>
              </a:cxn>
              <a:cxn ang="0">
                <a:pos x="231" y="193"/>
              </a:cxn>
              <a:cxn ang="0">
                <a:pos x="240" y="170"/>
              </a:cxn>
              <a:cxn ang="0">
                <a:pos x="245" y="148"/>
              </a:cxn>
            </a:cxnLst>
            <a:rect l="txL" t="txT" r="txR" b="txB"/>
            <a:pathLst>
              <a:path w="355" h="708">
                <a:moveTo>
                  <a:pt x="245" y="148"/>
                </a:moveTo>
                <a:lnTo>
                  <a:pt x="249" y="128"/>
                </a:lnTo>
                <a:lnTo>
                  <a:pt x="254" y="112"/>
                </a:lnTo>
                <a:lnTo>
                  <a:pt x="258" y="95"/>
                </a:lnTo>
                <a:lnTo>
                  <a:pt x="258" y="81"/>
                </a:lnTo>
                <a:lnTo>
                  <a:pt x="258" y="67"/>
                </a:lnTo>
                <a:lnTo>
                  <a:pt x="258" y="56"/>
                </a:lnTo>
                <a:lnTo>
                  <a:pt x="258" y="44"/>
                </a:lnTo>
                <a:lnTo>
                  <a:pt x="258" y="36"/>
                </a:lnTo>
                <a:lnTo>
                  <a:pt x="249" y="25"/>
                </a:lnTo>
                <a:lnTo>
                  <a:pt x="249" y="16"/>
                </a:lnTo>
                <a:lnTo>
                  <a:pt x="249" y="8"/>
                </a:lnTo>
                <a:lnTo>
                  <a:pt x="258" y="0"/>
                </a:lnTo>
                <a:lnTo>
                  <a:pt x="263" y="0"/>
                </a:lnTo>
                <a:lnTo>
                  <a:pt x="268" y="0"/>
                </a:lnTo>
                <a:lnTo>
                  <a:pt x="277" y="0"/>
                </a:lnTo>
                <a:lnTo>
                  <a:pt x="282" y="5"/>
                </a:lnTo>
                <a:lnTo>
                  <a:pt x="291" y="8"/>
                </a:lnTo>
                <a:lnTo>
                  <a:pt x="300" y="14"/>
                </a:lnTo>
                <a:lnTo>
                  <a:pt x="314" y="22"/>
                </a:lnTo>
                <a:lnTo>
                  <a:pt x="332" y="39"/>
                </a:lnTo>
                <a:lnTo>
                  <a:pt x="337" y="47"/>
                </a:lnTo>
                <a:lnTo>
                  <a:pt x="346" y="53"/>
                </a:lnTo>
                <a:lnTo>
                  <a:pt x="351" y="61"/>
                </a:lnTo>
                <a:lnTo>
                  <a:pt x="355" y="70"/>
                </a:lnTo>
                <a:lnTo>
                  <a:pt x="355" y="78"/>
                </a:lnTo>
                <a:lnTo>
                  <a:pt x="355" y="86"/>
                </a:lnTo>
                <a:lnTo>
                  <a:pt x="355" y="89"/>
                </a:lnTo>
                <a:lnTo>
                  <a:pt x="355" y="98"/>
                </a:lnTo>
                <a:lnTo>
                  <a:pt x="351" y="103"/>
                </a:lnTo>
                <a:lnTo>
                  <a:pt x="351" y="114"/>
                </a:lnTo>
                <a:lnTo>
                  <a:pt x="346" y="123"/>
                </a:lnTo>
                <a:lnTo>
                  <a:pt x="342" y="137"/>
                </a:lnTo>
                <a:lnTo>
                  <a:pt x="337" y="148"/>
                </a:lnTo>
                <a:lnTo>
                  <a:pt x="332" y="165"/>
                </a:lnTo>
                <a:lnTo>
                  <a:pt x="323" y="182"/>
                </a:lnTo>
                <a:lnTo>
                  <a:pt x="318" y="198"/>
                </a:lnTo>
                <a:lnTo>
                  <a:pt x="309" y="218"/>
                </a:lnTo>
                <a:lnTo>
                  <a:pt x="300" y="238"/>
                </a:lnTo>
                <a:lnTo>
                  <a:pt x="291" y="260"/>
                </a:lnTo>
                <a:lnTo>
                  <a:pt x="282" y="282"/>
                </a:lnTo>
                <a:lnTo>
                  <a:pt x="268" y="308"/>
                </a:lnTo>
                <a:lnTo>
                  <a:pt x="258" y="333"/>
                </a:lnTo>
                <a:lnTo>
                  <a:pt x="245" y="358"/>
                </a:lnTo>
                <a:lnTo>
                  <a:pt x="231" y="383"/>
                </a:lnTo>
                <a:lnTo>
                  <a:pt x="222" y="408"/>
                </a:lnTo>
                <a:lnTo>
                  <a:pt x="208" y="431"/>
                </a:lnTo>
                <a:lnTo>
                  <a:pt x="199" y="453"/>
                </a:lnTo>
                <a:lnTo>
                  <a:pt x="185" y="473"/>
                </a:lnTo>
                <a:lnTo>
                  <a:pt x="175" y="492"/>
                </a:lnTo>
                <a:lnTo>
                  <a:pt x="162" y="512"/>
                </a:lnTo>
                <a:lnTo>
                  <a:pt x="152" y="532"/>
                </a:lnTo>
                <a:lnTo>
                  <a:pt x="143" y="548"/>
                </a:lnTo>
                <a:lnTo>
                  <a:pt x="134" y="562"/>
                </a:lnTo>
                <a:lnTo>
                  <a:pt x="120" y="579"/>
                </a:lnTo>
                <a:lnTo>
                  <a:pt x="111" y="593"/>
                </a:lnTo>
                <a:lnTo>
                  <a:pt x="102" y="607"/>
                </a:lnTo>
                <a:lnTo>
                  <a:pt x="92" y="618"/>
                </a:lnTo>
                <a:lnTo>
                  <a:pt x="83" y="630"/>
                </a:lnTo>
                <a:lnTo>
                  <a:pt x="65" y="649"/>
                </a:lnTo>
                <a:lnTo>
                  <a:pt x="56" y="658"/>
                </a:lnTo>
                <a:lnTo>
                  <a:pt x="51" y="666"/>
                </a:lnTo>
                <a:lnTo>
                  <a:pt x="42" y="674"/>
                </a:lnTo>
                <a:lnTo>
                  <a:pt x="37" y="680"/>
                </a:lnTo>
                <a:lnTo>
                  <a:pt x="32" y="686"/>
                </a:lnTo>
                <a:lnTo>
                  <a:pt x="23" y="691"/>
                </a:lnTo>
                <a:lnTo>
                  <a:pt x="19" y="697"/>
                </a:lnTo>
                <a:lnTo>
                  <a:pt x="14" y="700"/>
                </a:lnTo>
                <a:lnTo>
                  <a:pt x="9" y="702"/>
                </a:lnTo>
                <a:lnTo>
                  <a:pt x="9" y="705"/>
                </a:lnTo>
                <a:lnTo>
                  <a:pt x="5" y="708"/>
                </a:lnTo>
                <a:lnTo>
                  <a:pt x="0" y="708"/>
                </a:lnTo>
                <a:lnTo>
                  <a:pt x="0" y="702"/>
                </a:lnTo>
                <a:lnTo>
                  <a:pt x="0" y="700"/>
                </a:lnTo>
                <a:lnTo>
                  <a:pt x="0" y="691"/>
                </a:lnTo>
                <a:lnTo>
                  <a:pt x="5" y="683"/>
                </a:lnTo>
                <a:lnTo>
                  <a:pt x="9" y="674"/>
                </a:lnTo>
                <a:lnTo>
                  <a:pt x="14" y="660"/>
                </a:lnTo>
                <a:lnTo>
                  <a:pt x="23" y="646"/>
                </a:lnTo>
                <a:lnTo>
                  <a:pt x="32" y="630"/>
                </a:lnTo>
                <a:lnTo>
                  <a:pt x="42" y="610"/>
                </a:lnTo>
                <a:lnTo>
                  <a:pt x="56" y="588"/>
                </a:lnTo>
                <a:lnTo>
                  <a:pt x="65" y="574"/>
                </a:lnTo>
                <a:lnTo>
                  <a:pt x="69" y="562"/>
                </a:lnTo>
                <a:lnTo>
                  <a:pt x="74" y="548"/>
                </a:lnTo>
                <a:lnTo>
                  <a:pt x="83" y="532"/>
                </a:lnTo>
                <a:lnTo>
                  <a:pt x="92" y="518"/>
                </a:lnTo>
                <a:lnTo>
                  <a:pt x="97" y="501"/>
                </a:lnTo>
                <a:lnTo>
                  <a:pt x="106" y="484"/>
                </a:lnTo>
                <a:lnTo>
                  <a:pt x="115" y="467"/>
                </a:lnTo>
                <a:lnTo>
                  <a:pt x="125" y="450"/>
                </a:lnTo>
                <a:lnTo>
                  <a:pt x="134" y="431"/>
                </a:lnTo>
                <a:lnTo>
                  <a:pt x="143" y="411"/>
                </a:lnTo>
                <a:lnTo>
                  <a:pt x="152" y="389"/>
                </a:lnTo>
                <a:lnTo>
                  <a:pt x="166" y="350"/>
                </a:lnTo>
                <a:lnTo>
                  <a:pt x="185" y="313"/>
                </a:lnTo>
                <a:lnTo>
                  <a:pt x="199" y="280"/>
                </a:lnTo>
                <a:lnTo>
                  <a:pt x="208" y="249"/>
                </a:lnTo>
                <a:lnTo>
                  <a:pt x="222" y="218"/>
                </a:lnTo>
                <a:lnTo>
                  <a:pt x="226" y="204"/>
                </a:lnTo>
                <a:lnTo>
                  <a:pt x="231" y="193"/>
                </a:lnTo>
                <a:lnTo>
                  <a:pt x="235" y="182"/>
                </a:lnTo>
                <a:lnTo>
                  <a:pt x="240" y="170"/>
                </a:lnTo>
                <a:lnTo>
                  <a:pt x="240" y="159"/>
                </a:lnTo>
                <a:lnTo>
                  <a:pt x="245" y="148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9" name="Freeform 21"/>
          <p:cNvSpPr/>
          <p:nvPr/>
        </p:nvSpPr>
        <p:spPr>
          <a:xfrm>
            <a:off x="6510338" y="2903538"/>
            <a:ext cx="269875" cy="257175"/>
          </a:xfrm>
          <a:custGeom>
            <a:avLst/>
            <a:gdLst>
              <a:gd name="txL" fmla="*/ 0 w 170"/>
              <a:gd name="txT" fmla="*/ 0 h 162"/>
              <a:gd name="txR" fmla="*/ 170 w 170"/>
              <a:gd name="txB" fmla="*/ 162 h 162"/>
            </a:gdLst>
            <a:ahLst/>
            <a:cxnLst>
              <a:cxn ang="0">
                <a:pos x="64" y="89"/>
              </a:cxn>
              <a:cxn ang="0">
                <a:pos x="46" y="73"/>
              </a:cxn>
              <a:cxn ang="0">
                <a:pos x="32" y="59"/>
              </a:cxn>
              <a:cxn ang="0">
                <a:pos x="23" y="45"/>
              </a:cxn>
              <a:cxn ang="0">
                <a:pos x="14" y="36"/>
              </a:cxn>
              <a:cxn ang="0">
                <a:pos x="9" y="28"/>
              </a:cxn>
              <a:cxn ang="0">
                <a:pos x="4" y="19"/>
              </a:cxn>
              <a:cxn ang="0">
                <a:pos x="0" y="17"/>
              </a:cxn>
              <a:cxn ang="0">
                <a:pos x="0" y="14"/>
              </a:cxn>
              <a:cxn ang="0">
                <a:pos x="4" y="8"/>
              </a:cxn>
              <a:cxn ang="0">
                <a:pos x="9" y="5"/>
              </a:cxn>
              <a:cxn ang="0">
                <a:pos x="18" y="3"/>
              </a:cxn>
              <a:cxn ang="0">
                <a:pos x="37" y="0"/>
              </a:cxn>
              <a:cxn ang="0">
                <a:pos x="50" y="0"/>
              </a:cxn>
              <a:cxn ang="0">
                <a:pos x="69" y="3"/>
              </a:cxn>
              <a:cxn ang="0">
                <a:pos x="92" y="11"/>
              </a:cxn>
              <a:cxn ang="0">
                <a:pos x="120" y="19"/>
              </a:cxn>
              <a:cxn ang="0">
                <a:pos x="129" y="25"/>
              </a:cxn>
              <a:cxn ang="0">
                <a:pos x="143" y="33"/>
              </a:cxn>
              <a:cxn ang="0">
                <a:pos x="147" y="42"/>
              </a:cxn>
              <a:cxn ang="0">
                <a:pos x="157" y="50"/>
              </a:cxn>
              <a:cxn ang="0">
                <a:pos x="161" y="61"/>
              </a:cxn>
              <a:cxn ang="0">
                <a:pos x="166" y="75"/>
              </a:cxn>
              <a:cxn ang="0">
                <a:pos x="170" y="89"/>
              </a:cxn>
              <a:cxn ang="0">
                <a:pos x="170" y="103"/>
              </a:cxn>
              <a:cxn ang="0">
                <a:pos x="166" y="120"/>
              </a:cxn>
              <a:cxn ang="0">
                <a:pos x="166" y="131"/>
              </a:cxn>
              <a:cxn ang="0">
                <a:pos x="161" y="143"/>
              </a:cxn>
              <a:cxn ang="0">
                <a:pos x="161" y="151"/>
              </a:cxn>
              <a:cxn ang="0">
                <a:pos x="157" y="157"/>
              </a:cxn>
              <a:cxn ang="0">
                <a:pos x="157" y="162"/>
              </a:cxn>
              <a:cxn ang="0">
                <a:pos x="152" y="162"/>
              </a:cxn>
              <a:cxn ang="0">
                <a:pos x="152" y="162"/>
              </a:cxn>
              <a:cxn ang="0">
                <a:pos x="147" y="159"/>
              </a:cxn>
              <a:cxn ang="0">
                <a:pos x="143" y="157"/>
              </a:cxn>
              <a:cxn ang="0">
                <a:pos x="133" y="151"/>
              </a:cxn>
              <a:cxn ang="0">
                <a:pos x="120" y="145"/>
              </a:cxn>
              <a:cxn ang="0">
                <a:pos x="110" y="134"/>
              </a:cxn>
              <a:cxn ang="0">
                <a:pos x="97" y="123"/>
              </a:cxn>
              <a:cxn ang="0">
                <a:pos x="83" y="106"/>
              </a:cxn>
              <a:cxn ang="0">
                <a:pos x="64" y="89"/>
              </a:cxn>
              <a:cxn ang="0">
                <a:pos x="64" y="89"/>
              </a:cxn>
            </a:cxnLst>
            <a:rect l="txL" t="txT" r="txR" b="txB"/>
            <a:pathLst>
              <a:path w="170" h="162">
                <a:moveTo>
                  <a:pt x="64" y="89"/>
                </a:moveTo>
                <a:lnTo>
                  <a:pt x="46" y="73"/>
                </a:lnTo>
                <a:lnTo>
                  <a:pt x="32" y="59"/>
                </a:lnTo>
                <a:lnTo>
                  <a:pt x="23" y="45"/>
                </a:lnTo>
                <a:lnTo>
                  <a:pt x="14" y="36"/>
                </a:lnTo>
                <a:lnTo>
                  <a:pt x="9" y="28"/>
                </a:lnTo>
                <a:lnTo>
                  <a:pt x="4" y="19"/>
                </a:lnTo>
                <a:lnTo>
                  <a:pt x="0" y="17"/>
                </a:lnTo>
                <a:lnTo>
                  <a:pt x="0" y="14"/>
                </a:lnTo>
                <a:lnTo>
                  <a:pt x="4" y="8"/>
                </a:lnTo>
                <a:lnTo>
                  <a:pt x="9" y="5"/>
                </a:lnTo>
                <a:lnTo>
                  <a:pt x="18" y="3"/>
                </a:lnTo>
                <a:lnTo>
                  <a:pt x="37" y="0"/>
                </a:lnTo>
                <a:lnTo>
                  <a:pt x="50" y="0"/>
                </a:lnTo>
                <a:lnTo>
                  <a:pt x="69" y="3"/>
                </a:lnTo>
                <a:lnTo>
                  <a:pt x="92" y="11"/>
                </a:lnTo>
                <a:lnTo>
                  <a:pt x="120" y="19"/>
                </a:lnTo>
                <a:lnTo>
                  <a:pt x="129" y="25"/>
                </a:lnTo>
                <a:lnTo>
                  <a:pt x="143" y="33"/>
                </a:lnTo>
                <a:lnTo>
                  <a:pt x="147" y="42"/>
                </a:lnTo>
                <a:lnTo>
                  <a:pt x="157" y="50"/>
                </a:lnTo>
                <a:lnTo>
                  <a:pt x="161" y="61"/>
                </a:lnTo>
                <a:lnTo>
                  <a:pt x="166" y="75"/>
                </a:lnTo>
                <a:lnTo>
                  <a:pt x="170" y="89"/>
                </a:lnTo>
                <a:lnTo>
                  <a:pt x="170" y="103"/>
                </a:lnTo>
                <a:lnTo>
                  <a:pt x="166" y="120"/>
                </a:lnTo>
                <a:lnTo>
                  <a:pt x="166" y="131"/>
                </a:lnTo>
                <a:lnTo>
                  <a:pt x="161" y="143"/>
                </a:lnTo>
                <a:lnTo>
                  <a:pt x="161" y="151"/>
                </a:lnTo>
                <a:lnTo>
                  <a:pt x="157" y="157"/>
                </a:lnTo>
                <a:lnTo>
                  <a:pt x="157" y="162"/>
                </a:lnTo>
                <a:lnTo>
                  <a:pt x="152" y="162"/>
                </a:lnTo>
                <a:lnTo>
                  <a:pt x="147" y="159"/>
                </a:lnTo>
                <a:lnTo>
                  <a:pt x="143" y="157"/>
                </a:lnTo>
                <a:lnTo>
                  <a:pt x="133" y="151"/>
                </a:lnTo>
                <a:lnTo>
                  <a:pt x="120" y="145"/>
                </a:lnTo>
                <a:lnTo>
                  <a:pt x="110" y="134"/>
                </a:lnTo>
                <a:lnTo>
                  <a:pt x="97" y="123"/>
                </a:lnTo>
                <a:lnTo>
                  <a:pt x="83" y="106"/>
                </a:lnTo>
                <a:lnTo>
                  <a:pt x="64" y="89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0" name="Freeform 22"/>
          <p:cNvSpPr/>
          <p:nvPr/>
        </p:nvSpPr>
        <p:spPr>
          <a:xfrm>
            <a:off x="6078538" y="3348038"/>
            <a:ext cx="138112" cy="1862137"/>
          </a:xfrm>
          <a:custGeom>
            <a:avLst/>
            <a:gdLst>
              <a:gd name="txL" fmla="*/ 0 w 87"/>
              <a:gd name="txT" fmla="*/ 0 h 1173"/>
              <a:gd name="txR" fmla="*/ 87 w 87"/>
              <a:gd name="txB" fmla="*/ 1173 h 1173"/>
            </a:gdLst>
            <a:ahLst/>
            <a:cxnLst>
              <a:cxn ang="0">
                <a:pos x="9" y="921"/>
              </a:cxn>
              <a:cxn ang="0">
                <a:pos x="13" y="865"/>
              </a:cxn>
              <a:cxn ang="0">
                <a:pos x="13" y="817"/>
              </a:cxn>
              <a:cxn ang="0">
                <a:pos x="18" y="781"/>
              </a:cxn>
              <a:cxn ang="0">
                <a:pos x="18" y="742"/>
              </a:cxn>
              <a:cxn ang="0">
                <a:pos x="23" y="700"/>
              </a:cxn>
              <a:cxn ang="0">
                <a:pos x="23" y="655"/>
              </a:cxn>
              <a:cxn ang="0">
                <a:pos x="23" y="599"/>
              </a:cxn>
              <a:cxn ang="0">
                <a:pos x="23" y="534"/>
              </a:cxn>
              <a:cxn ang="0">
                <a:pos x="23" y="459"/>
              </a:cxn>
              <a:cxn ang="0">
                <a:pos x="23" y="375"/>
              </a:cxn>
              <a:cxn ang="0">
                <a:pos x="23" y="280"/>
              </a:cxn>
              <a:cxn ang="0">
                <a:pos x="23" y="176"/>
              </a:cxn>
              <a:cxn ang="0">
                <a:pos x="23" y="61"/>
              </a:cxn>
              <a:cxn ang="0">
                <a:pos x="36" y="19"/>
              </a:cxn>
              <a:cxn ang="0">
                <a:pos x="64" y="50"/>
              </a:cxn>
              <a:cxn ang="0">
                <a:pos x="78" y="75"/>
              </a:cxn>
              <a:cxn ang="0">
                <a:pos x="87" y="92"/>
              </a:cxn>
              <a:cxn ang="0">
                <a:pos x="87" y="106"/>
              </a:cxn>
              <a:cxn ang="0">
                <a:pos x="87" y="115"/>
              </a:cxn>
              <a:cxn ang="0">
                <a:pos x="87" y="129"/>
              </a:cxn>
              <a:cxn ang="0">
                <a:pos x="87" y="143"/>
              </a:cxn>
              <a:cxn ang="0">
                <a:pos x="87" y="162"/>
              </a:cxn>
              <a:cxn ang="0">
                <a:pos x="87" y="182"/>
              </a:cxn>
              <a:cxn ang="0">
                <a:pos x="87" y="207"/>
              </a:cxn>
              <a:cxn ang="0">
                <a:pos x="83" y="235"/>
              </a:cxn>
              <a:cxn ang="0">
                <a:pos x="83" y="297"/>
              </a:cxn>
              <a:cxn ang="0">
                <a:pos x="78" y="372"/>
              </a:cxn>
              <a:cxn ang="0">
                <a:pos x="78" y="456"/>
              </a:cxn>
              <a:cxn ang="0">
                <a:pos x="78" y="551"/>
              </a:cxn>
              <a:cxn ang="0">
                <a:pos x="78" y="756"/>
              </a:cxn>
              <a:cxn ang="0">
                <a:pos x="73" y="960"/>
              </a:cxn>
              <a:cxn ang="0">
                <a:pos x="69" y="1010"/>
              </a:cxn>
              <a:cxn ang="0">
                <a:pos x="69" y="1052"/>
              </a:cxn>
              <a:cxn ang="0">
                <a:pos x="64" y="1089"/>
              </a:cxn>
              <a:cxn ang="0">
                <a:pos x="64" y="1120"/>
              </a:cxn>
              <a:cxn ang="0">
                <a:pos x="64" y="1142"/>
              </a:cxn>
              <a:cxn ang="0">
                <a:pos x="60" y="1159"/>
              </a:cxn>
              <a:cxn ang="0">
                <a:pos x="60" y="1170"/>
              </a:cxn>
              <a:cxn ang="0">
                <a:pos x="55" y="1173"/>
              </a:cxn>
              <a:cxn ang="0">
                <a:pos x="46" y="1170"/>
              </a:cxn>
              <a:cxn ang="0">
                <a:pos x="41" y="1162"/>
              </a:cxn>
              <a:cxn ang="0">
                <a:pos x="32" y="1145"/>
              </a:cxn>
              <a:cxn ang="0">
                <a:pos x="23" y="1122"/>
              </a:cxn>
              <a:cxn ang="0">
                <a:pos x="13" y="1100"/>
              </a:cxn>
              <a:cxn ang="0">
                <a:pos x="9" y="1080"/>
              </a:cxn>
              <a:cxn ang="0">
                <a:pos x="4" y="1066"/>
              </a:cxn>
              <a:cxn ang="0">
                <a:pos x="0" y="1061"/>
              </a:cxn>
              <a:cxn ang="0">
                <a:pos x="0" y="1044"/>
              </a:cxn>
              <a:cxn ang="0">
                <a:pos x="0" y="1022"/>
              </a:cxn>
              <a:cxn ang="0">
                <a:pos x="0" y="988"/>
              </a:cxn>
              <a:cxn ang="0">
                <a:pos x="4" y="946"/>
              </a:cxn>
            </a:cxnLst>
            <a:rect l="txL" t="txT" r="txR" b="txB"/>
            <a:pathLst>
              <a:path w="87" h="1173">
                <a:moveTo>
                  <a:pt x="4" y="946"/>
                </a:moveTo>
                <a:lnTo>
                  <a:pt x="9" y="921"/>
                </a:lnTo>
                <a:lnTo>
                  <a:pt x="9" y="896"/>
                </a:lnTo>
                <a:lnTo>
                  <a:pt x="13" y="865"/>
                </a:lnTo>
                <a:lnTo>
                  <a:pt x="13" y="834"/>
                </a:lnTo>
                <a:lnTo>
                  <a:pt x="13" y="817"/>
                </a:lnTo>
                <a:lnTo>
                  <a:pt x="18" y="800"/>
                </a:lnTo>
                <a:lnTo>
                  <a:pt x="18" y="781"/>
                </a:lnTo>
                <a:lnTo>
                  <a:pt x="18" y="761"/>
                </a:lnTo>
                <a:lnTo>
                  <a:pt x="18" y="742"/>
                </a:lnTo>
                <a:lnTo>
                  <a:pt x="23" y="722"/>
                </a:lnTo>
                <a:lnTo>
                  <a:pt x="23" y="700"/>
                </a:lnTo>
                <a:lnTo>
                  <a:pt x="23" y="677"/>
                </a:lnTo>
                <a:lnTo>
                  <a:pt x="23" y="655"/>
                </a:lnTo>
                <a:lnTo>
                  <a:pt x="23" y="630"/>
                </a:lnTo>
                <a:lnTo>
                  <a:pt x="23" y="599"/>
                </a:lnTo>
                <a:lnTo>
                  <a:pt x="23" y="568"/>
                </a:lnTo>
                <a:lnTo>
                  <a:pt x="23" y="534"/>
                </a:lnTo>
                <a:lnTo>
                  <a:pt x="23" y="498"/>
                </a:lnTo>
                <a:lnTo>
                  <a:pt x="23" y="459"/>
                </a:lnTo>
                <a:lnTo>
                  <a:pt x="23" y="420"/>
                </a:lnTo>
                <a:lnTo>
                  <a:pt x="23" y="375"/>
                </a:lnTo>
                <a:lnTo>
                  <a:pt x="23" y="330"/>
                </a:lnTo>
                <a:lnTo>
                  <a:pt x="23" y="280"/>
                </a:lnTo>
                <a:lnTo>
                  <a:pt x="23" y="229"/>
                </a:lnTo>
                <a:lnTo>
                  <a:pt x="23" y="176"/>
                </a:lnTo>
                <a:lnTo>
                  <a:pt x="23" y="120"/>
                </a:lnTo>
                <a:lnTo>
                  <a:pt x="23" y="61"/>
                </a:lnTo>
                <a:lnTo>
                  <a:pt x="23" y="0"/>
                </a:lnTo>
                <a:lnTo>
                  <a:pt x="36" y="19"/>
                </a:lnTo>
                <a:lnTo>
                  <a:pt x="50" y="36"/>
                </a:lnTo>
                <a:lnTo>
                  <a:pt x="64" y="50"/>
                </a:lnTo>
                <a:lnTo>
                  <a:pt x="73" y="64"/>
                </a:lnTo>
                <a:lnTo>
                  <a:pt x="78" y="75"/>
                </a:lnTo>
                <a:lnTo>
                  <a:pt x="87" y="87"/>
                </a:lnTo>
                <a:lnTo>
                  <a:pt x="87" y="92"/>
                </a:lnTo>
                <a:lnTo>
                  <a:pt x="87" y="101"/>
                </a:lnTo>
                <a:lnTo>
                  <a:pt x="87" y="106"/>
                </a:lnTo>
                <a:lnTo>
                  <a:pt x="87" y="112"/>
                </a:lnTo>
                <a:lnTo>
                  <a:pt x="87" y="115"/>
                </a:lnTo>
                <a:lnTo>
                  <a:pt x="87" y="120"/>
                </a:lnTo>
                <a:lnTo>
                  <a:pt x="87" y="129"/>
                </a:lnTo>
                <a:lnTo>
                  <a:pt x="87" y="134"/>
                </a:lnTo>
                <a:lnTo>
                  <a:pt x="87" y="143"/>
                </a:lnTo>
                <a:lnTo>
                  <a:pt x="87" y="151"/>
                </a:lnTo>
                <a:lnTo>
                  <a:pt x="87" y="162"/>
                </a:lnTo>
                <a:lnTo>
                  <a:pt x="87" y="171"/>
                </a:lnTo>
                <a:lnTo>
                  <a:pt x="87" y="182"/>
                </a:lnTo>
                <a:lnTo>
                  <a:pt x="87" y="193"/>
                </a:lnTo>
                <a:lnTo>
                  <a:pt x="87" y="207"/>
                </a:lnTo>
                <a:lnTo>
                  <a:pt x="83" y="221"/>
                </a:lnTo>
                <a:lnTo>
                  <a:pt x="83" y="235"/>
                </a:lnTo>
                <a:lnTo>
                  <a:pt x="83" y="263"/>
                </a:lnTo>
                <a:lnTo>
                  <a:pt x="83" y="297"/>
                </a:lnTo>
                <a:lnTo>
                  <a:pt x="78" y="333"/>
                </a:lnTo>
                <a:lnTo>
                  <a:pt x="78" y="372"/>
                </a:lnTo>
                <a:lnTo>
                  <a:pt x="78" y="411"/>
                </a:lnTo>
                <a:lnTo>
                  <a:pt x="78" y="456"/>
                </a:lnTo>
                <a:lnTo>
                  <a:pt x="78" y="504"/>
                </a:lnTo>
                <a:lnTo>
                  <a:pt x="78" y="551"/>
                </a:lnTo>
                <a:lnTo>
                  <a:pt x="78" y="652"/>
                </a:lnTo>
                <a:lnTo>
                  <a:pt x="78" y="756"/>
                </a:lnTo>
                <a:lnTo>
                  <a:pt x="78" y="859"/>
                </a:lnTo>
                <a:lnTo>
                  <a:pt x="73" y="960"/>
                </a:lnTo>
                <a:lnTo>
                  <a:pt x="73" y="985"/>
                </a:lnTo>
                <a:lnTo>
                  <a:pt x="69" y="1010"/>
                </a:lnTo>
                <a:lnTo>
                  <a:pt x="69" y="1033"/>
                </a:lnTo>
                <a:lnTo>
                  <a:pt x="69" y="1052"/>
                </a:lnTo>
                <a:lnTo>
                  <a:pt x="69" y="1072"/>
                </a:lnTo>
                <a:lnTo>
                  <a:pt x="64" y="1089"/>
                </a:lnTo>
                <a:lnTo>
                  <a:pt x="64" y="1106"/>
                </a:lnTo>
                <a:lnTo>
                  <a:pt x="64" y="1120"/>
                </a:lnTo>
                <a:lnTo>
                  <a:pt x="64" y="1131"/>
                </a:lnTo>
                <a:lnTo>
                  <a:pt x="64" y="1142"/>
                </a:lnTo>
                <a:lnTo>
                  <a:pt x="60" y="1150"/>
                </a:lnTo>
                <a:lnTo>
                  <a:pt x="60" y="1159"/>
                </a:lnTo>
                <a:lnTo>
                  <a:pt x="60" y="1164"/>
                </a:lnTo>
                <a:lnTo>
                  <a:pt x="60" y="1170"/>
                </a:lnTo>
                <a:lnTo>
                  <a:pt x="55" y="1173"/>
                </a:lnTo>
                <a:lnTo>
                  <a:pt x="50" y="1173"/>
                </a:lnTo>
                <a:lnTo>
                  <a:pt x="46" y="1170"/>
                </a:lnTo>
                <a:lnTo>
                  <a:pt x="41" y="1167"/>
                </a:lnTo>
                <a:lnTo>
                  <a:pt x="41" y="1162"/>
                </a:lnTo>
                <a:lnTo>
                  <a:pt x="36" y="1153"/>
                </a:lnTo>
                <a:lnTo>
                  <a:pt x="32" y="1145"/>
                </a:lnTo>
                <a:lnTo>
                  <a:pt x="27" y="1136"/>
                </a:lnTo>
                <a:lnTo>
                  <a:pt x="23" y="1122"/>
                </a:lnTo>
                <a:lnTo>
                  <a:pt x="18" y="1111"/>
                </a:lnTo>
                <a:lnTo>
                  <a:pt x="13" y="1100"/>
                </a:lnTo>
                <a:lnTo>
                  <a:pt x="13" y="1089"/>
                </a:lnTo>
                <a:lnTo>
                  <a:pt x="9" y="1080"/>
                </a:lnTo>
                <a:lnTo>
                  <a:pt x="9" y="1072"/>
                </a:lnTo>
                <a:lnTo>
                  <a:pt x="4" y="1066"/>
                </a:lnTo>
                <a:lnTo>
                  <a:pt x="4" y="1064"/>
                </a:lnTo>
                <a:lnTo>
                  <a:pt x="0" y="1061"/>
                </a:lnTo>
                <a:lnTo>
                  <a:pt x="0" y="1052"/>
                </a:lnTo>
                <a:lnTo>
                  <a:pt x="0" y="1044"/>
                </a:lnTo>
                <a:lnTo>
                  <a:pt x="0" y="1036"/>
                </a:lnTo>
                <a:lnTo>
                  <a:pt x="0" y="1022"/>
                </a:lnTo>
                <a:lnTo>
                  <a:pt x="0" y="1008"/>
                </a:lnTo>
                <a:lnTo>
                  <a:pt x="0" y="988"/>
                </a:lnTo>
                <a:lnTo>
                  <a:pt x="4" y="968"/>
                </a:lnTo>
                <a:lnTo>
                  <a:pt x="4" y="946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" name="Freeform 23"/>
          <p:cNvSpPr/>
          <p:nvPr/>
        </p:nvSpPr>
        <p:spPr>
          <a:xfrm>
            <a:off x="6238875" y="3227388"/>
            <a:ext cx="731838" cy="236537"/>
          </a:xfrm>
          <a:custGeom>
            <a:avLst/>
            <a:gdLst>
              <a:gd name="txL" fmla="*/ 0 w 461"/>
              <a:gd name="txT" fmla="*/ 0 h 149"/>
              <a:gd name="txR" fmla="*/ 461 w 461"/>
              <a:gd name="txB" fmla="*/ 149 h 149"/>
            </a:gdLst>
            <a:ahLst/>
            <a:cxnLst>
              <a:cxn ang="0">
                <a:pos x="0" y="112"/>
              </a:cxn>
              <a:cxn ang="0">
                <a:pos x="42" y="98"/>
              </a:cxn>
              <a:cxn ang="0">
                <a:pos x="78" y="84"/>
              </a:cxn>
              <a:cxn ang="0">
                <a:pos x="115" y="73"/>
              </a:cxn>
              <a:cxn ang="0">
                <a:pos x="152" y="62"/>
              </a:cxn>
              <a:cxn ang="0">
                <a:pos x="185" y="51"/>
              </a:cxn>
              <a:cxn ang="0">
                <a:pos x="212" y="42"/>
              </a:cxn>
              <a:cxn ang="0">
                <a:pos x="240" y="34"/>
              </a:cxn>
              <a:cxn ang="0">
                <a:pos x="263" y="25"/>
              </a:cxn>
              <a:cxn ang="0">
                <a:pos x="286" y="20"/>
              </a:cxn>
              <a:cxn ang="0">
                <a:pos x="304" y="14"/>
              </a:cxn>
              <a:cxn ang="0">
                <a:pos x="323" y="9"/>
              </a:cxn>
              <a:cxn ang="0">
                <a:pos x="341" y="6"/>
              </a:cxn>
              <a:cxn ang="0">
                <a:pos x="355" y="3"/>
              </a:cxn>
              <a:cxn ang="0">
                <a:pos x="364" y="0"/>
              </a:cxn>
              <a:cxn ang="0">
                <a:pos x="374" y="0"/>
              </a:cxn>
              <a:cxn ang="0">
                <a:pos x="378" y="0"/>
              </a:cxn>
              <a:cxn ang="0">
                <a:pos x="397" y="0"/>
              </a:cxn>
              <a:cxn ang="0">
                <a:pos x="415" y="0"/>
              </a:cxn>
              <a:cxn ang="0">
                <a:pos x="429" y="3"/>
              </a:cxn>
              <a:cxn ang="0">
                <a:pos x="438" y="6"/>
              </a:cxn>
              <a:cxn ang="0">
                <a:pos x="452" y="11"/>
              </a:cxn>
              <a:cxn ang="0">
                <a:pos x="457" y="20"/>
              </a:cxn>
              <a:cxn ang="0">
                <a:pos x="461" y="28"/>
              </a:cxn>
              <a:cxn ang="0">
                <a:pos x="461" y="34"/>
              </a:cxn>
              <a:cxn ang="0">
                <a:pos x="457" y="42"/>
              </a:cxn>
              <a:cxn ang="0">
                <a:pos x="447" y="51"/>
              </a:cxn>
              <a:cxn ang="0">
                <a:pos x="438" y="59"/>
              </a:cxn>
              <a:cxn ang="0">
                <a:pos x="424" y="70"/>
              </a:cxn>
              <a:cxn ang="0">
                <a:pos x="411" y="76"/>
              </a:cxn>
              <a:cxn ang="0">
                <a:pos x="397" y="81"/>
              </a:cxn>
              <a:cxn ang="0">
                <a:pos x="378" y="87"/>
              </a:cxn>
              <a:cxn ang="0">
                <a:pos x="360" y="93"/>
              </a:cxn>
              <a:cxn ang="0">
                <a:pos x="337" y="98"/>
              </a:cxn>
              <a:cxn ang="0">
                <a:pos x="309" y="104"/>
              </a:cxn>
              <a:cxn ang="0">
                <a:pos x="277" y="112"/>
              </a:cxn>
              <a:cxn ang="0">
                <a:pos x="244" y="121"/>
              </a:cxn>
              <a:cxn ang="0">
                <a:pos x="212" y="126"/>
              </a:cxn>
              <a:cxn ang="0">
                <a:pos x="180" y="132"/>
              </a:cxn>
              <a:cxn ang="0">
                <a:pos x="152" y="137"/>
              </a:cxn>
              <a:cxn ang="0">
                <a:pos x="129" y="140"/>
              </a:cxn>
              <a:cxn ang="0">
                <a:pos x="106" y="143"/>
              </a:cxn>
              <a:cxn ang="0">
                <a:pos x="88" y="146"/>
              </a:cxn>
              <a:cxn ang="0">
                <a:pos x="69" y="146"/>
              </a:cxn>
              <a:cxn ang="0">
                <a:pos x="55" y="149"/>
              </a:cxn>
              <a:cxn ang="0">
                <a:pos x="42" y="146"/>
              </a:cxn>
              <a:cxn ang="0">
                <a:pos x="32" y="146"/>
              </a:cxn>
              <a:cxn ang="0">
                <a:pos x="18" y="143"/>
              </a:cxn>
              <a:cxn ang="0">
                <a:pos x="14" y="137"/>
              </a:cxn>
              <a:cxn ang="0">
                <a:pos x="5" y="132"/>
              </a:cxn>
              <a:cxn ang="0">
                <a:pos x="5" y="126"/>
              </a:cxn>
              <a:cxn ang="0">
                <a:pos x="0" y="121"/>
              </a:cxn>
              <a:cxn ang="0">
                <a:pos x="0" y="112"/>
              </a:cxn>
              <a:cxn ang="0">
                <a:pos x="0" y="112"/>
              </a:cxn>
            </a:cxnLst>
            <a:rect l="txL" t="txT" r="txR" b="txB"/>
            <a:pathLst>
              <a:path w="461" h="149">
                <a:moveTo>
                  <a:pt x="0" y="112"/>
                </a:moveTo>
                <a:lnTo>
                  <a:pt x="42" y="98"/>
                </a:lnTo>
                <a:lnTo>
                  <a:pt x="78" y="84"/>
                </a:lnTo>
                <a:lnTo>
                  <a:pt x="115" y="73"/>
                </a:lnTo>
                <a:lnTo>
                  <a:pt x="152" y="62"/>
                </a:lnTo>
                <a:lnTo>
                  <a:pt x="185" y="51"/>
                </a:lnTo>
                <a:lnTo>
                  <a:pt x="212" y="42"/>
                </a:lnTo>
                <a:lnTo>
                  <a:pt x="240" y="34"/>
                </a:lnTo>
                <a:lnTo>
                  <a:pt x="263" y="25"/>
                </a:lnTo>
                <a:lnTo>
                  <a:pt x="286" y="20"/>
                </a:lnTo>
                <a:lnTo>
                  <a:pt x="304" y="14"/>
                </a:lnTo>
                <a:lnTo>
                  <a:pt x="323" y="9"/>
                </a:lnTo>
                <a:lnTo>
                  <a:pt x="341" y="6"/>
                </a:lnTo>
                <a:lnTo>
                  <a:pt x="355" y="3"/>
                </a:lnTo>
                <a:lnTo>
                  <a:pt x="364" y="0"/>
                </a:lnTo>
                <a:lnTo>
                  <a:pt x="374" y="0"/>
                </a:lnTo>
                <a:lnTo>
                  <a:pt x="378" y="0"/>
                </a:lnTo>
                <a:lnTo>
                  <a:pt x="397" y="0"/>
                </a:lnTo>
                <a:lnTo>
                  <a:pt x="415" y="0"/>
                </a:lnTo>
                <a:lnTo>
                  <a:pt x="429" y="3"/>
                </a:lnTo>
                <a:lnTo>
                  <a:pt x="438" y="6"/>
                </a:lnTo>
                <a:lnTo>
                  <a:pt x="452" y="11"/>
                </a:lnTo>
                <a:lnTo>
                  <a:pt x="457" y="20"/>
                </a:lnTo>
                <a:lnTo>
                  <a:pt x="461" y="28"/>
                </a:lnTo>
                <a:lnTo>
                  <a:pt x="461" y="34"/>
                </a:lnTo>
                <a:lnTo>
                  <a:pt x="457" y="42"/>
                </a:lnTo>
                <a:lnTo>
                  <a:pt x="447" y="51"/>
                </a:lnTo>
                <a:lnTo>
                  <a:pt x="438" y="59"/>
                </a:lnTo>
                <a:lnTo>
                  <a:pt x="424" y="70"/>
                </a:lnTo>
                <a:lnTo>
                  <a:pt x="411" y="76"/>
                </a:lnTo>
                <a:lnTo>
                  <a:pt x="397" y="81"/>
                </a:lnTo>
                <a:lnTo>
                  <a:pt x="378" y="87"/>
                </a:lnTo>
                <a:lnTo>
                  <a:pt x="360" y="93"/>
                </a:lnTo>
                <a:lnTo>
                  <a:pt x="337" y="98"/>
                </a:lnTo>
                <a:lnTo>
                  <a:pt x="309" y="104"/>
                </a:lnTo>
                <a:lnTo>
                  <a:pt x="277" y="112"/>
                </a:lnTo>
                <a:lnTo>
                  <a:pt x="244" y="121"/>
                </a:lnTo>
                <a:lnTo>
                  <a:pt x="212" y="126"/>
                </a:lnTo>
                <a:lnTo>
                  <a:pt x="180" y="132"/>
                </a:lnTo>
                <a:lnTo>
                  <a:pt x="152" y="137"/>
                </a:lnTo>
                <a:lnTo>
                  <a:pt x="129" y="140"/>
                </a:lnTo>
                <a:lnTo>
                  <a:pt x="106" y="143"/>
                </a:lnTo>
                <a:lnTo>
                  <a:pt x="88" y="146"/>
                </a:lnTo>
                <a:lnTo>
                  <a:pt x="69" y="146"/>
                </a:lnTo>
                <a:lnTo>
                  <a:pt x="55" y="149"/>
                </a:lnTo>
                <a:lnTo>
                  <a:pt x="42" y="146"/>
                </a:lnTo>
                <a:lnTo>
                  <a:pt x="32" y="146"/>
                </a:lnTo>
                <a:lnTo>
                  <a:pt x="18" y="143"/>
                </a:lnTo>
                <a:lnTo>
                  <a:pt x="14" y="137"/>
                </a:lnTo>
                <a:lnTo>
                  <a:pt x="5" y="132"/>
                </a:lnTo>
                <a:lnTo>
                  <a:pt x="5" y="126"/>
                </a:lnTo>
                <a:lnTo>
                  <a:pt x="0" y="121"/>
                </a:lnTo>
                <a:lnTo>
                  <a:pt x="0" y="112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2" name="Freeform 24"/>
          <p:cNvSpPr/>
          <p:nvPr/>
        </p:nvSpPr>
        <p:spPr>
          <a:xfrm>
            <a:off x="6575425" y="3348038"/>
            <a:ext cx="117475" cy="1200150"/>
          </a:xfrm>
          <a:custGeom>
            <a:avLst/>
            <a:gdLst>
              <a:gd name="txL" fmla="*/ 0 w 74"/>
              <a:gd name="txT" fmla="*/ 0 h 756"/>
              <a:gd name="txR" fmla="*/ 74 w 74"/>
              <a:gd name="txB" fmla="*/ 756 h 756"/>
            </a:gdLst>
            <a:ahLst/>
            <a:cxnLst>
              <a:cxn ang="0">
                <a:pos x="0" y="0"/>
              </a:cxn>
              <a:cxn ang="0">
                <a:pos x="19" y="17"/>
              </a:cxn>
              <a:cxn ang="0">
                <a:pos x="37" y="33"/>
              </a:cxn>
              <a:cxn ang="0">
                <a:pos x="51" y="47"/>
              </a:cxn>
              <a:cxn ang="0">
                <a:pos x="60" y="64"/>
              </a:cxn>
              <a:cxn ang="0">
                <a:pos x="65" y="78"/>
              </a:cxn>
              <a:cxn ang="0">
                <a:pos x="69" y="92"/>
              </a:cxn>
              <a:cxn ang="0">
                <a:pos x="69" y="103"/>
              </a:cxn>
              <a:cxn ang="0">
                <a:pos x="74" y="115"/>
              </a:cxn>
              <a:cxn ang="0">
                <a:pos x="74" y="120"/>
              </a:cxn>
              <a:cxn ang="0">
                <a:pos x="74" y="126"/>
              </a:cxn>
              <a:cxn ang="0">
                <a:pos x="74" y="137"/>
              </a:cxn>
              <a:cxn ang="0">
                <a:pos x="69" y="145"/>
              </a:cxn>
              <a:cxn ang="0">
                <a:pos x="69" y="157"/>
              </a:cxn>
              <a:cxn ang="0">
                <a:pos x="69" y="171"/>
              </a:cxn>
              <a:cxn ang="0">
                <a:pos x="69" y="185"/>
              </a:cxn>
              <a:cxn ang="0">
                <a:pos x="65" y="199"/>
              </a:cxn>
              <a:cxn ang="0">
                <a:pos x="65" y="204"/>
              </a:cxn>
              <a:cxn ang="0">
                <a:pos x="65" y="207"/>
              </a:cxn>
              <a:cxn ang="0">
                <a:pos x="65" y="215"/>
              </a:cxn>
              <a:cxn ang="0">
                <a:pos x="65" y="221"/>
              </a:cxn>
              <a:cxn ang="0">
                <a:pos x="65" y="229"/>
              </a:cxn>
              <a:cxn ang="0">
                <a:pos x="65" y="238"/>
              </a:cxn>
              <a:cxn ang="0">
                <a:pos x="65" y="246"/>
              </a:cxn>
              <a:cxn ang="0">
                <a:pos x="65" y="257"/>
              </a:cxn>
              <a:cxn ang="0">
                <a:pos x="65" y="269"/>
              </a:cxn>
              <a:cxn ang="0">
                <a:pos x="65" y="280"/>
              </a:cxn>
              <a:cxn ang="0">
                <a:pos x="65" y="294"/>
              </a:cxn>
              <a:cxn ang="0">
                <a:pos x="60" y="305"/>
              </a:cxn>
              <a:cxn ang="0">
                <a:pos x="60" y="322"/>
              </a:cxn>
              <a:cxn ang="0">
                <a:pos x="60" y="336"/>
              </a:cxn>
              <a:cxn ang="0">
                <a:pos x="60" y="353"/>
              </a:cxn>
              <a:cxn ang="0">
                <a:pos x="60" y="369"/>
              </a:cxn>
              <a:cxn ang="0">
                <a:pos x="60" y="386"/>
              </a:cxn>
              <a:cxn ang="0">
                <a:pos x="60" y="406"/>
              </a:cxn>
              <a:cxn ang="0">
                <a:pos x="60" y="425"/>
              </a:cxn>
              <a:cxn ang="0">
                <a:pos x="60" y="445"/>
              </a:cxn>
              <a:cxn ang="0">
                <a:pos x="60" y="467"/>
              </a:cxn>
              <a:cxn ang="0">
                <a:pos x="60" y="487"/>
              </a:cxn>
              <a:cxn ang="0">
                <a:pos x="60" y="512"/>
              </a:cxn>
              <a:cxn ang="0">
                <a:pos x="60" y="534"/>
              </a:cxn>
              <a:cxn ang="0">
                <a:pos x="60" y="560"/>
              </a:cxn>
              <a:cxn ang="0">
                <a:pos x="60" y="585"/>
              </a:cxn>
              <a:cxn ang="0">
                <a:pos x="60" y="610"/>
              </a:cxn>
              <a:cxn ang="0">
                <a:pos x="60" y="638"/>
              </a:cxn>
              <a:cxn ang="0">
                <a:pos x="60" y="666"/>
              </a:cxn>
              <a:cxn ang="0">
                <a:pos x="60" y="697"/>
              </a:cxn>
              <a:cxn ang="0">
                <a:pos x="60" y="725"/>
              </a:cxn>
              <a:cxn ang="0">
                <a:pos x="60" y="756"/>
              </a:cxn>
              <a:cxn ang="0">
                <a:pos x="0" y="756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74" h="756">
                <a:moveTo>
                  <a:pt x="0" y="0"/>
                </a:moveTo>
                <a:lnTo>
                  <a:pt x="19" y="17"/>
                </a:lnTo>
                <a:lnTo>
                  <a:pt x="37" y="33"/>
                </a:lnTo>
                <a:lnTo>
                  <a:pt x="51" y="47"/>
                </a:lnTo>
                <a:lnTo>
                  <a:pt x="60" y="64"/>
                </a:lnTo>
                <a:lnTo>
                  <a:pt x="65" y="78"/>
                </a:lnTo>
                <a:lnTo>
                  <a:pt x="69" y="92"/>
                </a:lnTo>
                <a:lnTo>
                  <a:pt x="69" y="103"/>
                </a:lnTo>
                <a:lnTo>
                  <a:pt x="74" y="115"/>
                </a:lnTo>
                <a:lnTo>
                  <a:pt x="74" y="120"/>
                </a:lnTo>
                <a:lnTo>
                  <a:pt x="74" y="126"/>
                </a:lnTo>
                <a:lnTo>
                  <a:pt x="74" y="137"/>
                </a:lnTo>
                <a:lnTo>
                  <a:pt x="69" y="145"/>
                </a:lnTo>
                <a:lnTo>
                  <a:pt x="69" y="157"/>
                </a:lnTo>
                <a:lnTo>
                  <a:pt x="69" y="171"/>
                </a:lnTo>
                <a:lnTo>
                  <a:pt x="69" y="185"/>
                </a:lnTo>
                <a:lnTo>
                  <a:pt x="65" y="199"/>
                </a:lnTo>
                <a:lnTo>
                  <a:pt x="65" y="204"/>
                </a:lnTo>
                <a:lnTo>
                  <a:pt x="65" y="207"/>
                </a:lnTo>
                <a:lnTo>
                  <a:pt x="65" y="215"/>
                </a:lnTo>
                <a:lnTo>
                  <a:pt x="65" y="221"/>
                </a:lnTo>
                <a:lnTo>
                  <a:pt x="65" y="229"/>
                </a:lnTo>
                <a:lnTo>
                  <a:pt x="65" y="238"/>
                </a:lnTo>
                <a:lnTo>
                  <a:pt x="65" y="246"/>
                </a:lnTo>
                <a:lnTo>
                  <a:pt x="65" y="257"/>
                </a:lnTo>
                <a:lnTo>
                  <a:pt x="65" y="269"/>
                </a:lnTo>
                <a:lnTo>
                  <a:pt x="65" y="280"/>
                </a:lnTo>
                <a:lnTo>
                  <a:pt x="65" y="294"/>
                </a:lnTo>
                <a:lnTo>
                  <a:pt x="60" y="305"/>
                </a:lnTo>
                <a:lnTo>
                  <a:pt x="60" y="322"/>
                </a:lnTo>
                <a:lnTo>
                  <a:pt x="60" y="336"/>
                </a:lnTo>
                <a:lnTo>
                  <a:pt x="60" y="353"/>
                </a:lnTo>
                <a:lnTo>
                  <a:pt x="60" y="369"/>
                </a:lnTo>
                <a:lnTo>
                  <a:pt x="60" y="386"/>
                </a:lnTo>
                <a:lnTo>
                  <a:pt x="60" y="406"/>
                </a:lnTo>
                <a:lnTo>
                  <a:pt x="60" y="425"/>
                </a:lnTo>
                <a:lnTo>
                  <a:pt x="60" y="445"/>
                </a:lnTo>
                <a:lnTo>
                  <a:pt x="60" y="467"/>
                </a:lnTo>
                <a:lnTo>
                  <a:pt x="60" y="487"/>
                </a:lnTo>
                <a:lnTo>
                  <a:pt x="60" y="512"/>
                </a:lnTo>
                <a:lnTo>
                  <a:pt x="60" y="534"/>
                </a:lnTo>
                <a:lnTo>
                  <a:pt x="60" y="560"/>
                </a:lnTo>
                <a:lnTo>
                  <a:pt x="60" y="585"/>
                </a:lnTo>
                <a:lnTo>
                  <a:pt x="60" y="610"/>
                </a:lnTo>
                <a:lnTo>
                  <a:pt x="60" y="638"/>
                </a:lnTo>
                <a:lnTo>
                  <a:pt x="60" y="666"/>
                </a:lnTo>
                <a:lnTo>
                  <a:pt x="60" y="697"/>
                </a:lnTo>
                <a:lnTo>
                  <a:pt x="60" y="725"/>
                </a:lnTo>
                <a:lnTo>
                  <a:pt x="60" y="756"/>
                </a:lnTo>
                <a:lnTo>
                  <a:pt x="0" y="756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3" name="Freeform 25"/>
          <p:cNvSpPr/>
          <p:nvPr/>
        </p:nvSpPr>
        <p:spPr>
          <a:xfrm>
            <a:off x="6289675" y="3649663"/>
            <a:ext cx="638175" cy="214312"/>
          </a:xfrm>
          <a:custGeom>
            <a:avLst/>
            <a:gdLst>
              <a:gd name="txL" fmla="*/ 0 w 402"/>
              <a:gd name="txT" fmla="*/ 0 h 135"/>
              <a:gd name="txR" fmla="*/ 402 w 402"/>
              <a:gd name="txB" fmla="*/ 135 h 135"/>
            </a:gdLst>
            <a:ahLst/>
            <a:cxnLst>
              <a:cxn ang="0">
                <a:pos x="180" y="39"/>
              </a:cxn>
              <a:cxn ang="0">
                <a:pos x="240" y="20"/>
              </a:cxn>
              <a:cxn ang="0">
                <a:pos x="286" y="9"/>
              </a:cxn>
              <a:cxn ang="0">
                <a:pos x="319" y="3"/>
              </a:cxn>
              <a:cxn ang="0">
                <a:pos x="342" y="3"/>
              </a:cxn>
              <a:cxn ang="0">
                <a:pos x="369" y="3"/>
              </a:cxn>
              <a:cxn ang="0">
                <a:pos x="392" y="14"/>
              </a:cxn>
              <a:cxn ang="0">
                <a:pos x="402" y="31"/>
              </a:cxn>
              <a:cxn ang="0">
                <a:pos x="402" y="39"/>
              </a:cxn>
              <a:cxn ang="0">
                <a:pos x="397" y="45"/>
              </a:cxn>
              <a:cxn ang="0">
                <a:pos x="388" y="51"/>
              </a:cxn>
              <a:cxn ang="0">
                <a:pos x="369" y="59"/>
              </a:cxn>
              <a:cxn ang="0">
                <a:pos x="351" y="65"/>
              </a:cxn>
              <a:cxn ang="0">
                <a:pos x="323" y="73"/>
              </a:cxn>
              <a:cxn ang="0">
                <a:pos x="291" y="81"/>
              </a:cxn>
              <a:cxn ang="0">
                <a:pos x="254" y="90"/>
              </a:cxn>
              <a:cxn ang="0">
                <a:pos x="212" y="98"/>
              </a:cxn>
              <a:cxn ang="0">
                <a:pos x="176" y="107"/>
              </a:cxn>
              <a:cxn ang="0">
                <a:pos x="143" y="115"/>
              </a:cxn>
              <a:cxn ang="0">
                <a:pos x="111" y="123"/>
              </a:cxn>
              <a:cxn ang="0">
                <a:pos x="88" y="129"/>
              </a:cxn>
              <a:cxn ang="0">
                <a:pos x="60" y="132"/>
              </a:cxn>
              <a:cxn ang="0">
                <a:pos x="42" y="135"/>
              </a:cxn>
              <a:cxn ang="0">
                <a:pos x="23" y="132"/>
              </a:cxn>
              <a:cxn ang="0">
                <a:pos x="14" y="121"/>
              </a:cxn>
              <a:cxn ang="0">
                <a:pos x="0" y="107"/>
              </a:cxn>
              <a:cxn ang="0">
                <a:pos x="0" y="98"/>
              </a:cxn>
              <a:cxn ang="0">
                <a:pos x="5" y="95"/>
              </a:cxn>
              <a:cxn ang="0">
                <a:pos x="23" y="90"/>
              </a:cxn>
              <a:cxn ang="0">
                <a:pos x="60" y="79"/>
              </a:cxn>
              <a:cxn ang="0">
                <a:pos x="111" y="62"/>
              </a:cxn>
              <a:cxn ang="0">
                <a:pos x="148" y="51"/>
              </a:cxn>
            </a:cxnLst>
            <a:rect l="txL" t="txT" r="txR" b="txB"/>
            <a:pathLst>
              <a:path w="402" h="135">
                <a:moveTo>
                  <a:pt x="148" y="51"/>
                </a:moveTo>
                <a:lnTo>
                  <a:pt x="180" y="39"/>
                </a:lnTo>
                <a:lnTo>
                  <a:pt x="212" y="28"/>
                </a:lnTo>
                <a:lnTo>
                  <a:pt x="240" y="20"/>
                </a:lnTo>
                <a:lnTo>
                  <a:pt x="268" y="11"/>
                </a:lnTo>
                <a:lnTo>
                  <a:pt x="286" y="9"/>
                </a:lnTo>
                <a:lnTo>
                  <a:pt x="305" y="3"/>
                </a:lnTo>
                <a:lnTo>
                  <a:pt x="319" y="3"/>
                </a:lnTo>
                <a:lnTo>
                  <a:pt x="332" y="0"/>
                </a:lnTo>
                <a:lnTo>
                  <a:pt x="342" y="3"/>
                </a:lnTo>
                <a:lnTo>
                  <a:pt x="355" y="3"/>
                </a:lnTo>
                <a:lnTo>
                  <a:pt x="369" y="3"/>
                </a:lnTo>
                <a:lnTo>
                  <a:pt x="379" y="9"/>
                </a:lnTo>
                <a:lnTo>
                  <a:pt x="392" y="14"/>
                </a:lnTo>
                <a:lnTo>
                  <a:pt x="397" y="23"/>
                </a:lnTo>
                <a:lnTo>
                  <a:pt x="402" y="31"/>
                </a:lnTo>
                <a:lnTo>
                  <a:pt x="402" y="37"/>
                </a:lnTo>
                <a:lnTo>
                  <a:pt x="402" y="39"/>
                </a:lnTo>
                <a:lnTo>
                  <a:pt x="402" y="42"/>
                </a:lnTo>
                <a:lnTo>
                  <a:pt x="397" y="45"/>
                </a:lnTo>
                <a:lnTo>
                  <a:pt x="392" y="48"/>
                </a:lnTo>
                <a:lnTo>
                  <a:pt x="388" y="51"/>
                </a:lnTo>
                <a:lnTo>
                  <a:pt x="379" y="56"/>
                </a:lnTo>
                <a:lnTo>
                  <a:pt x="369" y="59"/>
                </a:lnTo>
                <a:lnTo>
                  <a:pt x="360" y="62"/>
                </a:lnTo>
                <a:lnTo>
                  <a:pt x="351" y="65"/>
                </a:lnTo>
                <a:lnTo>
                  <a:pt x="337" y="70"/>
                </a:lnTo>
                <a:lnTo>
                  <a:pt x="323" y="73"/>
                </a:lnTo>
                <a:lnTo>
                  <a:pt x="309" y="79"/>
                </a:lnTo>
                <a:lnTo>
                  <a:pt x="291" y="81"/>
                </a:lnTo>
                <a:lnTo>
                  <a:pt x="272" y="84"/>
                </a:lnTo>
                <a:lnTo>
                  <a:pt x="254" y="90"/>
                </a:lnTo>
                <a:lnTo>
                  <a:pt x="236" y="93"/>
                </a:lnTo>
                <a:lnTo>
                  <a:pt x="212" y="98"/>
                </a:lnTo>
                <a:lnTo>
                  <a:pt x="194" y="104"/>
                </a:lnTo>
                <a:lnTo>
                  <a:pt x="176" y="107"/>
                </a:lnTo>
                <a:lnTo>
                  <a:pt x="157" y="112"/>
                </a:lnTo>
                <a:lnTo>
                  <a:pt x="143" y="115"/>
                </a:lnTo>
                <a:lnTo>
                  <a:pt x="125" y="121"/>
                </a:lnTo>
                <a:lnTo>
                  <a:pt x="111" y="123"/>
                </a:lnTo>
                <a:lnTo>
                  <a:pt x="102" y="126"/>
                </a:lnTo>
                <a:lnTo>
                  <a:pt x="88" y="129"/>
                </a:lnTo>
                <a:lnTo>
                  <a:pt x="79" y="129"/>
                </a:lnTo>
                <a:lnTo>
                  <a:pt x="60" y="132"/>
                </a:lnTo>
                <a:lnTo>
                  <a:pt x="46" y="135"/>
                </a:lnTo>
                <a:lnTo>
                  <a:pt x="42" y="135"/>
                </a:lnTo>
                <a:lnTo>
                  <a:pt x="28" y="135"/>
                </a:lnTo>
                <a:lnTo>
                  <a:pt x="23" y="132"/>
                </a:lnTo>
                <a:lnTo>
                  <a:pt x="19" y="126"/>
                </a:lnTo>
                <a:lnTo>
                  <a:pt x="14" y="121"/>
                </a:lnTo>
                <a:lnTo>
                  <a:pt x="5" y="112"/>
                </a:lnTo>
                <a:lnTo>
                  <a:pt x="0" y="107"/>
                </a:lnTo>
                <a:lnTo>
                  <a:pt x="0" y="101"/>
                </a:lnTo>
                <a:lnTo>
                  <a:pt x="0" y="98"/>
                </a:lnTo>
                <a:lnTo>
                  <a:pt x="5" y="98"/>
                </a:lnTo>
                <a:lnTo>
                  <a:pt x="5" y="95"/>
                </a:lnTo>
                <a:lnTo>
                  <a:pt x="10" y="93"/>
                </a:lnTo>
                <a:lnTo>
                  <a:pt x="23" y="90"/>
                </a:lnTo>
                <a:lnTo>
                  <a:pt x="37" y="84"/>
                </a:lnTo>
                <a:lnTo>
                  <a:pt x="60" y="79"/>
                </a:lnTo>
                <a:lnTo>
                  <a:pt x="83" y="70"/>
                </a:lnTo>
                <a:lnTo>
                  <a:pt x="111" y="62"/>
                </a:lnTo>
                <a:lnTo>
                  <a:pt x="148" y="51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4" name="Freeform 26"/>
          <p:cNvSpPr/>
          <p:nvPr/>
        </p:nvSpPr>
        <p:spPr>
          <a:xfrm>
            <a:off x="6305550" y="4010025"/>
            <a:ext cx="665163" cy="190500"/>
          </a:xfrm>
          <a:custGeom>
            <a:avLst/>
            <a:gdLst>
              <a:gd name="txL" fmla="*/ 0 w 419"/>
              <a:gd name="txT" fmla="*/ 0 h 120"/>
              <a:gd name="txR" fmla="*/ 419 w 419"/>
              <a:gd name="txB" fmla="*/ 120 h 120"/>
            </a:gdLst>
            <a:ahLst/>
            <a:cxnLst>
              <a:cxn ang="0">
                <a:pos x="156" y="36"/>
              </a:cxn>
              <a:cxn ang="0">
                <a:pos x="189" y="28"/>
              </a:cxn>
              <a:cxn ang="0">
                <a:pos x="216" y="22"/>
              </a:cxn>
              <a:cxn ang="0">
                <a:pos x="244" y="14"/>
              </a:cxn>
              <a:cxn ang="0">
                <a:pos x="267" y="11"/>
              </a:cxn>
              <a:cxn ang="0">
                <a:pos x="286" y="5"/>
              </a:cxn>
              <a:cxn ang="0">
                <a:pos x="304" y="3"/>
              </a:cxn>
              <a:cxn ang="0">
                <a:pos x="318" y="0"/>
              </a:cxn>
              <a:cxn ang="0">
                <a:pos x="332" y="0"/>
              </a:cxn>
              <a:cxn ang="0">
                <a:pos x="350" y="0"/>
              </a:cxn>
              <a:cxn ang="0">
                <a:pos x="369" y="0"/>
              </a:cxn>
              <a:cxn ang="0">
                <a:pos x="387" y="3"/>
              </a:cxn>
              <a:cxn ang="0">
                <a:pos x="396" y="8"/>
              </a:cxn>
              <a:cxn ang="0">
                <a:pos x="410" y="14"/>
              </a:cxn>
              <a:cxn ang="0">
                <a:pos x="415" y="22"/>
              </a:cxn>
              <a:cxn ang="0">
                <a:pos x="419" y="28"/>
              </a:cxn>
              <a:cxn ang="0">
                <a:pos x="419" y="36"/>
              </a:cxn>
              <a:cxn ang="0">
                <a:pos x="419" y="39"/>
              </a:cxn>
              <a:cxn ang="0">
                <a:pos x="415" y="42"/>
              </a:cxn>
              <a:cxn ang="0">
                <a:pos x="410" y="45"/>
              </a:cxn>
              <a:cxn ang="0">
                <a:pos x="405" y="47"/>
              </a:cxn>
              <a:cxn ang="0">
                <a:pos x="401" y="47"/>
              </a:cxn>
              <a:cxn ang="0">
                <a:pos x="392" y="50"/>
              </a:cxn>
              <a:cxn ang="0">
                <a:pos x="382" y="56"/>
              </a:cxn>
              <a:cxn ang="0">
                <a:pos x="373" y="59"/>
              </a:cxn>
              <a:cxn ang="0">
                <a:pos x="364" y="61"/>
              </a:cxn>
              <a:cxn ang="0">
                <a:pos x="350" y="64"/>
              </a:cxn>
              <a:cxn ang="0">
                <a:pos x="336" y="67"/>
              </a:cxn>
              <a:cxn ang="0">
                <a:pos x="322" y="70"/>
              </a:cxn>
              <a:cxn ang="0">
                <a:pos x="304" y="73"/>
              </a:cxn>
              <a:cxn ang="0">
                <a:pos x="286" y="78"/>
              </a:cxn>
              <a:cxn ang="0">
                <a:pos x="267" y="81"/>
              </a:cxn>
              <a:cxn ang="0">
                <a:pos x="249" y="84"/>
              </a:cxn>
              <a:cxn ang="0">
                <a:pos x="226" y="89"/>
              </a:cxn>
              <a:cxn ang="0">
                <a:pos x="207" y="92"/>
              </a:cxn>
              <a:cxn ang="0">
                <a:pos x="175" y="101"/>
              </a:cxn>
              <a:cxn ang="0">
                <a:pos x="143" y="106"/>
              </a:cxn>
              <a:cxn ang="0">
                <a:pos x="119" y="112"/>
              </a:cxn>
              <a:cxn ang="0">
                <a:pos x="96" y="115"/>
              </a:cxn>
              <a:cxn ang="0">
                <a:pos x="78" y="117"/>
              </a:cxn>
              <a:cxn ang="0">
                <a:pos x="64" y="120"/>
              </a:cxn>
              <a:cxn ang="0">
                <a:pos x="60" y="120"/>
              </a:cxn>
              <a:cxn ang="0">
                <a:pos x="46" y="120"/>
              </a:cxn>
              <a:cxn ang="0">
                <a:pos x="36" y="115"/>
              </a:cxn>
              <a:cxn ang="0">
                <a:pos x="27" y="109"/>
              </a:cxn>
              <a:cxn ang="0">
                <a:pos x="13" y="98"/>
              </a:cxn>
              <a:cxn ang="0">
                <a:pos x="9" y="95"/>
              </a:cxn>
              <a:cxn ang="0">
                <a:pos x="4" y="92"/>
              </a:cxn>
              <a:cxn ang="0">
                <a:pos x="0" y="89"/>
              </a:cxn>
              <a:cxn ang="0">
                <a:pos x="0" y="84"/>
              </a:cxn>
              <a:cxn ang="0">
                <a:pos x="0" y="81"/>
              </a:cxn>
              <a:cxn ang="0">
                <a:pos x="4" y="78"/>
              </a:cxn>
              <a:cxn ang="0">
                <a:pos x="9" y="73"/>
              </a:cxn>
              <a:cxn ang="0">
                <a:pos x="13" y="70"/>
              </a:cxn>
              <a:cxn ang="0">
                <a:pos x="23" y="67"/>
              </a:cxn>
              <a:cxn ang="0">
                <a:pos x="32" y="64"/>
              </a:cxn>
              <a:cxn ang="0">
                <a:pos x="46" y="61"/>
              </a:cxn>
              <a:cxn ang="0">
                <a:pos x="60" y="59"/>
              </a:cxn>
              <a:cxn ang="0">
                <a:pos x="83" y="53"/>
              </a:cxn>
              <a:cxn ang="0">
                <a:pos x="101" y="50"/>
              </a:cxn>
              <a:cxn ang="0">
                <a:pos x="129" y="42"/>
              </a:cxn>
              <a:cxn ang="0">
                <a:pos x="156" y="36"/>
              </a:cxn>
              <a:cxn ang="0">
                <a:pos x="156" y="36"/>
              </a:cxn>
            </a:cxnLst>
            <a:rect l="txL" t="txT" r="txR" b="txB"/>
            <a:pathLst>
              <a:path w="419" h="120">
                <a:moveTo>
                  <a:pt x="156" y="36"/>
                </a:moveTo>
                <a:lnTo>
                  <a:pt x="189" y="28"/>
                </a:lnTo>
                <a:lnTo>
                  <a:pt x="216" y="22"/>
                </a:lnTo>
                <a:lnTo>
                  <a:pt x="244" y="14"/>
                </a:lnTo>
                <a:lnTo>
                  <a:pt x="267" y="11"/>
                </a:lnTo>
                <a:lnTo>
                  <a:pt x="286" y="5"/>
                </a:lnTo>
                <a:lnTo>
                  <a:pt x="304" y="3"/>
                </a:lnTo>
                <a:lnTo>
                  <a:pt x="318" y="0"/>
                </a:lnTo>
                <a:lnTo>
                  <a:pt x="332" y="0"/>
                </a:lnTo>
                <a:lnTo>
                  <a:pt x="350" y="0"/>
                </a:lnTo>
                <a:lnTo>
                  <a:pt x="369" y="0"/>
                </a:lnTo>
                <a:lnTo>
                  <a:pt x="387" y="3"/>
                </a:lnTo>
                <a:lnTo>
                  <a:pt x="396" y="8"/>
                </a:lnTo>
                <a:lnTo>
                  <a:pt x="410" y="14"/>
                </a:lnTo>
                <a:lnTo>
                  <a:pt x="415" y="22"/>
                </a:lnTo>
                <a:lnTo>
                  <a:pt x="419" y="28"/>
                </a:lnTo>
                <a:lnTo>
                  <a:pt x="419" y="36"/>
                </a:lnTo>
                <a:lnTo>
                  <a:pt x="419" y="39"/>
                </a:lnTo>
                <a:lnTo>
                  <a:pt x="415" y="42"/>
                </a:lnTo>
                <a:lnTo>
                  <a:pt x="410" y="45"/>
                </a:lnTo>
                <a:lnTo>
                  <a:pt x="405" y="47"/>
                </a:lnTo>
                <a:lnTo>
                  <a:pt x="401" y="47"/>
                </a:lnTo>
                <a:lnTo>
                  <a:pt x="392" y="50"/>
                </a:lnTo>
                <a:lnTo>
                  <a:pt x="382" y="56"/>
                </a:lnTo>
                <a:lnTo>
                  <a:pt x="373" y="59"/>
                </a:lnTo>
                <a:lnTo>
                  <a:pt x="364" y="61"/>
                </a:lnTo>
                <a:lnTo>
                  <a:pt x="350" y="64"/>
                </a:lnTo>
                <a:lnTo>
                  <a:pt x="336" y="67"/>
                </a:lnTo>
                <a:lnTo>
                  <a:pt x="322" y="70"/>
                </a:lnTo>
                <a:lnTo>
                  <a:pt x="304" y="73"/>
                </a:lnTo>
                <a:lnTo>
                  <a:pt x="286" y="78"/>
                </a:lnTo>
                <a:lnTo>
                  <a:pt x="267" y="81"/>
                </a:lnTo>
                <a:lnTo>
                  <a:pt x="249" y="84"/>
                </a:lnTo>
                <a:lnTo>
                  <a:pt x="226" y="89"/>
                </a:lnTo>
                <a:lnTo>
                  <a:pt x="207" y="92"/>
                </a:lnTo>
                <a:lnTo>
                  <a:pt x="175" y="101"/>
                </a:lnTo>
                <a:lnTo>
                  <a:pt x="143" y="106"/>
                </a:lnTo>
                <a:lnTo>
                  <a:pt x="119" y="112"/>
                </a:lnTo>
                <a:lnTo>
                  <a:pt x="96" y="115"/>
                </a:lnTo>
                <a:lnTo>
                  <a:pt x="78" y="117"/>
                </a:lnTo>
                <a:lnTo>
                  <a:pt x="64" y="120"/>
                </a:lnTo>
                <a:lnTo>
                  <a:pt x="60" y="120"/>
                </a:lnTo>
                <a:lnTo>
                  <a:pt x="46" y="120"/>
                </a:lnTo>
                <a:lnTo>
                  <a:pt x="36" y="115"/>
                </a:lnTo>
                <a:lnTo>
                  <a:pt x="27" y="109"/>
                </a:lnTo>
                <a:lnTo>
                  <a:pt x="13" y="98"/>
                </a:lnTo>
                <a:lnTo>
                  <a:pt x="9" y="95"/>
                </a:lnTo>
                <a:lnTo>
                  <a:pt x="4" y="92"/>
                </a:lnTo>
                <a:lnTo>
                  <a:pt x="0" y="89"/>
                </a:lnTo>
                <a:lnTo>
                  <a:pt x="0" y="84"/>
                </a:lnTo>
                <a:lnTo>
                  <a:pt x="0" y="81"/>
                </a:lnTo>
                <a:lnTo>
                  <a:pt x="4" y="78"/>
                </a:lnTo>
                <a:lnTo>
                  <a:pt x="9" y="73"/>
                </a:lnTo>
                <a:lnTo>
                  <a:pt x="13" y="70"/>
                </a:lnTo>
                <a:lnTo>
                  <a:pt x="23" y="67"/>
                </a:lnTo>
                <a:lnTo>
                  <a:pt x="32" y="64"/>
                </a:lnTo>
                <a:lnTo>
                  <a:pt x="46" y="61"/>
                </a:lnTo>
                <a:lnTo>
                  <a:pt x="60" y="59"/>
                </a:lnTo>
                <a:lnTo>
                  <a:pt x="83" y="53"/>
                </a:lnTo>
                <a:lnTo>
                  <a:pt x="101" y="50"/>
                </a:lnTo>
                <a:lnTo>
                  <a:pt x="129" y="42"/>
                </a:lnTo>
                <a:lnTo>
                  <a:pt x="156" y="36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5" name="Freeform 27"/>
          <p:cNvSpPr/>
          <p:nvPr/>
        </p:nvSpPr>
        <p:spPr>
          <a:xfrm>
            <a:off x="6165850" y="4422775"/>
            <a:ext cx="995363" cy="214313"/>
          </a:xfrm>
          <a:custGeom>
            <a:avLst/>
            <a:gdLst>
              <a:gd name="txL" fmla="*/ 0 w 627"/>
              <a:gd name="txT" fmla="*/ 0 h 135"/>
              <a:gd name="txR" fmla="*/ 627 w 627"/>
              <a:gd name="txB" fmla="*/ 135 h 135"/>
            </a:gdLst>
            <a:ahLst/>
            <a:cxnLst>
              <a:cxn ang="0">
                <a:pos x="627" y="65"/>
              </a:cxn>
              <a:cxn ang="0">
                <a:pos x="627" y="76"/>
              </a:cxn>
              <a:cxn ang="0">
                <a:pos x="623" y="81"/>
              </a:cxn>
              <a:cxn ang="0">
                <a:pos x="618" y="87"/>
              </a:cxn>
              <a:cxn ang="0">
                <a:pos x="618" y="87"/>
              </a:cxn>
              <a:cxn ang="0">
                <a:pos x="609" y="90"/>
              </a:cxn>
              <a:cxn ang="0">
                <a:pos x="600" y="93"/>
              </a:cxn>
              <a:cxn ang="0">
                <a:pos x="590" y="93"/>
              </a:cxn>
              <a:cxn ang="0">
                <a:pos x="572" y="93"/>
              </a:cxn>
              <a:cxn ang="0">
                <a:pos x="558" y="93"/>
              </a:cxn>
              <a:cxn ang="0">
                <a:pos x="535" y="93"/>
              </a:cxn>
              <a:cxn ang="0">
                <a:pos x="516" y="93"/>
              </a:cxn>
              <a:cxn ang="0">
                <a:pos x="489" y="93"/>
              </a:cxn>
              <a:cxn ang="0">
                <a:pos x="466" y="95"/>
              </a:cxn>
              <a:cxn ang="0">
                <a:pos x="438" y="95"/>
              </a:cxn>
              <a:cxn ang="0">
                <a:pos x="406" y="98"/>
              </a:cxn>
              <a:cxn ang="0">
                <a:pos x="374" y="101"/>
              </a:cxn>
              <a:cxn ang="0">
                <a:pos x="341" y="104"/>
              </a:cxn>
              <a:cxn ang="0">
                <a:pos x="304" y="109"/>
              </a:cxn>
              <a:cxn ang="0">
                <a:pos x="267" y="115"/>
              </a:cxn>
              <a:cxn ang="0">
                <a:pos x="231" y="121"/>
              </a:cxn>
              <a:cxn ang="0">
                <a:pos x="194" y="123"/>
              </a:cxn>
              <a:cxn ang="0">
                <a:pos x="124" y="129"/>
              </a:cxn>
              <a:cxn ang="0">
                <a:pos x="60" y="135"/>
              </a:cxn>
              <a:cxn ang="0">
                <a:pos x="0" y="135"/>
              </a:cxn>
              <a:cxn ang="0">
                <a:pos x="0" y="93"/>
              </a:cxn>
              <a:cxn ang="0">
                <a:pos x="23" y="90"/>
              </a:cxn>
              <a:cxn ang="0">
                <a:pos x="51" y="84"/>
              </a:cxn>
              <a:cxn ang="0">
                <a:pos x="78" y="79"/>
              </a:cxn>
              <a:cxn ang="0">
                <a:pos x="115" y="73"/>
              </a:cxn>
              <a:cxn ang="0">
                <a:pos x="152" y="65"/>
              </a:cxn>
              <a:cxn ang="0">
                <a:pos x="189" y="56"/>
              </a:cxn>
              <a:cxn ang="0">
                <a:pos x="235" y="48"/>
              </a:cxn>
              <a:cxn ang="0">
                <a:pos x="281" y="37"/>
              </a:cxn>
              <a:cxn ang="0">
                <a:pos x="327" y="28"/>
              </a:cxn>
              <a:cxn ang="0">
                <a:pos x="369" y="23"/>
              </a:cxn>
              <a:cxn ang="0">
                <a:pos x="406" y="17"/>
              </a:cxn>
              <a:cxn ang="0">
                <a:pos x="420" y="14"/>
              </a:cxn>
              <a:cxn ang="0">
                <a:pos x="438" y="11"/>
              </a:cxn>
              <a:cxn ang="0">
                <a:pos x="452" y="9"/>
              </a:cxn>
              <a:cxn ang="0">
                <a:pos x="466" y="6"/>
              </a:cxn>
              <a:cxn ang="0">
                <a:pos x="480" y="6"/>
              </a:cxn>
              <a:cxn ang="0">
                <a:pos x="489" y="3"/>
              </a:cxn>
              <a:cxn ang="0">
                <a:pos x="498" y="3"/>
              </a:cxn>
              <a:cxn ang="0">
                <a:pos x="507" y="3"/>
              </a:cxn>
              <a:cxn ang="0">
                <a:pos x="512" y="0"/>
              </a:cxn>
              <a:cxn ang="0">
                <a:pos x="521" y="0"/>
              </a:cxn>
              <a:cxn ang="0">
                <a:pos x="540" y="3"/>
              </a:cxn>
              <a:cxn ang="0">
                <a:pos x="563" y="6"/>
              </a:cxn>
              <a:cxn ang="0">
                <a:pos x="581" y="14"/>
              </a:cxn>
              <a:cxn ang="0">
                <a:pos x="600" y="23"/>
              </a:cxn>
              <a:cxn ang="0">
                <a:pos x="609" y="34"/>
              </a:cxn>
              <a:cxn ang="0">
                <a:pos x="618" y="45"/>
              </a:cxn>
              <a:cxn ang="0">
                <a:pos x="623" y="53"/>
              </a:cxn>
              <a:cxn ang="0">
                <a:pos x="627" y="65"/>
              </a:cxn>
              <a:cxn ang="0">
                <a:pos x="627" y="65"/>
              </a:cxn>
            </a:cxnLst>
            <a:rect l="txL" t="txT" r="txR" b="txB"/>
            <a:pathLst>
              <a:path w="627" h="135">
                <a:moveTo>
                  <a:pt x="627" y="65"/>
                </a:moveTo>
                <a:lnTo>
                  <a:pt x="627" y="76"/>
                </a:lnTo>
                <a:lnTo>
                  <a:pt x="623" y="81"/>
                </a:lnTo>
                <a:lnTo>
                  <a:pt x="618" y="87"/>
                </a:lnTo>
                <a:lnTo>
                  <a:pt x="609" y="90"/>
                </a:lnTo>
                <a:lnTo>
                  <a:pt x="600" y="93"/>
                </a:lnTo>
                <a:lnTo>
                  <a:pt x="590" y="93"/>
                </a:lnTo>
                <a:lnTo>
                  <a:pt x="572" y="93"/>
                </a:lnTo>
                <a:lnTo>
                  <a:pt x="558" y="93"/>
                </a:lnTo>
                <a:lnTo>
                  <a:pt x="535" y="93"/>
                </a:lnTo>
                <a:lnTo>
                  <a:pt x="516" y="93"/>
                </a:lnTo>
                <a:lnTo>
                  <a:pt x="489" y="93"/>
                </a:lnTo>
                <a:lnTo>
                  <a:pt x="466" y="95"/>
                </a:lnTo>
                <a:lnTo>
                  <a:pt x="438" y="95"/>
                </a:lnTo>
                <a:lnTo>
                  <a:pt x="406" y="98"/>
                </a:lnTo>
                <a:lnTo>
                  <a:pt x="374" y="101"/>
                </a:lnTo>
                <a:lnTo>
                  <a:pt x="341" y="104"/>
                </a:lnTo>
                <a:lnTo>
                  <a:pt x="304" y="109"/>
                </a:lnTo>
                <a:lnTo>
                  <a:pt x="267" y="115"/>
                </a:lnTo>
                <a:lnTo>
                  <a:pt x="231" y="121"/>
                </a:lnTo>
                <a:lnTo>
                  <a:pt x="194" y="123"/>
                </a:lnTo>
                <a:lnTo>
                  <a:pt x="124" y="129"/>
                </a:lnTo>
                <a:lnTo>
                  <a:pt x="60" y="135"/>
                </a:lnTo>
                <a:lnTo>
                  <a:pt x="0" y="135"/>
                </a:lnTo>
                <a:lnTo>
                  <a:pt x="0" y="93"/>
                </a:lnTo>
                <a:lnTo>
                  <a:pt x="23" y="90"/>
                </a:lnTo>
                <a:lnTo>
                  <a:pt x="51" y="84"/>
                </a:lnTo>
                <a:lnTo>
                  <a:pt x="78" y="79"/>
                </a:lnTo>
                <a:lnTo>
                  <a:pt x="115" y="73"/>
                </a:lnTo>
                <a:lnTo>
                  <a:pt x="152" y="65"/>
                </a:lnTo>
                <a:lnTo>
                  <a:pt x="189" y="56"/>
                </a:lnTo>
                <a:lnTo>
                  <a:pt x="235" y="48"/>
                </a:lnTo>
                <a:lnTo>
                  <a:pt x="281" y="37"/>
                </a:lnTo>
                <a:lnTo>
                  <a:pt x="327" y="28"/>
                </a:lnTo>
                <a:lnTo>
                  <a:pt x="369" y="23"/>
                </a:lnTo>
                <a:lnTo>
                  <a:pt x="406" y="17"/>
                </a:lnTo>
                <a:lnTo>
                  <a:pt x="420" y="14"/>
                </a:lnTo>
                <a:lnTo>
                  <a:pt x="438" y="11"/>
                </a:lnTo>
                <a:lnTo>
                  <a:pt x="452" y="9"/>
                </a:lnTo>
                <a:lnTo>
                  <a:pt x="466" y="6"/>
                </a:lnTo>
                <a:lnTo>
                  <a:pt x="480" y="6"/>
                </a:lnTo>
                <a:lnTo>
                  <a:pt x="489" y="3"/>
                </a:lnTo>
                <a:lnTo>
                  <a:pt x="498" y="3"/>
                </a:lnTo>
                <a:lnTo>
                  <a:pt x="507" y="3"/>
                </a:lnTo>
                <a:lnTo>
                  <a:pt x="512" y="0"/>
                </a:lnTo>
                <a:lnTo>
                  <a:pt x="521" y="0"/>
                </a:lnTo>
                <a:lnTo>
                  <a:pt x="540" y="3"/>
                </a:lnTo>
                <a:lnTo>
                  <a:pt x="563" y="6"/>
                </a:lnTo>
                <a:lnTo>
                  <a:pt x="581" y="14"/>
                </a:lnTo>
                <a:lnTo>
                  <a:pt x="600" y="23"/>
                </a:lnTo>
                <a:lnTo>
                  <a:pt x="609" y="34"/>
                </a:lnTo>
                <a:lnTo>
                  <a:pt x="618" y="45"/>
                </a:lnTo>
                <a:lnTo>
                  <a:pt x="623" y="53"/>
                </a:lnTo>
                <a:lnTo>
                  <a:pt x="627" y="65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6" name="Freeform 37"/>
          <p:cNvSpPr/>
          <p:nvPr/>
        </p:nvSpPr>
        <p:spPr>
          <a:xfrm>
            <a:off x="9572625" y="3884613"/>
            <a:ext cx="614363" cy="484187"/>
          </a:xfrm>
          <a:custGeom>
            <a:avLst/>
            <a:gdLst>
              <a:gd name="txL" fmla="*/ 0 w 387"/>
              <a:gd name="txT" fmla="*/ 0 h 305"/>
              <a:gd name="txR" fmla="*/ 387 w 387"/>
              <a:gd name="txB" fmla="*/ 305 h 305"/>
            </a:gdLst>
            <a:ahLst/>
            <a:cxnLst>
              <a:cxn ang="0">
                <a:pos x="276" y="106"/>
              </a:cxn>
              <a:cxn ang="0">
                <a:pos x="299" y="128"/>
              </a:cxn>
              <a:cxn ang="0">
                <a:pos x="323" y="148"/>
              </a:cxn>
              <a:cxn ang="0">
                <a:pos x="341" y="167"/>
              </a:cxn>
              <a:cxn ang="0">
                <a:pos x="355" y="184"/>
              </a:cxn>
              <a:cxn ang="0">
                <a:pos x="369" y="201"/>
              </a:cxn>
              <a:cxn ang="0">
                <a:pos x="378" y="218"/>
              </a:cxn>
              <a:cxn ang="0">
                <a:pos x="382" y="235"/>
              </a:cxn>
              <a:cxn ang="0">
                <a:pos x="387" y="249"/>
              </a:cxn>
              <a:cxn ang="0">
                <a:pos x="387" y="260"/>
              </a:cxn>
              <a:cxn ang="0">
                <a:pos x="387" y="271"/>
              </a:cxn>
              <a:cxn ang="0">
                <a:pos x="382" y="282"/>
              </a:cxn>
              <a:cxn ang="0">
                <a:pos x="382" y="288"/>
              </a:cxn>
              <a:cxn ang="0">
                <a:pos x="382" y="296"/>
              </a:cxn>
              <a:cxn ang="0">
                <a:pos x="378" y="299"/>
              </a:cxn>
              <a:cxn ang="0">
                <a:pos x="378" y="302"/>
              </a:cxn>
              <a:cxn ang="0">
                <a:pos x="373" y="305"/>
              </a:cxn>
              <a:cxn ang="0">
                <a:pos x="373" y="305"/>
              </a:cxn>
              <a:cxn ang="0">
                <a:pos x="369" y="302"/>
              </a:cxn>
              <a:cxn ang="0">
                <a:pos x="364" y="299"/>
              </a:cxn>
              <a:cxn ang="0">
                <a:pos x="355" y="296"/>
              </a:cxn>
              <a:cxn ang="0">
                <a:pos x="350" y="291"/>
              </a:cxn>
              <a:cxn ang="0">
                <a:pos x="341" y="285"/>
              </a:cxn>
              <a:cxn ang="0">
                <a:pos x="332" y="277"/>
              </a:cxn>
              <a:cxn ang="0">
                <a:pos x="318" y="268"/>
              </a:cxn>
              <a:cxn ang="0">
                <a:pos x="309" y="260"/>
              </a:cxn>
              <a:cxn ang="0">
                <a:pos x="295" y="249"/>
              </a:cxn>
              <a:cxn ang="0">
                <a:pos x="276" y="237"/>
              </a:cxn>
              <a:cxn ang="0">
                <a:pos x="263" y="223"/>
              </a:cxn>
              <a:cxn ang="0">
                <a:pos x="244" y="209"/>
              </a:cxn>
              <a:cxn ang="0">
                <a:pos x="226" y="195"/>
              </a:cxn>
              <a:cxn ang="0">
                <a:pos x="207" y="179"/>
              </a:cxn>
              <a:cxn ang="0">
                <a:pos x="184" y="162"/>
              </a:cxn>
              <a:cxn ang="0">
                <a:pos x="166" y="145"/>
              </a:cxn>
              <a:cxn ang="0">
                <a:pos x="143" y="131"/>
              </a:cxn>
              <a:cxn ang="0">
                <a:pos x="124" y="114"/>
              </a:cxn>
              <a:cxn ang="0">
                <a:pos x="110" y="100"/>
              </a:cxn>
              <a:cxn ang="0">
                <a:pos x="92" y="89"/>
              </a:cxn>
              <a:cxn ang="0">
                <a:pos x="78" y="78"/>
              </a:cxn>
              <a:cxn ang="0">
                <a:pos x="64" y="67"/>
              </a:cxn>
              <a:cxn ang="0">
                <a:pos x="50" y="55"/>
              </a:cxn>
              <a:cxn ang="0">
                <a:pos x="41" y="44"/>
              </a:cxn>
              <a:cxn ang="0">
                <a:pos x="32" y="36"/>
              </a:cxn>
              <a:cxn ang="0">
                <a:pos x="23" y="30"/>
              </a:cxn>
              <a:cxn ang="0">
                <a:pos x="14" y="22"/>
              </a:cxn>
              <a:cxn ang="0">
                <a:pos x="9" y="16"/>
              </a:cxn>
              <a:cxn ang="0">
                <a:pos x="4" y="11"/>
              </a:cxn>
              <a:cxn ang="0">
                <a:pos x="4" y="5"/>
              </a:cxn>
              <a:cxn ang="0">
                <a:pos x="0" y="0"/>
              </a:cxn>
              <a:cxn ang="0">
                <a:pos x="41" y="8"/>
              </a:cxn>
              <a:cxn ang="0">
                <a:pos x="78" y="16"/>
              </a:cxn>
              <a:cxn ang="0">
                <a:pos x="115" y="25"/>
              </a:cxn>
              <a:cxn ang="0">
                <a:pos x="152" y="39"/>
              </a:cxn>
              <a:cxn ang="0">
                <a:pos x="184" y="53"/>
              </a:cxn>
              <a:cxn ang="0">
                <a:pos x="216" y="67"/>
              </a:cxn>
              <a:cxn ang="0">
                <a:pos x="244" y="86"/>
              </a:cxn>
              <a:cxn ang="0">
                <a:pos x="276" y="106"/>
              </a:cxn>
              <a:cxn ang="0">
                <a:pos x="276" y="106"/>
              </a:cxn>
            </a:cxnLst>
            <a:rect l="txL" t="txT" r="txR" b="txB"/>
            <a:pathLst>
              <a:path w="387" h="305">
                <a:moveTo>
                  <a:pt x="276" y="106"/>
                </a:moveTo>
                <a:lnTo>
                  <a:pt x="299" y="128"/>
                </a:lnTo>
                <a:lnTo>
                  <a:pt x="323" y="148"/>
                </a:lnTo>
                <a:lnTo>
                  <a:pt x="341" y="167"/>
                </a:lnTo>
                <a:lnTo>
                  <a:pt x="355" y="184"/>
                </a:lnTo>
                <a:lnTo>
                  <a:pt x="369" y="201"/>
                </a:lnTo>
                <a:lnTo>
                  <a:pt x="378" y="218"/>
                </a:lnTo>
                <a:lnTo>
                  <a:pt x="382" y="235"/>
                </a:lnTo>
                <a:lnTo>
                  <a:pt x="387" y="249"/>
                </a:lnTo>
                <a:lnTo>
                  <a:pt x="387" y="260"/>
                </a:lnTo>
                <a:lnTo>
                  <a:pt x="387" y="271"/>
                </a:lnTo>
                <a:lnTo>
                  <a:pt x="382" y="282"/>
                </a:lnTo>
                <a:lnTo>
                  <a:pt x="382" y="288"/>
                </a:lnTo>
                <a:lnTo>
                  <a:pt x="382" y="296"/>
                </a:lnTo>
                <a:lnTo>
                  <a:pt x="378" y="299"/>
                </a:lnTo>
                <a:lnTo>
                  <a:pt x="378" y="302"/>
                </a:lnTo>
                <a:lnTo>
                  <a:pt x="373" y="305"/>
                </a:lnTo>
                <a:lnTo>
                  <a:pt x="369" y="302"/>
                </a:lnTo>
                <a:lnTo>
                  <a:pt x="364" y="299"/>
                </a:lnTo>
                <a:lnTo>
                  <a:pt x="355" y="296"/>
                </a:lnTo>
                <a:lnTo>
                  <a:pt x="350" y="291"/>
                </a:lnTo>
                <a:lnTo>
                  <a:pt x="341" y="285"/>
                </a:lnTo>
                <a:lnTo>
                  <a:pt x="332" y="277"/>
                </a:lnTo>
                <a:lnTo>
                  <a:pt x="318" y="268"/>
                </a:lnTo>
                <a:lnTo>
                  <a:pt x="309" y="260"/>
                </a:lnTo>
                <a:lnTo>
                  <a:pt x="295" y="249"/>
                </a:lnTo>
                <a:lnTo>
                  <a:pt x="276" y="237"/>
                </a:lnTo>
                <a:lnTo>
                  <a:pt x="263" y="223"/>
                </a:lnTo>
                <a:lnTo>
                  <a:pt x="244" y="209"/>
                </a:lnTo>
                <a:lnTo>
                  <a:pt x="226" y="195"/>
                </a:lnTo>
                <a:lnTo>
                  <a:pt x="207" y="179"/>
                </a:lnTo>
                <a:lnTo>
                  <a:pt x="184" y="162"/>
                </a:lnTo>
                <a:lnTo>
                  <a:pt x="166" y="145"/>
                </a:lnTo>
                <a:lnTo>
                  <a:pt x="143" y="131"/>
                </a:lnTo>
                <a:lnTo>
                  <a:pt x="124" y="114"/>
                </a:lnTo>
                <a:lnTo>
                  <a:pt x="110" y="100"/>
                </a:lnTo>
                <a:lnTo>
                  <a:pt x="92" y="89"/>
                </a:lnTo>
                <a:lnTo>
                  <a:pt x="78" y="78"/>
                </a:lnTo>
                <a:lnTo>
                  <a:pt x="64" y="67"/>
                </a:lnTo>
                <a:lnTo>
                  <a:pt x="50" y="55"/>
                </a:lnTo>
                <a:lnTo>
                  <a:pt x="41" y="44"/>
                </a:lnTo>
                <a:lnTo>
                  <a:pt x="32" y="36"/>
                </a:lnTo>
                <a:lnTo>
                  <a:pt x="23" y="30"/>
                </a:lnTo>
                <a:lnTo>
                  <a:pt x="14" y="22"/>
                </a:lnTo>
                <a:lnTo>
                  <a:pt x="9" y="16"/>
                </a:lnTo>
                <a:lnTo>
                  <a:pt x="4" y="11"/>
                </a:lnTo>
                <a:lnTo>
                  <a:pt x="4" y="5"/>
                </a:lnTo>
                <a:lnTo>
                  <a:pt x="0" y="0"/>
                </a:lnTo>
                <a:lnTo>
                  <a:pt x="41" y="8"/>
                </a:lnTo>
                <a:lnTo>
                  <a:pt x="78" y="16"/>
                </a:lnTo>
                <a:lnTo>
                  <a:pt x="115" y="25"/>
                </a:lnTo>
                <a:lnTo>
                  <a:pt x="152" y="39"/>
                </a:lnTo>
                <a:lnTo>
                  <a:pt x="184" y="53"/>
                </a:lnTo>
                <a:lnTo>
                  <a:pt x="216" y="67"/>
                </a:lnTo>
                <a:lnTo>
                  <a:pt x="244" y="86"/>
                </a:lnTo>
                <a:lnTo>
                  <a:pt x="276" y="106"/>
                </a:lnTo>
              </a:path>
            </a:pathLst>
          </a:custGeom>
          <a:solidFill>
            <a:srgbClr val="FF0000">
              <a:alpha val="100000"/>
            </a:srgbClr>
          </a:solidFill>
          <a:ln w="4445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2356</Words>
  <Application>WPS 演示</Application>
  <PresentationFormat>自定义</PresentationFormat>
  <Paragraphs>348</Paragraphs>
  <Slides>39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62" baseType="lpstr">
      <vt:lpstr>Arial</vt:lpstr>
      <vt:lpstr>宋体</vt:lpstr>
      <vt:lpstr>Wingdings</vt:lpstr>
      <vt:lpstr>Calibri</vt:lpstr>
      <vt:lpstr>Calibri Light</vt:lpstr>
      <vt:lpstr>华文行楷</vt:lpstr>
      <vt:lpstr>华文新魏</vt:lpstr>
      <vt:lpstr>方正小标宋简体</vt:lpstr>
      <vt:lpstr>Arial Unicode MS</vt:lpstr>
      <vt:lpstr>楷体</vt:lpstr>
      <vt:lpstr>黑体</vt:lpstr>
      <vt:lpstr>隶书</vt:lpstr>
      <vt:lpstr>汉语拼音</vt:lpstr>
      <vt:lpstr>华文楷体</vt:lpstr>
      <vt:lpstr>微软雅黑</vt:lpstr>
      <vt:lpstr>Times New Roman</vt:lpstr>
      <vt:lpstr>方正卡通简体</vt:lpstr>
      <vt:lpstr>Segoe Print</vt:lpstr>
      <vt:lpstr>Cambria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109</cp:revision>
  <dcterms:created xsi:type="dcterms:W3CDTF">2018-07-30T01:54:00Z</dcterms:created>
  <dcterms:modified xsi:type="dcterms:W3CDTF">2023-11-13T12:57:36Z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7966142484BA4D7CAB0BF75822B4ED43_13</vt:lpwstr>
  </property>
</Properties>
</file>