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31"/>
  </p:notesMasterIdLst>
  <p:handoutMasterIdLst>
    <p:handoutMasterId r:id="rId32"/>
  </p:handoutMasterIdLst>
  <p:sldIdLst>
    <p:sldId id="411" r:id="rId4"/>
    <p:sldId id="402" r:id="rId5"/>
    <p:sldId id="388" r:id="rId6"/>
    <p:sldId id="403" r:id="rId7"/>
    <p:sldId id="404" r:id="rId8"/>
    <p:sldId id="361" r:id="rId9"/>
    <p:sldId id="363" r:id="rId10"/>
    <p:sldId id="365" r:id="rId11"/>
    <p:sldId id="398" r:id="rId12"/>
    <p:sldId id="396" r:id="rId13"/>
    <p:sldId id="399" r:id="rId14"/>
    <p:sldId id="397" r:id="rId15"/>
    <p:sldId id="400" r:id="rId16"/>
    <p:sldId id="366" r:id="rId17"/>
    <p:sldId id="405" r:id="rId18"/>
    <p:sldId id="392" r:id="rId19"/>
    <p:sldId id="394" r:id="rId20"/>
    <p:sldId id="393" r:id="rId21"/>
    <p:sldId id="371" r:id="rId22"/>
    <p:sldId id="406" r:id="rId23"/>
    <p:sldId id="407" r:id="rId24"/>
    <p:sldId id="375" r:id="rId25"/>
    <p:sldId id="376" r:id="rId26"/>
    <p:sldId id="377" r:id="rId27"/>
    <p:sldId id="358" r:id="rId28"/>
    <p:sldId id="303" r:id="rId29"/>
    <p:sldId id="437" r:id="rId30"/>
  </p:sldIdLst>
  <p:sldSz cx="9144000" cy="51435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0066"/>
    <a:srgbClr val="F7FFFF"/>
    <a:srgbClr val="FFFFCC"/>
    <a:srgbClr val="FFCCFF"/>
    <a:srgbClr val="CC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340"/>
  </p:normalViewPr>
  <p:slideViewPr>
    <p:cSldViewPr showGuides="1">
      <p:cViewPr varScale="1">
        <p:scale>
          <a:sx n="88" d="100"/>
          <a:sy n="88" d="100"/>
        </p:scale>
        <p:origin x="84" y="10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D670D8-5CC7-4BF5-9181-0C58D843281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709377-5AA1-44C2-AA59-468B7DE4429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99C12D-EFA7-4A9A-944F-4102FE2C902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718049-6626-480E-90AB-8A5C8C883CD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4050" y="1135063"/>
            <a:ext cx="1139825" cy="170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80175" y="-82550"/>
            <a:ext cx="850900" cy="126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KSO_Shape"/>
          <p:cNvSpPr/>
          <p:nvPr/>
        </p:nvSpPr>
        <p:spPr bwMode="auto">
          <a:xfrm>
            <a:off x="1449388" y="277813"/>
            <a:ext cx="1428750" cy="78581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4344988" y="80963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7199313" y="438150"/>
            <a:ext cx="747713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100013" y="820738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5629275" y="536575"/>
            <a:ext cx="1339850" cy="73660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030538" y="60325"/>
            <a:ext cx="663575" cy="909638"/>
            <a:chOff x="1795522" y="3189767"/>
            <a:chExt cx="886635" cy="1213682"/>
          </a:xfrm>
        </p:grpSpPr>
        <p:pic>
          <p:nvPicPr>
            <p:cNvPr id="206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95522" y="3189767"/>
              <a:ext cx="521395" cy="7777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10024" y="3997517"/>
              <a:ext cx="272133" cy="4059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0" y="2449513"/>
            <a:ext cx="9136063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7938" y="2449513"/>
            <a:ext cx="9136062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39205" y="3973418"/>
            <a:ext cx="1262113" cy="1241007"/>
          </a:xfrm>
          <a:custGeom>
            <a:avLst/>
            <a:gdLst>
              <a:gd name="connsiteX0" fmla="*/ 0 w 3645415"/>
              <a:gd name="connsiteY0" fmla="*/ 0 h 3584455"/>
              <a:gd name="connsiteX1" fmla="*/ 3645415 w 3645415"/>
              <a:gd name="connsiteY1" fmla="*/ 0 h 3584455"/>
              <a:gd name="connsiteX2" fmla="*/ 3645415 w 3645415"/>
              <a:gd name="connsiteY2" fmla="*/ 3584455 h 3584455"/>
              <a:gd name="connsiteX3" fmla="*/ 2685509 w 3645415"/>
              <a:gd name="connsiteY3" fmla="*/ 3584455 h 3584455"/>
              <a:gd name="connsiteX4" fmla="*/ 2764656 w 3645415"/>
              <a:gd name="connsiteY4" fmla="*/ 3580459 h 3584455"/>
              <a:gd name="connsiteX5" fmla="*/ 3459780 w 3645415"/>
              <a:gd name="connsiteY5" fmla="*/ 2810165 h 3584455"/>
              <a:gd name="connsiteX6" fmla="*/ 2685489 w 3645415"/>
              <a:gd name="connsiteY6" fmla="*/ 2035874 h 3584455"/>
              <a:gd name="connsiteX7" fmla="*/ 1911198 w 3645415"/>
              <a:gd name="connsiteY7" fmla="*/ 2810165 h 3584455"/>
              <a:gd name="connsiteX8" fmla="*/ 2606322 w 3645415"/>
              <a:gd name="connsiteY8" fmla="*/ 3580459 h 3584455"/>
              <a:gd name="connsiteX9" fmla="*/ 2685469 w 3645415"/>
              <a:gd name="connsiteY9" fmla="*/ 3584455 h 3584455"/>
              <a:gd name="connsiteX10" fmla="*/ 0 w 3645415"/>
              <a:gd name="connsiteY10" fmla="*/ 3584455 h 358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45415" h="3584455">
                <a:moveTo>
                  <a:pt x="0" y="0"/>
                </a:moveTo>
                <a:lnTo>
                  <a:pt x="3645415" y="0"/>
                </a:lnTo>
                <a:lnTo>
                  <a:pt x="3645415" y="3584455"/>
                </a:lnTo>
                <a:lnTo>
                  <a:pt x="2685509" y="3584455"/>
                </a:lnTo>
                <a:lnTo>
                  <a:pt x="2764656" y="3580459"/>
                </a:lnTo>
                <a:cubicBezTo>
                  <a:pt x="3155097" y="3540807"/>
                  <a:pt x="3459780" y="3211067"/>
                  <a:pt x="3459780" y="2810165"/>
                </a:cubicBezTo>
                <a:cubicBezTo>
                  <a:pt x="3459780" y="2382536"/>
                  <a:pt x="3113118" y="2035874"/>
                  <a:pt x="2685489" y="2035874"/>
                </a:cubicBezTo>
                <a:cubicBezTo>
                  <a:pt x="2257860" y="2035874"/>
                  <a:pt x="1911198" y="2382536"/>
                  <a:pt x="1911198" y="2810165"/>
                </a:cubicBezTo>
                <a:cubicBezTo>
                  <a:pt x="1911198" y="3211067"/>
                  <a:pt x="2215882" y="3540807"/>
                  <a:pt x="2606322" y="3580459"/>
                </a:cubicBezTo>
                <a:lnTo>
                  <a:pt x="2685469" y="3584455"/>
                </a:lnTo>
                <a:lnTo>
                  <a:pt x="0" y="3584455"/>
                </a:lnTo>
                <a:close/>
              </a:path>
            </a:pathLst>
          </a:custGeom>
        </p:spPr>
      </p:pic>
      <p:pic>
        <p:nvPicPr>
          <p:cNvPr id="3082" name="图片 12"/>
          <p:cNvPicPr>
            <a:picLocks noChangeAspect="1"/>
          </p:cNvPicPr>
          <p:nvPr userDrawn="1"/>
        </p:nvPicPr>
        <p:blipFill>
          <a:blip r:embed="rId4"/>
          <a:srcRect t="5211"/>
          <a:stretch>
            <a:fillRect/>
          </a:stretch>
        </p:blipFill>
        <p:spPr>
          <a:xfrm>
            <a:off x="7688263" y="0"/>
            <a:ext cx="1427162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059738" y="4435475"/>
            <a:ext cx="3635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4" name="图片 12"/>
          <p:cNvPicPr>
            <a:picLocks noChangeAspect="1"/>
          </p:cNvPicPr>
          <p:nvPr userDrawn="1"/>
        </p:nvPicPr>
        <p:blipFill>
          <a:blip r:embed="rId5"/>
          <a:srcRect l="46735"/>
          <a:stretch>
            <a:fillRect/>
          </a:stretch>
        </p:blipFill>
        <p:spPr>
          <a:xfrm>
            <a:off x="-396875" y="0"/>
            <a:ext cx="1619250" cy="55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KSO_Shape"/>
          <p:cNvSpPr/>
          <p:nvPr/>
        </p:nvSpPr>
        <p:spPr bwMode="auto">
          <a:xfrm>
            <a:off x="95250" y="276225"/>
            <a:ext cx="636588" cy="3492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0" y="2449513"/>
            <a:ext cx="9136063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7938" y="2449513"/>
            <a:ext cx="9136062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5"/>
          <p:cNvPicPr>
            <a:picLocks noChangeAspect="1"/>
          </p:cNvPicPr>
          <p:nvPr userDrawn="1"/>
        </p:nvPicPr>
        <p:blipFill>
          <a:blip r:embed="rId3"/>
          <a:srcRect l="1749" t="23633" r="1749" b="21111"/>
          <a:stretch>
            <a:fillRect/>
          </a:stretch>
        </p:blipFill>
        <p:spPr>
          <a:xfrm>
            <a:off x="23813" y="-4762"/>
            <a:ext cx="8953500" cy="522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12"/>
          <p:cNvPicPr>
            <a:picLocks noChangeAspect="1"/>
          </p:cNvPicPr>
          <p:nvPr userDrawn="1"/>
        </p:nvPicPr>
        <p:blipFill>
          <a:blip r:embed="rId4"/>
          <a:srcRect t="5211"/>
          <a:stretch>
            <a:fillRect/>
          </a:stretch>
        </p:blipFill>
        <p:spPr>
          <a:xfrm>
            <a:off x="7308850" y="339725"/>
            <a:ext cx="1427163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7" name="组合 11"/>
          <p:cNvGrpSpPr/>
          <p:nvPr userDrawn="1"/>
        </p:nvGrpSpPr>
        <p:grpSpPr>
          <a:xfrm>
            <a:off x="8118475" y="3979863"/>
            <a:ext cx="1441450" cy="1241425"/>
            <a:chOff x="8059738" y="3973418"/>
            <a:chExt cx="1441581" cy="12410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239205" y="3973418"/>
              <a:ext cx="1262114" cy="1241008"/>
            </a:xfrm>
            <a:custGeom>
              <a:avLst/>
              <a:gdLst>
                <a:gd name="connsiteX0" fmla="*/ 0 w 3645415"/>
                <a:gd name="connsiteY0" fmla="*/ 0 h 3584455"/>
                <a:gd name="connsiteX1" fmla="*/ 3645415 w 3645415"/>
                <a:gd name="connsiteY1" fmla="*/ 0 h 3584455"/>
                <a:gd name="connsiteX2" fmla="*/ 3645415 w 3645415"/>
                <a:gd name="connsiteY2" fmla="*/ 3584455 h 3584455"/>
                <a:gd name="connsiteX3" fmla="*/ 2685509 w 3645415"/>
                <a:gd name="connsiteY3" fmla="*/ 3584455 h 3584455"/>
                <a:gd name="connsiteX4" fmla="*/ 2764656 w 3645415"/>
                <a:gd name="connsiteY4" fmla="*/ 3580459 h 3584455"/>
                <a:gd name="connsiteX5" fmla="*/ 3459780 w 3645415"/>
                <a:gd name="connsiteY5" fmla="*/ 2810165 h 3584455"/>
                <a:gd name="connsiteX6" fmla="*/ 2685489 w 3645415"/>
                <a:gd name="connsiteY6" fmla="*/ 2035874 h 3584455"/>
                <a:gd name="connsiteX7" fmla="*/ 1911198 w 3645415"/>
                <a:gd name="connsiteY7" fmla="*/ 2810165 h 3584455"/>
                <a:gd name="connsiteX8" fmla="*/ 2606322 w 3645415"/>
                <a:gd name="connsiteY8" fmla="*/ 3580459 h 3584455"/>
                <a:gd name="connsiteX9" fmla="*/ 2685469 w 3645415"/>
                <a:gd name="connsiteY9" fmla="*/ 3584455 h 3584455"/>
                <a:gd name="connsiteX10" fmla="*/ 0 w 3645415"/>
                <a:gd name="connsiteY10" fmla="*/ 3584455 h 358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45415" h="3584455">
                  <a:moveTo>
                    <a:pt x="0" y="0"/>
                  </a:moveTo>
                  <a:lnTo>
                    <a:pt x="3645415" y="0"/>
                  </a:lnTo>
                  <a:lnTo>
                    <a:pt x="3645415" y="3584455"/>
                  </a:lnTo>
                  <a:lnTo>
                    <a:pt x="2685509" y="3584455"/>
                  </a:lnTo>
                  <a:lnTo>
                    <a:pt x="2764656" y="3580459"/>
                  </a:lnTo>
                  <a:cubicBezTo>
                    <a:pt x="3155097" y="3540807"/>
                    <a:pt x="3459780" y="3211067"/>
                    <a:pt x="3459780" y="2810165"/>
                  </a:cubicBezTo>
                  <a:cubicBezTo>
                    <a:pt x="3459780" y="2382536"/>
                    <a:pt x="3113118" y="2035874"/>
                    <a:pt x="2685489" y="2035874"/>
                  </a:cubicBezTo>
                  <a:cubicBezTo>
                    <a:pt x="2257860" y="2035874"/>
                    <a:pt x="1911198" y="2382536"/>
                    <a:pt x="1911198" y="2810165"/>
                  </a:cubicBezTo>
                  <a:cubicBezTo>
                    <a:pt x="1911198" y="3211067"/>
                    <a:pt x="2215882" y="3540807"/>
                    <a:pt x="2606322" y="3580459"/>
                  </a:cubicBezTo>
                  <a:lnTo>
                    <a:pt x="2685469" y="3584455"/>
                  </a:lnTo>
                  <a:lnTo>
                    <a:pt x="0" y="3584455"/>
                  </a:lnTo>
                  <a:close/>
                </a:path>
              </a:pathLst>
            </a:custGeom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8059738" y="4435225"/>
              <a:ext cx="363571" cy="737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小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可</a:t>
              </a:r>
              <a:endPara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25" y="-92075"/>
            <a:ext cx="8921750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7602538" y="-998537"/>
            <a:ext cx="2159000" cy="2159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9" name="图片 12"/>
          <p:cNvPicPr>
            <a:picLocks noChangeAspect="1"/>
          </p:cNvPicPr>
          <p:nvPr userDrawn="1"/>
        </p:nvPicPr>
        <p:blipFill>
          <a:blip r:embed="rId4"/>
          <a:srcRect t="5211"/>
          <a:stretch>
            <a:fillRect/>
          </a:stretch>
        </p:blipFill>
        <p:spPr>
          <a:xfrm>
            <a:off x="7823200" y="0"/>
            <a:ext cx="1427163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30" name="组合 14"/>
          <p:cNvGrpSpPr/>
          <p:nvPr userDrawn="1"/>
        </p:nvGrpSpPr>
        <p:grpSpPr>
          <a:xfrm>
            <a:off x="8253413" y="3651250"/>
            <a:ext cx="1001712" cy="1174750"/>
            <a:chOff x="8220075" y="3968750"/>
            <a:chExt cx="1001713" cy="1174750"/>
          </a:xfrm>
        </p:grpSpPr>
        <p:pic>
          <p:nvPicPr>
            <p:cNvPr id="5131" name="图片 3"/>
            <p:cNvPicPr>
              <a:picLocks noChangeAspect="1"/>
            </p:cNvPicPr>
            <p:nvPr userDrawn="1"/>
          </p:nvPicPr>
          <p:blipFill>
            <a:blip r:embed="rId5"/>
            <a:srcRect b="13921"/>
            <a:stretch>
              <a:fillRect/>
            </a:stretch>
          </p:blipFill>
          <p:spPr>
            <a:xfrm>
              <a:off x="8294688" y="3968750"/>
              <a:ext cx="927100" cy="117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8220075" y="4589463"/>
              <a:ext cx="312737" cy="55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</a:t>
              </a:r>
              <a:endPara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小</a:t>
              </a:r>
              <a:endPara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五</a:t>
              </a:r>
              <a:endPara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375" y="160338"/>
            <a:ext cx="8853488" cy="477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7602538" y="-998537"/>
            <a:ext cx="2159000" cy="2159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3" name="图片 9"/>
          <p:cNvPicPr>
            <a:picLocks noChangeAspect="1"/>
          </p:cNvPicPr>
          <p:nvPr userDrawn="1"/>
        </p:nvPicPr>
        <p:blipFill>
          <a:blip r:embed="rId4"/>
          <a:srcRect l="25504"/>
          <a:stretch>
            <a:fillRect/>
          </a:stretch>
        </p:blipFill>
        <p:spPr>
          <a:xfrm>
            <a:off x="-9525" y="3200400"/>
            <a:ext cx="91535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图片 12"/>
          <p:cNvPicPr>
            <a:picLocks noChangeAspect="1"/>
          </p:cNvPicPr>
          <p:nvPr userDrawn="1"/>
        </p:nvPicPr>
        <p:blipFill>
          <a:blip r:embed="rId5"/>
          <a:srcRect t="5211"/>
          <a:stretch>
            <a:fillRect/>
          </a:stretch>
        </p:blipFill>
        <p:spPr>
          <a:xfrm>
            <a:off x="7823200" y="0"/>
            <a:ext cx="1427163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图片 11"/>
          <p:cNvPicPr>
            <a:picLocks noChangeAspect="1"/>
          </p:cNvPicPr>
          <p:nvPr userDrawn="1"/>
        </p:nvPicPr>
        <p:blipFill>
          <a:blip r:embed="rId4"/>
          <a:srcRect l="25504"/>
          <a:stretch>
            <a:fillRect/>
          </a:stretch>
        </p:blipFill>
        <p:spPr>
          <a:xfrm>
            <a:off x="0" y="3227388"/>
            <a:ext cx="91535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图片 12"/>
          <p:cNvPicPr>
            <a:picLocks noChangeAspect="1"/>
          </p:cNvPicPr>
          <p:nvPr userDrawn="1"/>
        </p:nvPicPr>
        <p:blipFill>
          <a:blip r:embed="rId4"/>
          <a:srcRect l="25504"/>
          <a:stretch>
            <a:fillRect/>
          </a:stretch>
        </p:blipFill>
        <p:spPr>
          <a:xfrm>
            <a:off x="-9525" y="3227388"/>
            <a:ext cx="91535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图片 3"/>
          <p:cNvPicPr>
            <a:picLocks noChangeAspect="1"/>
          </p:cNvPicPr>
          <p:nvPr userDrawn="1"/>
        </p:nvPicPr>
        <p:blipFill>
          <a:blip r:embed="rId6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</a:t>
            </a:r>
            <a:endParaRPr kumimoji="0" lang="zh-CN" altLang="en-US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图片 11"/>
          <p:cNvPicPr>
            <a:picLocks noChangeAspect="1"/>
          </p:cNvPicPr>
          <p:nvPr userDrawn="1"/>
        </p:nvPicPr>
        <p:blipFill>
          <a:blip r:embed="rId2"/>
          <a:srcRect l="15263" r="5319" b="11234"/>
          <a:stretch>
            <a:fillRect/>
          </a:stretch>
        </p:blipFill>
        <p:spPr>
          <a:xfrm>
            <a:off x="0" y="-171450"/>
            <a:ext cx="9144000" cy="5472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8275" y="0"/>
            <a:ext cx="13557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5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7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5D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图片 6"/>
          <p:cNvPicPr>
            <a:picLocks noChangeAspect="1"/>
          </p:cNvPicPr>
          <p:nvPr userDrawn="1"/>
        </p:nvPicPr>
        <p:blipFill>
          <a:blip r:embed="rId11"/>
          <a:srcRect r="303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6"/>
          <p:cNvPicPr>
            <a:picLocks noChangeAspect="1"/>
          </p:cNvPicPr>
          <p:nvPr userDrawn="1"/>
        </p:nvPicPr>
        <p:blipFill>
          <a:blip r:embed="rId12"/>
          <a:srcRect l="380"/>
          <a:stretch>
            <a:fillRect/>
          </a:stretch>
        </p:blipFill>
        <p:spPr>
          <a:xfrm>
            <a:off x="-7937" y="2449513"/>
            <a:ext cx="9144000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6"/>
          <p:cNvPicPr>
            <a:picLocks noChangeAspect="1"/>
          </p:cNvPicPr>
          <p:nvPr userDrawn="1"/>
        </p:nvPicPr>
        <p:blipFill>
          <a:blip r:embed="rId12"/>
          <a:srcRect l="380"/>
          <a:stretch>
            <a:fillRect/>
          </a:stretch>
        </p:blipFill>
        <p:spPr>
          <a:xfrm>
            <a:off x="0" y="2449513"/>
            <a:ext cx="9144000" cy="2693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9.png"/><Relationship Id="rId7" Type="http://schemas.openxmlformats.org/officeDocument/2006/relationships/slide" Target="slide21.xml"/><Relationship Id="rId6" Type="http://schemas.openxmlformats.org/officeDocument/2006/relationships/slide" Target="slide15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image" Target="../media/image40.GI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GIF"/><Relationship Id="rId3" Type="http://schemas.openxmlformats.org/officeDocument/2006/relationships/hyperlink" Target="&#21647;&#40517;.mp4" TargetMode="External"/><Relationship Id="rId2" Type="http://schemas.openxmlformats.org/officeDocument/2006/relationships/image" Target="../media/image48.jpeg"/><Relationship Id="rId1" Type="http://schemas.openxmlformats.org/officeDocument/2006/relationships/hyperlink" Target="&#21647;&#40517;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3"/>
          <p:cNvPicPr>
            <a:picLocks noChangeAspect="1"/>
          </p:cNvPicPr>
          <p:nvPr/>
        </p:nvPicPr>
        <p:blipFill>
          <a:blip r:embed="rId1"/>
          <a:srcRect b="38689"/>
          <a:stretch>
            <a:fillRect/>
          </a:stretch>
        </p:blipFill>
        <p:spPr>
          <a:xfrm>
            <a:off x="1655763" y="1376363"/>
            <a:ext cx="5187950" cy="1931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11"/>
          <p:cNvGrpSpPr/>
          <p:nvPr/>
        </p:nvGrpSpPr>
        <p:grpSpPr>
          <a:xfrm>
            <a:off x="3030538" y="60325"/>
            <a:ext cx="663575" cy="909638"/>
            <a:chOff x="1795522" y="3189767"/>
            <a:chExt cx="886635" cy="1213682"/>
          </a:xfrm>
        </p:grpSpPr>
        <p:pic>
          <p:nvPicPr>
            <p:cNvPr id="11280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522" y="3189767"/>
              <a:ext cx="521395" cy="7777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1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0024" y="3997517"/>
              <a:ext cx="272133" cy="4059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68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9963" y="850900"/>
            <a:ext cx="850900" cy="126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KSO_Shape"/>
          <p:cNvSpPr/>
          <p:nvPr/>
        </p:nvSpPr>
        <p:spPr bwMode="auto">
          <a:xfrm>
            <a:off x="1449388" y="277813"/>
            <a:ext cx="1428750" cy="78581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4344988" y="80963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8047038" y="1422400"/>
            <a:ext cx="747713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100013" y="820738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6477000" y="1520825"/>
            <a:ext cx="1339850" cy="73660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1274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50" y="1135063"/>
            <a:ext cx="1139825" cy="170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标题 1"/>
          <p:cNvSpPr txBox="1"/>
          <p:nvPr/>
        </p:nvSpPr>
        <p:spPr>
          <a:xfrm>
            <a:off x="2327275" y="1833563"/>
            <a:ext cx="3821113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语文园地一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6" name="文本框 4"/>
          <p:cNvSpPr txBox="1"/>
          <p:nvPr/>
        </p:nvSpPr>
        <p:spPr>
          <a:xfrm>
            <a:off x="1063625" y="3390900"/>
            <a:ext cx="187325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7" name="文本框 4">
            <a:hlinkClick r:id="rId6" action="ppaction://hlinksldjump"/>
          </p:cNvPr>
          <p:cNvSpPr txBox="1"/>
          <p:nvPr/>
        </p:nvSpPr>
        <p:spPr>
          <a:xfrm>
            <a:off x="3490913" y="3398838"/>
            <a:ext cx="187325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8" name="文本框 1">
            <a:hlinkClick r:id="rId7" action="ppaction://hlinksldjump"/>
          </p:cNvPr>
          <p:cNvSpPr txBox="1"/>
          <p:nvPr/>
        </p:nvSpPr>
        <p:spPr>
          <a:xfrm>
            <a:off x="5903913" y="3400425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9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8925" y="71438"/>
            <a:ext cx="39084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86000" y="902335"/>
            <a:ext cx="457200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1"/>
          <p:cNvGrpSpPr/>
          <p:nvPr/>
        </p:nvGrpSpPr>
        <p:grpSpPr>
          <a:xfrm>
            <a:off x="922338" y="1662113"/>
            <a:ext cx="1998662" cy="1847850"/>
            <a:chOff x="1150721" y="2376592"/>
            <a:chExt cx="1996566" cy="1847853"/>
          </a:xfrm>
        </p:grpSpPr>
        <p:pic>
          <p:nvPicPr>
            <p:cNvPr id="20492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0721" y="2376592"/>
              <a:ext cx="1890971" cy="1847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3" name="TextBox 1"/>
            <p:cNvSpPr txBox="1"/>
            <p:nvPr/>
          </p:nvSpPr>
          <p:spPr>
            <a:xfrm>
              <a:off x="1351340" y="2521149"/>
              <a:ext cx="933450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4" name="TextBox 5"/>
            <p:cNvSpPr txBox="1"/>
            <p:nvPr/>
          </p:nvSpPr>
          <p:spPr>
            <a:xfrm>
              <a:off x="2213837" y="3367864"/>
              <a:ext cx="933450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92500" y="1700213"/>
            <a:ext cx="4530725" cy="1239837"/>
            <a:chOff x="3826398" y="1706031"/>
            <a:chExt cx="4529023" cy="1240648"/>
          </a:xfrm>
        </p:grpSpPr>
        <p:sp>
          <p:nvSpPr>
            <p:cNvPr id="20490" name="TextBox 11"/>
            <p:cNvSpPr txBox="1"/>
            <p:nvPr/>
          </p:nvSpPr>
          <p:spPr>
            <a:xfrm>
              <a:off x="3914773" y="2238373"/>
              <a:ext cx="4440648" cy="708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人＋（   ）＝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826398" y="1706031"/>
              <a:ext cx="882318" cy="646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rén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00650" y="1712913"/>
            <a:ext cx="720725" cy="1223962"/>
            <a:chOff x="5271509" y="1722434"/>
            <a:chExt cx="722610" cy="1224249"/>
          </a:xfrm>
        </p:grpSpPr>
        <p:sp>
          <p:nvSpPr>
            <p:cNvPr id="20488" name="TextBox 14"/>
            <p:cNvSpPr txBox="1"/>
            <p:nvPr/>
          </p:nvSpPr>
          <p:spPr>
            <a:xfrm>
              <a:off x="5271509" y="2238373"/>
              <a:ext cx="632834" cy="708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292201" y="1722434"/>
              <a:ext cx="701918" cy="7081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èr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19888" y="1728788"/>
            <a:ext cx="1114425" cy="1209675"/>
            <a:chOff x="6210176" y="1747486"/>
            <a:chExt cx="1113899" cy="1207561"/>
          </a:xfrm>
        </p:grpSpPr>
        <p:sp>
          <p:nvSpPr>
            <p:cNvPr id="20486" name="TextBox 17"/>
            <p:cNvSpPr txBox="1"/>
            <p:nvPr/>
          </p:nvSpPr>
          <p:spPr>
            <a:xfrm>
              <a:off x="6451452" y="2247897"/>
              <a:ext cx="632834" cy="7071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10176" y="1747486"/>
              <a:ext cx="1113899" cy="6449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tiān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6"/>
          <p:cNvPicPr>
            <a:picLocks noChangeAspect="1"/>
          </p:cNvPicPr>
          <p:nvPr/>
        </p:nvPicPr>
        <p:blipFill>
          <a:blip r:embed="rId1"/>
          <a:srcRect t="5273"/>
          <a:stretch>
            <a:fillRect/>
          </a:stretch>
        </p:blipFill>
        <p:spPr>
          <a:xfrm>
            <a:off x="0" y="6350"/>
            <a:ext cx="417195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/>
          <p:cNvPicPr>
            <a:picLocks noChangeAspect="1"/>
          </p:cNvPicPr>
          <p:nvPr/>
        </p:nvPicPr>
        <p:blipFill>
          <a:blip r:embed="rId2"/>
          <a:srcRect b="5429"/>
          <a:stretch>
            <a:fillRect/>
          </a:stretch>
        </p:blipFill>
        <p:spPr>
          <a:xfrm>
            <a:off x="4171950" y="0"/>
            <a:ext cx="497205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03575" y="3651250"/>
            <a:ext cx="882650" cy="132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263" y="1492250"/>
            <a:ext cx="1944687" cy="132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2"/>
          <p:cNvGrpSpPr/>
          <p:nvPr/>
        </p:nvGrpSpPr>
        <p:grpSpPr>
          <a:xfrm>
            <a:off x="969963" y="1397000"/>
            <a:ext cx="1997075" cy="1847850"/>
            <a:chOff x="868839" y="307162"/>
            <a:chExt cx="1998202" cy="1847853"/>
          </a:xfrm>
        </p:grpSpPr>
        <p:pic>
          <p:nvPicPr>
            <p:cNvPr id="22540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8839" y="307162"/>
              <a:ext cx="1890969" cy="1847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1" name="TextBox 6"/>
            <p:cNvSpPr txBox="1"/>
            <p:nvPr/>
          </p:nvSpPr>
          <p:spPr>
            <a:xfrm>
              <a:off x="1085707" y="472623"/>
              <a:ext cx="701314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42" name="TextBox 7"/>
            <p:cNvSpPr txBox="1"/>
            <p:nvPr/>
          </p:nvSpPr>
          <p:spPr>
            <a:xfrm>
              <a:off x="1933591" y="1305330"/>
              <a:ext cx="933450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03613" y="1631950"/>
            <a:ext cx="4592637" cy="1219200"/>
            <a:chOff x="3847020" y="1726668"/>
            <a:chExt cx="4591387" cy="1220011"/>
          </a:xfrm>
        </p:grpSpPr>
        <p:sp>
          <p:nvSpPr>
            <p:cNvPr id="22538" name="TextBox 23"/>
            <p:cNvSpPr txBox="1"/>
            <p:nvPr/>
          </p:nvSpPr>
          <p:spPr>
            <a:xfrm>
              <a:off x="3914773" y="2238373"/>
              <a:ext cx="4523634" cy="708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口＋（   ）＝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847020" y="1726668"/>
              <a:ext cx="882410" cy="6465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kǒu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29413" y="1612900"/>
            <a:ext cx="1114425" cy="1214438"/>
            <a:chOff x="6223920" y="1740428"/>
            <a:chExt cx="1113899" cy="1215770"/>
          </a:xfrm>
        </p:grpSpPr>
        <p:sp>
          <p:nvSpPr>
            <p:cNvPr id="22536" name="TextBox 26"/>
            <p:cNvSpPr txBox="1"/>
            <p:nvPr/>
          </p:nvSpPr>
          <p:spPr>
            <a:xfrm>
              <a:off x="6451452" y="2247897"/>
              <a:ext cx="632834" cy="7083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</a:t>
              </a:r>
              <a:endPara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23920" y="1740428"/>
              <a:ext cx="1113899" cy="6468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tián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57788" y="1535113"/>
            <a:ext cx="882650" cy="1296987"/>
            <a:chOff x="5133510" y="1674280"/>
            <a:chExt cx="883197" cy="1298711"/>
          </a:xfrm>
        </p:grpSpPr>
        <p:sp>
          <p:nvSpPr>
            <p:cNvPr id="22534" name="TextBox 29"/>
            <p:cNvSpPr txBox="1"/>
            <p:nvPr/>
          </p:nvSpPr>
          <p:spPr>
            <a:xfrm>
              <a:off x="5258692" y="2264681"/>
              <a:ext cx="632834" cy="708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33510" y="1674280"/>
              <a:ext cx="883197" cy="646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shí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rcRect b="19469"/>
          <a:stretch>
            <a:fillRect/>
          </a:stretch>
        </p:blipFill>
        <p:spPr>
          <a:xfrm>
            <a:off x="0" y="0"/>
            <a:ext cx="43561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763713" y="268288"/>
            <a:ext cx="1944687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2"/>
          <a:srcRect b="16339"/>
          <a:stretch>
            <a:fillRect/>
          </a:stretch>
        </p:blipFill>
        <p:spPr>
          <a:xfrm>
            <a:off x="4356100" y="0"/>
            <a:ext cx="47879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16463" y="1403350"/>
            <a:ext cx="1943100" cy="132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1"/>
          <p:cNvGrpSpPr/>
          <p:nvPr/>
        </p:nvGrpSpPr>
        <p:grpSpPr>
          <a:xfrm>
            <a:off x="833438" y="1514475"/>
            <a:ext cx="1978025" cy="1847850"/>
            <a:chOff x="813838" y="2390344"/>
            <a:chExt cx="1978814" cy="1847853"/>
          </a:xfrm>
        </p:grpSpPr>
        <p:pic>
          <p:nvPicPr>
            <p:cNvPr id="24588" name="图片 4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3838" y="2390344"/>
              <a:ext cx="1890971" cy="1847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9" name="TextBox 8"/>
            <p:cNvSpPr txBox="1"/>
            <p:nvPr/>
          </p:nvSpPr>
          <p:spPr>
            <a:xfrm>
              <a:off x="1014912" y="2566971"/>
              <a:ext cx="933450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90" name="TextBox 9"/>
            <p:cNvSpPr txBox="1"/>
            <p:nvPr/>
          </p:nvSpPr>
          <p:spPr>
            <a:xfrm>
              <a:off x="1859202" y="3393353"/>
              <a:ext cx="933450" cy="646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82988" y="1565275"/>
            <a:ext cx="4370387" cy="1239838"/>
            <a:chOff x="3914773" y="1706031"/>
            <a:chExt cx="4369756" cy="1240648"/>
          </a:xfrm>
        </p:grpSpPr>
        <p:sp>
          <p:nvSpPr>
            <p:cNvPr id="24586" name="TextBox 32"/>
            <p:cNvSpPr txBox="1"/>
            <p:nvPr/>
          </p:nvSpPr>
          <p:spPr>
            <a:xfrm>
              <a:off x="3914773" y="2238373"/>
              <a:ext cx="4369756" cy="708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日＋（   ）＝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952867" y="1706031"/>
              <a:ext cx="649193" cy="646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rì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02463" y="1552575"/>
            <a:ext cx="654050" cy="1243013"/>
            <a:chOff x="6451452" y="1712911"/>
            <a:chExt cx="653702" cy="1243287"/>
          </a:xfrm>
        </p:grpSpPr>
        <p:sp>
          <p:nvSpPr>
            <p:cNvPr id="24584" name="TextBox 35"/>
            <p:cNvSpPr txBox="1"/>
            <p:nvPr/>
          </p:nvSpPr>
          <p:spPr>
            <a:xfrm>
              <a:off x="6451452" y="2247897"/>
              <a:ext cx="632834" cy="7083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endPara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56211" y="1712911"/>
              <a:ext cx="648943" cy="64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mù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40338" y="1579563"/>
            <a:ext cx="666750" cy="1252537"/>
            <a:chOff x="5271509" y="1660864"/>
            <a:chExt cx="667000" cy="1251189"/>
          </a:xfrm>
        </p:grpSpPr>
        <p:sp>
          <p:nvSpPr>
            <p:cNvPr id="24582" name="TextBox 38"/>
            <p:cNvSpPr txBox="1"/>
            <p:nvPr/>
          </p:nvSpPr>
          <p:spPr>
            <a:xfrm>
              <a:off x="5271509" y="2204918"/>
              <a:ext cx="632834" cy="7071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287390" y="1660864"/>
              <a:ext cx="651119" cy="645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yī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900113" y="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207963" y="711200"/>
            <a:ext cx="18732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复习导入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TextBox 2"/>
          <p:cNvSpPr txBox="1"/>
          <p:nvPr/>
        </p:nvSpPr>
        <p:spPr>
          <a:xfrm>
            <a:off x="827088" y="1493838"/>
            <a:ext cx="712946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一片两片三四片，五片六片七八片。九片十片无数片，飞入水中都不见。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6588125" y="3338513"/>
            <a:ext cx="1152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6" name="组合 6"/>
          <p:cNvGrpSpPr/>
          <p:nvPr/>
        </p:nvGrpSpPr>
        <p:grpSpPr>
          <a:xfrm>
            <a:off x="119063" y="747713"/>
            <a:ext cx="1985962" cy="654050"/>
            <a:chOff x="3446161" y="248407"/>
            <a:chExt cx="1985009" cy="654406"/>
          </a:xfrm>
        </p:grpSpPr>
        <p:sp>
          <p:nvSpPr>
            <p:cNvPr id="8" name="任意多边形 7"/>
            <p:cNvSpPr/>
            <p:nvPr/>
          </p:nvSpPr>
          <p:spPr bwMode="auto">
            <a:xfrm>
              <a:off x="3446161" y="248407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 rot="5400000">
              <a:off x="5112727" y="554190"/>
              <a:ext cx="590871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 rot="5400000">
              <a:off x="3174528" y="554984"/>
              <a:ext cx="589283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3468375" y="832925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 txBox="1"/>
          <p:nvPr/>
        </p:nvSpPr>
        <p:spPr>
          <a:xfrm>
            <a:off x="755650" y="925513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你还记得书写规范坐姿及执笔姿势吗？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0" name="TextBox 2"/>
          <p:cNvSpPr txBox="1"/>
          <p:nvPr/>
        </p:nvSpPr>
        <p:spPr>
          <a:xfrm>
            <a:off x="827088" y="1924050"/>
            <a:ext cx="500538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执笔离笔尖一寸，大约两个手指距离；胸离桌子一拳；眼离桌子一尺，大约一个手臂的距离。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Picture 2" descr="C:\Users\Administrator\Desktop\8c502622gac57dd47962e&amp;690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7"/>
          <a:stretch>
            <a:fillRect/>
          </a:stretch>
        </p:blipFill>
        <p:spPr bwMode="auto">
          <a:xfrm>
            <a:off x="5724128" y="1995686"/>
            <a:ext cx="2765592" cy="2671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3505200" y="50800"/>
            <a:ext cx="20383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书写提示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516688" y="1576388"/>
            <a:ext cx="1335087" cy="1409700"/>
            <a:chOff x="-276225" y="238125"/>
            <a:chExt cx="2819400" cy="2819400"/>
          </a:xfrm>
        </p:grpSpPr>
        <p:pic>
          <p:nvPicPr>
            <p:cNvPr id="27695" name="Picture 2" descr="C:\Documents and Settings\Administrator\桌面\61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76225" y="238125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96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4655" y="2745653"/>
              <a:ext cx="663092" cy="252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1" name="矩形 1"/>
          <p:cNvSpPr/>
          <p:nvPr/>
        </p:nvSpPr>
        <p:spPr>
          <a:xfrm>
            <a:off x="312738" y="85407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笔顺规则：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7652" name="矩形 5"/>
          <p:cNvSpPr/>
          <p:nvPr/>
        </p:nvSpPr>
        <p:spPr>
          <a:xfrm>
            <a:off x="2257425" y="844550"/>
            <a:ext cx="2498725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从上到下。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6688" y="3017838"/>
            <a:ext cx="1335087" cy="1377950"/>
            <a:chOff x="3106646" y="952500"/>
            <a:chExt cx="2819400" cy="2819400"/>
          </a:xfrm>
        </p:grpSpPr>
        <p:pic>
          <p:nvPicPr>
            <p:cNvPr id="27693" name="Picture 2" descr="C:\Documents and Settings\Administrator\桌面\6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6646" y="952500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94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34203" y="3472843"/>
              <a:ext cx="663093" cy="252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54" name="组合 7"/>
          <p:cNvGrpSpPr/>
          <p:nvPr/>
        </p:nvGrpSpPr>
        <p:grpSpPr>
          <a:xfrm>
            <a:off x="862013" y="1719263"/>
            <a:ext cx="1223962" cy="1244600"/>
            <a:chOff x="2437" y="2032"/>
            <a:chExt cx="1244" cy="1264"/>
          </a:xfrm>
        </p:grpSpPr>
        <p:sp>
          <p:nvSpPr>
            <p:cNvPr id="2769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9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9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55" name="组合 7"/>
          <p:cNvGrpSpPr/>
          <p:nvPr/>
        </p:nvGrpSpPr>
        <p:grpSpPr>
          <a:xfrm>
            <a:off x="2087563" y="1719263"/>
            <a:ext cx="1223962" cy="1244600"/>
            <a:chOff x="2437" y="2032"/>
            <a:chExt cx="1244" cy="1264"/>
          </a:xfrm>
        </p:grpSpPr>
        <p:sp>
          <p:nvSpPr>
            <p:cNvPr id="276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56" name="组合 7"/>
          <p:cNvGrpSpPr/>
          <p:nvPr/>
        </p:nvGrpSpPr>
        <p:grpSpPr>
          <a:xfrm>
            <a:off x="3313113" y="1719263"/>
            <a:ext cx="1223962" cy="1244600"/>
            <a:chOff x="2437" y="2032"/>
            <a:chExt cx="1244" cy="1264"/>
          </a:xfrm>
        </p:grpSpPr>
        <p:sp>
          <p:nvSpPr>
            <p:cNvPr id="276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57" name="组合 7"/>
          <p:cNvGrpSpPr/>
          <p:nvPr/>
        </p:nvGrpSpPr>
        <p:grpSpPr>
          <a:xfrm>
            <a:off x="4537075" y="1719263"/>
            <a:ext cx="1223963" cy="1244600"/>
            <a:chOff x="2437" y="2032"/>
            <a:chExt cx="1244" cy="1264"/>
          </a:xfrm>
        </p:grpSpPr>
        <p:sp>
          <p:nvSpPr>
            <p:cNvPr id="2768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8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8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58" name="组合 7"/>
          <p:cNvGrpSpPr/>
          <p:nvPr/>
        </p:nvGrpSpPr>
        <p:grpSpPr>
          <a:xfrm>
            <a:off x="862013" y="3094038"/>
            <a:ext cx="1223962" cy="1244600"/>
            <a:chOff x="2437" y="2032"/>
            <a:chExt cx="1244" cy="1264"/>
          </a:xfrm>
        </p:grpSpPr>
        <p:sp>
          <p:nvSpPr>
            <p:cNvPr id="276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59" name="组合 7"/>
          <p:cNvGrpSpPr/>
          <p:nvPr/>
        </p:nvGrpSpPr>
        <p:grpSpPr>
          <a:xfrm>
            <a:off x="2087563" y="3094038"/>
            <a:ext cx="1223962" cy="1244600"/>
            <a:chOff x="2437" y="2032"/>
            <a:chExt cx="1244" cy="1264"/>
          </a:xfrm>
        </p:grpSpPr>
        <p:sp>
          <p:nvSpPr>
            <p:cNvPr id="2767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7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7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60" name="组合 7"/>
          <p:cNvGrpSpPr/>
          <p:nvPr/>
        </p:nvGrpSpPr>
        <p:grpSpPr>
          <a:xfrm>
            <a:off x="3313113" y="3094038"/>
            <a:ext cx="1223962" cy="1244600"/>
            <a:chOff x="2437" y="2032"/>
            <a:chExt cx="1244" cy="1264"/>
          </a:xfrm>
        </p:grpSpPr>
        <p:sp>
          <p:nvSpPr>
            <p:cNvPr id="276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661" name="组合 7"/>
          <p:cNvGrpSpPr/>
          <p:nvPr/>
        </p:nvGrpSpPr>
        <p:grpSpPr>
          <a:xfrm>
            <a:off x="4537075" y="3094038"/>
            <a:ext cx="1223963" cy="1244600"/>
            <a:chOff x="2437" y="2032"/>
            <a:chExt cx="1244" cy="1264"/>
          </a:xfrm>
        </p:grpSpPr>
        <p:sp>
          <p:nvSpPr>
            <p:cNvPr id="276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76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662" name="TextBox 1"/>
          <p:cNvSpPr txBox="1"/>
          <p:nvPr/>
        </p:nvSpPr>
        <p:spPr>
          <a:xfrm>
            <a:off x="898525" y="1516063"/>
            <a:ext cx="1168400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3" name="TextBox 45"/>
          <p:cNvSpPr txBox="1"/>
          <p:nvPr/>
        </p:nvSpPr>
        <p:spPr>
          <a:xfrm>
            <a:off x="2141538" y="1516063"/>
            <a:ext cx="1169987" cy="133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4" name="TextBox 46"/>
          <p:cNvSpPr txBox="1"/>
          <p:nvPr/>
        </p:nvSpPr>
        <p:spPr>
          <a:xfrm>
            <a:off x="3354388" y="1516063"/>
            <a:ext cx="1169987" cy="133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TextBox 47"/>
          <p:cNvSpPr txBox="1"/>
          <p:nvPr/>
        </p:nvSpPr>
        <p:spPr>
          <a:xfrm>
            <a:off x="898525" y="2906713"/>
            <a:ext cx="1168400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6" name="TextBox 48"/>
          <p:cNvSpPr txBox="1"/>
          <p:nvPr/>
        </p:nvSpPr>
        <p:spPr>
          <a:xfrm>
            <a:off x="2141538" y="2906713"/>
            <a:ext cx="1169987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7" name="TextBox 49"/>
          <p:cNvSpPr txBox="1"/>
          <p:nvPr/>
        </p:nvSpPr>
        <p:spPr>
          <a:xfrm>
            <a:off x="3354388" y="2906713"/>
            <a:ext cx="1169987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5675" y="25400"/>
            <a:ext cx="20367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849313" y="7810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笔顺规则：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2794000" y="771525"/>
            <a:ext cx="24987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先横后竖。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8676" name="组合 7"/>
          <p:cNvGrpSpPr/>
          <p:nvPr/>
        </p:nvGrpSpPr>
        <p:grpSpPr>
          <a:xfrm>
            <a:off x="893763" y="1627188"/>
            <a:ext cx="1223962" cy="1244600"/>
            <a:chOff x="2437" y="2032"/>
            <a:chExt cx="1244" cy="1264"/>
          </a:xfrm>
        </p:grpSpPr>
        <p:sp>
          <p:nvSpPr>
            <p:cNvPr id="2873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77" name="组合 7"/>
          <p:cNvGrpSpPr/>
          <p:nvPr/>
        </p:nvGrpSpPr>
        <p:grpSpPr>
          <a:xfrm>
            <a:off x="2119313" y="1627188"/>
            <a:ext cx="1223962" cy="1244600"/>
            <a:chOff x="2437" y="2032"/>
            <a:chExt cx="1244" cy="1264"/>
          </a:xfrm>
        </p:grpSpPr>
        <p:sp>
          <p:nvSpPr>
            <p:cNvPr id="287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78" name="组合 7"/>
          <p:cNvGrpSpPr/>
          <p:nvPr/>
        </p:nvGrpSpPr>
        <p:grpSpPr>
          <a:xfrm>
            <a:off x="3344863" y="1627188"/>
            <a:ext cx="1223962" cy="1244600"/>
            <a:chOff x="2437" y="2032"/>
            <a:chExt cx="1244" cy="1264"/>
          </a:xfrm>
        </p:grpSpPr>
        <p:sp>
          <p:nvSpPr>
            <p:cNvPr id="287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79" name="组合 7"/>
          <p:cNvGrpSpPr/>
          <p:nvPr/>
        </p:nvGrpSpPr>
        <p:grpSpPr>
          <a:xfrm>
            <a:off x="4568825" y="1627188"/>
            <a:ext cx="1223963" cy="1244600"/>
            <a:chOff x="2437" y="2032"/>
            <a:chExt cx="1244" cy="1264"/>
          </a:xfrm>
        </p:grpSpPr>
        <p:sp>
          <p:nvSpPr>
            <p:cNvPr id="287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80" name="组合 7"/>
          <p:cNvGrpSpPr/>
          <p:nvPr/>
        </p:nvGrpSpPr>
        <p:grpSpPr>
          <a:xfrm>
            <a:off x="893763" y="3001963"/>
            <a:ext cx="1223962" cy="1244600"/>
            <a:chOff x="2437" y="2032"/>
            <a:chExt cx="1244" cy="1264"/>
          </a:xfrm>
        </p:grpSpPr>
        <p:sp>
          <p:nvSpPr>
            <p:cNvPr id="287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81" name="组合 7"/>
          <p:cNvGrpSpPr/>
          <p:nvPr/>
        </p:nvGrpSpPr>
        <p:grpSpPr>
          <a:xfrm>
            <a:off x="2119313" y="3001963"/>
            <a:ext cx="1223962" cy="1244600"/>
            <a:chOff x="2437" y="2032"/>
            <a:chExt cx="1244" cy="1264"/>
          </a:xfrm>
        </p:grpSpPr>
        <p:sp>
          <p:nvSpPr>
            <p:cNvPr id="287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82" name="组合 7"/>
          <p:cNvGrpSpPr/>
          <p:nvPr/>
        </p:nvGrpSpPr>
        <p:grpSpPr>
          <a:xfrm>
            <a:off x="3344863" y="3001963"/>
            <a:ext cx="1223962" cy="1244600"/>
            <a:chOff x="2437" y="2032"/>
            <a:chExt cx="1244" cy="1264"/>
          </a:xfrm>
        </p:grpSpPr>
        <p:sp>
          <p:nvSpPr>
            <p:cNvPr id="287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683" name="组合 7"/>
          <p:cNvGrpSpPr/>
          <p:nvPr/>
        </p:nvGrpSpPr>
        <p:grpSpPr>
          <a:xfrm>
            <a:off x="4568825" y="3001963"/>
            <a:ext cx="1223963" cy="1244600"/>
            <a:chOff x="2437" y="2032"/>
            <a:chExt cx="1244" cy="1264"/>
          </a:xfrm>
        </p:grpSpPr>
        <p:sp>
          <p:nvSpPr>
            <p:cNvPr id="287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287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7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8684" name="TextBox 1"/>
          <p:cNvSpPr txBox="1"/>
          <p:nvPr/>
        </p:nvSpPr>
        <p:spPr>
          <a:xfrm>
            <a:off x="930275" y="1458913"/>
            <a:ext cx="1168400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5" name="TextBox 45"/>
          <p:cNvSpPr txBox="1"/>
          <p:nvPr/>
        </p:nvSpPr>
        <p:spPr>
          <a:xfrm>
            <a:off x="2173288" y="1458913"/>
            <a:ext cx="1169987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6" name="TextBox 46"/>
          <p:cNvSpPr txBox="1"/>
          <p:nvPr/>
        </p:nvSpPr>
        <p:spPr>
          <a:xfrm>
            <a:off x="3386138" y="1458913"/>
            <a:ext cx="1169987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7" name="TextBox 47"/>
          <p:cNvSpPr txBox="1"/>
          <p:nvPr/>
        </p:nvSpPr>
        <p:spPr>
          <a:xfrm>
            <a:off x="977900" y="2814638"/>
            <a:ext cx="1169988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8" name="TextBox 48"/>
          <p:cNvSpPr txBox="1"/>
          <p:nvPr/>
        </p:nvSpPr>
        <p:spPr>
          <a:xfrm>
            <a:off x="2222500" y="2814638"/>
            <a:ext cx="1169988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9" name="TextBox 49"/>
          <p:cNvSpPr txBox="1"/>
          <p:nvPr/>
        </p:nvSpPr>
        <p:spPr>
          <a:xfrm>
            <a:off x="3435350" y="2814638"/>
            <a:ext cx="1168400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27"/>
          <p:cNvGrpSpPr/>
          <p:nvPr/>
        </p:nvGrpSpPr>
        <p:grpSpPr>
          <a:xfrm>
            <a:off x="6451600" y="1550988"/>
            <a:ext cx="1320800" cy="1331912"/>
            <a:chOff x="271463" y="381001"/>
            <a:chExt cx="2819400" cy="2781300"/>
          </a:xfrm>
        </p:grpSpPr>
        <p:sp>
          <p:nvSpPr>
            <p:cNvPr id="52" name="矩形 51"/>
            <p:cNvSpPr/>
            <p:nvPr/>
          </p:nvSpPr>
          <p:spPr>
            <a:xfrm>
              <a:off x="271463" y="381001"/>
              <a:ext cx="2819400" cy="2781300"/>
            </a:xfrm>
            <a:prstGeom prst="rect">
              <a:avLst/>
            </a:prstGeom>
            <a:noFill/>
            <a:ln w="127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1463" y="381001"/>
              <a:ext cx="2819400" cy="2771356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46014" y="381001"/>
              <a:ext cx="2734684" cy="2734890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2" idx="1"/>
              <a:endCxn id="52" idx="3"/>
            </p:cNvCxnSpPr>
            <p:nvPr/>
          </p:nvCxnSpPr>
          <p:spPr>
            <a:xfrm>
              <a:off x="271463" y="1773309"/>
              <a:ext cx="2819400" cy="0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1681163" y="487082"/>
              <a:ext cx="33887" cy="2655329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28"/>
          <p:cNvSpPr txBox="1"/>
          <p:nvPr/>
        </p:nvSpPr>
        <p:spPr>
          <a:xfrm>
            <a:off x="6516688" y="1535113"/>
            <a:ext cx="119697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丨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8"/>
          <p:cNvSpPr txBox="1"/>
          <p:nvPr/>
        </p:nvSpPr>
        <p:spPr>
          <a:xfrm>
            <a:off x="6502400" y="1417638"/>
            <a:ext cx="11049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27"/>
          <p:cNvGrpSpPr/>
          <p:nvPr/>
        </p:nvGrpSpPr>
        <p:grpSpPr>
          <a:xfrm>
            <a:off x="6451600" y="2982913"/>
            <a:ext cx="1320800" cy="1331912"/>
            <a:chOff x="271463" y="381001"/>
            <a:chExt cx="2819400" cy="2781300"/>
          </a:xfrm>
        </p:grpSpPr>
        <p:sp>
          <p:nvSpPr>
            <p:cNvPr id="101" name="矩形 100"/>
            <p:cNvSpPr/>
            <p:nvPr/>
          </p:nvSpPr>
          <p:spPr>
            <a:xfrm>
              <a:off x="271463" y="381001"/>
              <a:ext cx="2819400" cy="2781300"/>
            </a:xfrm>
            <a:prstGeom prst="rect">
              <a:avLst/>
            </a:prstGeom>
            <a:noFill/>
            <a:ln w="127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271463" y="381001"/>
              <a:ext cx="2819400" cy="2771356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346014" y="381001"/>
              <a:ext cx="2734684" cy="2734890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1" idx="1"/>
              <a:endCxn id="101" idx="3"/>
            </p:cNvCxnSpPr>
            <p:nvPr/>
          </p:nvCxnSpPr>
          <p:spPr>
            <a:xfrm>
              <a:off x="271463" y="1773309"/>
              <a:ext cx="2819400" cy="0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681163" y="487082"/>
              <a:ext cx="33887" cy="2655329"/>
            </a:xfrm>
            <a:prstGeom prst="line">
              <a:avLst/>
            </a:prstGeom>
            <a:ln w="12700">
              <a:solidFill>
                <a:srgbClr val="669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" name="图片 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2013" y="2571750"/>
            <a:ext cx="2486025" cy="236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3" y="2571750"/>
            <a:ext cx="2484437" cy="236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663" y="2571750"/>
            <a:ext cx="2486025" cy="236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425" y="2571750"/>
            <a:ext cx="2484438" cy="236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425" y="2571750"/>
            <a:ext cx="2484438" cy="236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6" name="Picture 2" descr="C:\Documents and Settings\Administrator\桌面\图片3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31" y="1131590"/>
            <a:ext cx="3509963" cy="24971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356100" y="768350"/>
            <a:ext cx="4240213" cy="3919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咏鹅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骆 宾 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鹅，鹅，鹅，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曲项向天歌。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白毛浮绿水，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红掌拨清波。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9700" name="Picture 4" descr="点击画面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775075"/>
            <a:ext cx="3571875" cy="912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2601913"/>
            <a:ext cx="350838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3303588"/>
            <a:ext cx="350838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3995738"/>
            <a:ext cx="350838" cy="65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495675" y="25400"/>
            <a:ext cx="20367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日积月累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4"/>
          <p:cNvGrpSpPr/>
          <p:nvPr/>
        </p:nvGrpSpPr>
        <p:grpSpPr>
          <a:xfrm>
            <a:off x="119063" y="747713"/>
            <a:ext cx="1985962" cy="654050"/>
            <a:chOff x="3446161" y="248407"/>
            <a:chExt cx="1985009" cy="654406"/>
          </a:xfrm>
        </p:grpSpPr>
        <p:sp>
          <p:nvSpPr>
            <p:cNvPr id="8" name="任意多边形 7"/>
            <p:cNvSpPr/>
            <p:nvPr/>
          </p:nvSpPr>
          <p:spPr bwMode="auto">
            <a:xfrm>
              <a:off x="3446161" y="248407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 rot="5400000">
              <a:off x="5112727" y="554190"/>
              <a:ext cx="590871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 rot="5400000">
              <a:off x="3174528" y="554984"/>
              <a:ext cx="589283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3468375" y="832925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1" name="文本框 1"/>
          <p:cNvSpPr txBox="1"/>
          <p:nvPr/>
        </p:nvSpPr>
        <p:spPr>
          <a:xfrm>
            <a:off x="139700" y="754063"/>
            <a:ext cx="1944688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复习旧课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395288" y="1397000"/>
            <a:ext cx="84963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请同学们背诵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金木水火土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。（提示：儿歌中有数字“一二三四五”）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3" name="组合 2"/>
          <p:cNvGrpSpPr/>
          <p:nvPr/>
        </p:nvGrpSpPr>
        <p:grpSpPr>
          <a:xfrm>
            <a:off x="1908175" y="3003550"/>
            <a:ext cx="5327650" cy="1403350"/>
            <a:chOff x="1187624" y="3046347"/>
            <a:chExt cx="5327883" cy="1402647"/>
          </a:xfrm>
        </p:grpSpPr>
        <p:sp>
          <p:nvSpPr>
            <p:cNvPr id="2" name="圆角矩形 1"/>
            <p:cNvSpPr/>
            <p:nvPr/>
          </p:nvSpPr>
          <p:spPr>
            <a:xfrm>
              <a:off x="1187624" y="3076495"/>
              <a:ext cx="5327883" cy="137249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6" name="文本框 3"/>
            <p:cNvSpPr txBox="1"/>
            <p:nvPr/>
          </p:nvSpPr>
          <p:spPr>
            <a:xfrm>
              <a:off x="1403757" y="3046347"/>
              <a:ext cx="5111750" cy="13731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一二三四五，金木水火土。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天地分上下，日月照今古。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4" name="文本框 4"/>
          <p:cNvSpPr txBox="1"/>
          <p:nvPr/>
        </p:nvSpPr>
        <p:spPr>
          <a:xfrm>
            <a:off x="971550" y="-11112"/>
            <a:ext cx="187325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52825" y="33338"/>
            <a:ext cx="20383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教师总结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828675" y="1446213"/>
            <a:ext cx="69850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大家说一说，本节课都有哪些收获？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文本框 3"/>
          <p:cNvSpPr txBox="1"/>
          <p:nvPr/>
        </p:nvSpPr>
        <p:spPr>
          <a:xfrm>
            <a:off x="900113" y="2355850"/>
            <a:ext cx="712946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会写生字“二、三、十、禾”。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学会了古诗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咏鹅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184150" y="72548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导入新课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3957638" y="392113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900113" y="1428750"/>
            <a:ext cx="72009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同学们喜欢小兔子吗？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今天这节课我们就一起来学习小白兔和小灰兔的故事。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9" name="组合 5"/>
          <p:cNvGrpSpPr/>
          <p:nvPr/>
        </p:nvGrpSpPr>
        <p:grpSpPr>
          <a:xfrm>
            <a:off x="119063" y="747713"/>
            <a:ext cx="1985962" cy="654050"/>
            <a:chOff x="3446161" y="248407"/>
            <a:chExt cx="1985009" cy="654406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3446161" y="248407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 rot="5400000">
              <a:off x="5112727" y="554190"/>
              <a:ext cx="590871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 rot="5400000">
              <a:off x="3174528" y="554984"/>
              <a:ext cx="589283" cy="46015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3468375" y="832925"/>
              <a:ext cx="1962795" cy="69888"/>
            </a:xfrm>
            <a:custGeom>
              <a:avLst/>
              <a:gdLst>
                <a:gd name="connsiteX0" fmla="*/ 0 w 8258175"/>
                <a:gd name="connsiteY0" fmla="*/ 86066 h 173016"/>
                <a:gd name="connsiteX1" fmla="*/ 1328738 w 8258175"/>
                <a:gd name="connsiteY1" fmla="*/ 171791 h 173016"/>
                <a:gd name="connsiteX2" fmla="*/ 2743200 w 8258175"/>
                <a:gd name="connsiteY2" fmla="*/ 28916 h 173016"/>
                <a:gd name="connsiteX3" fmla="*/ 5172075 w 8258175"/>
                <a:gd name="connsiteY3" fmla="*/ 157504 h 173016"/>
                <a:gd name="connsiteX4" fmla="*/ 6500813 w 8258175"/>
                <a:gd name="connsiteY4" fmla="*/ 341 h 173016"/>
                <a:gd name="connsiteX5" fmla="*/ 7643813 w 8258175"/>
                <a:gd name="connsiteY5" fmla="*/ 114641 h 173016"/>
                <a:gd name="connsiteX6" fmla="*/ 8258175 w 8258175"/>
                <a:gd name="connsiteY6" fmla="*/ 86066 h 17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58175" h="173016">
                  <a:moveTo>
                    <a:pt x="0" y="86066"/>
                  </a:moveTo>
                  <a:cubicBezTo>
                    <a:pt x="435769" y="133691"/>
                    <a:pt x="871538" y="181316"/>
                    <a:pt x="1328738" y="171791"/>
                  </a:cubicBezTo>
                  <a:cubicBezTo>
                    <a:pt x="1785938" y="162266"/>
                    <a:pt x="2102644" y="31297"/>
                    <a:pt x="2743200" y="28916"/>
                  </a:cubicBezTo>
                  <a:cubicBezTo>
                    <a:pt x="3383756" y="26535"/>
                    <a:pt x="4545806" y="162266"/>
                    <a:pt x="5172075" y="157504"/>
                  </a:cubicBezTo>
                  <a:cubicBezTo>
                    <a:pt x="5798344" y="152742"/>
                    <a:pt x="6088857" y="7485"/>
                    <a:pt x="6500813" y="341"/>
                  </a:cubicBezTo>
                  <a:cubicBezTo>
                    <a:pt x="6912769" y="-6803"/>
                    <a:pt x="7350919" y="100354"/>
                    <a:pt x="7643813" y="114641"/>
                  </a:cubicBezTo>
                  <a:cubicBezTo>
                    <a:pt x="7936707" y="128928"/>
                    <a:pt x="8097441" y="107497"/>
                    <a:pt x="8258175" y="86066"/>
                  </a:cubicBez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1750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0813" y="2884488"/>
            <a:ext cx="2586037" cy="1722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1"/>
          <p:cNvSpPr/>
          <p:nvPr/>
        </p:nvSpPr>
        <p:spPr>
          <a:xfrm>
            <a:off x="820738" y="1635125"/>
            <a:ext cx="7489825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小白兔和小灰兔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，遇到不认识的字先圈起来，然后再问问小组中的同学或老师，再多读几次。说一说他们之间发生了什么事，回答下列问题。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46475" y="39688"/>
            <a:ext cx="20383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自由朗读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1"/>
          <p:cNvSpPr/>
          <p:nvPr/>
        </p:nvSpPr>
        <p:spPr>
          <a:xfrm>
            <a:off x="827088" y="1058863"/>
            <a:ext cx="74168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小白兔为什么不要老山羊的白菜？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小白兔向老山羊要了什么？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小灰兔要了老山羊的白菜吗？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小白兔和小灰兔回家后分别做了什么？结果怎样？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1"/>
          <p:cNvSpPr/>
          <p:nvPr/>
        </p:nvSpPr>
        <p:spPr>
          <a:xfrm>
            <a:off x="684213" y="1419225"/>
            <a:ext cx="78486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讨论：如果你是小灰兔，听了小白兔最后说的话，你会说些什么？又会做些什么呢？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00712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757613"/>
            <a:ext cx="7137400" cy="60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484438" y="915988"/>
            <a:ext cx="4464050" cy="3600450"/>
            <a:chOff x="2483768" y="915566"/>
            <a:chExt cx="4464496" cy="3600400"/>
          </a:xfrm>
        </p:grpSpPr>
        <p:sp>
          <p:nvSpPr>
            <p:cNvPr id="13327" name="TextBox 2"/>
            <p:cNvSpPr txBox="1"/>
            <p:nvPr/>
          </p:nvSpPr>
          <p:spPr>
            <a:xfrm>
              <a:off x="2915816" y="1059582"/>
              <a:ext cx="3851275" cy="34162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一片两片三四片，五片六片七八片。九片十片无数片，飞入水中都不见。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483768" y="915566"/>
              <a:ext cx="4464496" cy="3600400"/>
            </a:xfrm>
            <a:prstGeom prst="roundRect">
              <a:avLst/>
            </a:prstGeom>
            <a:noFill/>
            <a:ln w="38100" cmpd="thickThin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云形标注 5"/>
          <p:cNvSpPr/>
          <p:nvPr/>
        </p:nvSpPr>
        <p:spPr>
          <a:xfrm>
            <a:off x="149225" y="1457325"/>
            <a:ext cx="2457450" cy="1524000"/>
          </a:xfrm>
          <a:prstGeom prst="cloudCallout">
            <a:avLst>
              <a:gd name="adj1" fmla="val 71614"/>
              <a:gd name="adj2" fmla="val 39198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猜猜我是什么？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868863" y="2879725"/>
            <a:ext cx="1366838" cy="649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299200" y="3205163"/>
            <a:ext cx="871538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67563" y="2852738"/>
            <a:ext cx="1439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2981325" y="3708400"/>
            <a:ext cx="995363" cy="650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2" name="直接箭头连接符 111"/>
          <p:cNvCxnSpPr/>
          <p:nvPr/>
        </p:nvCxnSpPr>
        <p:spPr>
          <a:xfrm rot="10800000">
            <a:off x="2055813" y="3978275"/>
            <a:ext cx="871538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93788" y="3589338"/>
            <a:ext cx="10461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轻盈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682875" y="4284663"/>
            <a:ext cx="3917950" cy="317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16"/>
          <p:cNvCxnSpPr/>
          <p:nvPr/>
        </p:nvCxnSpPr>
        <p:spPr>
          <a:xfrm>
            <a:off x="6288088" y="4284663"/>
            <a:ext cx="869950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092950" y="3902075"/>
            <a:ext cx="15065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融化了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435850" y="1517650"/>
            <a:ext cx="1114425" cy="53816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8" name="矩形: 圆角 1"/>
          <p:cNvSpPr/>
          <p:nvPr/>
        </p:nvSpPr>
        <p:spPr bwMode="auto">
          <a:xfrm>
            <a:off x="3228975" y="4763"/>
            <a:ext cx="2549525" cy="71437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识字加油站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/>
      <p:bldP spid="111" grpId="0" animBg="1"/>
      <p:bldP spid="9" grpId="0"/>
      <p:bldP spid="12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2"/>
          <p:cNvSpPr txBox="1"/>
          <p:nvPr/>
        </p:nvSpPr>
        <p:spPr>
          <a:xfrm>
            <a:off x="2916238" y="1060450"/>
            <a:ext cx="385127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一片两片三四片，五片六片七八片。九片十片无数片，飞入水中都不见。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716463" y="1276350"/>
            <a:ext cx="287338" cy="574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716463" y="2052638"/>
            <a:ext cx="287338" cy="576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716463" y="2911475"/>
            <a:ext cx="287338" cy="576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697413" y="3736975"/>
            <a:ext cx="288925" cy="576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文本框 8"/>
          <p:cNvSpPr txBox="1">
            <a:spLocks noChangeArrowheads="1"/>
          </p:cNvSpPr>
          <p:nvPr/>
        </p:nvSpPr>
        <p:spPr bwMode="auto">
          <a:xfrm>
            <a:off x="3851275" y="68263"/>
            <a:ext cx="15748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"/>
          <p:cNvSpPr txBox="1"/>
          <p:nvPr/>
        </p:nvSpPr>
        <p:spPr>
          <a:xfrm>
            <a:off x="2411413" y="555625"/>
            <a:ext cx="38512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一片两片三四片，五片六片七八片。九片十片无数片，飞入水中都不见。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19363" y="863600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92500" y="863600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73588" y="863600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76825" y="863600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19363" y="1800225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29013" y="1800225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00563" y="1800225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003800" y="1800225"/>
            <a:ext cx="50482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519363" y="2716213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529013" y="2716213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73" name="文本框 23"/>
          <p:cNvSpPr txBox="1"/>
          <p:nvPr/>
        </p:nvSpPr>
        <p:spPr>
          <a:xfrm>
            <a:off x="909638" y="11113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数一数，里面有多少个数字？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文本框 24"/>
          <p:cNvSpPr txBox="1"/>
          <p:nvPr/>
        </p:nvSpPr>
        <p:spPr>
          <a:xfrm>
            <a:off x="7019925" y="2139950"/>
            <a:ext cx="12207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7"/>
          <p:cNvGrpSpPr/>
          <p:nvPr/>
        </p:nvGrpSpPr>
        <p:grpSpPr>
          <a:xfrm>
            <a:off x="1152525" y="1606550"/>
            <a:ext cx="1677988" cy="1681163"/>
            <a:chOff x="2437" y="2032"/>
            <a:chExt cx="1245" cy="1245"/>
          </a:xfrm>
        </p:grpSpPr>
        <p:sp>
          <p:nvSpPr>
            <p:cNvPr id="163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63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395" name="直接连接符 6"/>
            <p:cNvCxnSpPr>
              <a:endCxn id="16393" idx="2"/>
            </p:cNvCxnSpPr>
            <p:nvPr/>
          </p:nvCxnSpPr>
          <p:spPr>
            <a:xfrm flipH="1">
              <a:off x="3060" y="2052"/>
              <a:ext cx="0" cy="122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098" name="TextBox 4"/>
          <p:cNvSpPr txBox="1"/>
          <p:nvPr/>
        </p:nvSpPr>
        <p:spPr>
          <a:xfrm>
            <a:off x="1133475" y="1374775"/>
            <a:ext cx="1838325" cy="1938338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9413" y="7112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73900" y="1697038"/>
            <a:ext cx="14557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ɡè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八 个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90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8725" y="1123950"/>
            <a:ext cx="2536825" cy="2684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01688" y="3419475"/>
            <a:ext cx="374491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写法：先撇后捺。撇低捺高留小口。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00" name="文本框 3"/>
          <p:cNvSpPr txBox="1">
            <a:spLocks noChangeArrowheads="1"/>
          </p:cNvSpPr>
          <p:nvPr/>
        </p:nvSpPr>
        <p:spPr bwMode="auto">
          <a:xfrm>
            <a:off x="3505200" y="50800"/>
            <a:ext cx="20383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4"/>
          <p:cNvSpPr txBox="1"/>
          <p:nvPr/>
        </p:nvSpPr>
        <p:spPr>
          <a:xfrm>
            <a:off x="776288" y="1631950"/>
            <a:ext cx="1836737" cy="1939925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1" hangingPunct="1"/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325" y="868363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27825" y="1827213"/>
            <a:ext cx="1811338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shí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十 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9425" y="1131888"/>
            <a:ext cx="3284538" cy="248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7"/>
          <p:cNvGrpSpPr/>
          <p:nvPr/>
        </p:nvGrpSpPr>
        <p:grpSpPr>
          <a:xfrm>
            <a:off x="844550" y="1779588"/>
            <a:ext cx="1679575" cy="1681162"/>
            <a:chOff x="2437" y="2032"/>
            <a:chExt cx="1245" cy="1245"/>
          </a:xfrm>
        </p:grpSpPr>
        <p:sp>
          <p:nvSpPr>
            <p:cNvPr id="174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74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418" name="直接连接符 6"/>
            <p:cNvCxnSpPr>
              <a:endCxn id="17416" idx="2"/>
            </p:cNvCxnSpPr>
            <p:nvPr/>
          </p:nvCxnSpPr>
          <p:spPr>
            <a:xfrm flipH="1">
              <a:off x="3060" y="2052"/>
              <a:ext cx="0" cy="122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" name="TextBox 10"/>
          <p:cNvSpPr txBox="1"/>
          <p:nvPr/>
        </p:nvSpPr>
        <p:spPr>
          <a:xfrm>
            <a:off x="506413" y="3724275"/>
            <a:ext cx="374491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写法：先横后竖。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8" grpId="0"/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Picture 15" descr="\\yy-3\徐菲\嵌字\花瓶 (2)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888" y="2500313"/>
            <a:ext cx="2459037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6207429" y="2587313"/>
            <a:ext cx="754062" cy="812530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46711" y="2587313"/>
            <a:ext cx="754062" cy="710387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目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" name="Picture 15" descr="\\yy-3\徐菲\嵌字\花瓶 (2)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2500313"/>
            <a:ext cx="2459038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628393" y="2587313"/>
            <a:ext cx="754062" cy="710387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口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2804" y="2587313"/>
            <a:ext cx="754062" cy="710387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田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255" name="Picture 15" descr="\\yy-3\徐菲\嵌字\花瓶 (2)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2500313"/>
            <a:ext cx="2459037" cy="1655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9" name="组合 2"/>
          <p:cNvGrpSpPr/>
          <p:nvPr/>
        </p:nvGrpSpPr>
        <p:grpSpPr>
          <a:xfrm>
            <a:off x="323850" y="838200"/>
            <a:ext cx="3941763" cy="950913"/>
            <a:chOff x="480357" y="882340"/>
            <a:chExt cx="3941478" cy="952087"/>
          </a:xfrm>
        </p:grpSpPr>
        <p:sp>
          <p:nvSpPr>
            <p:cNvPr id="18457" name="矩形 1"/>
            <p:cNvSpPr/>
            <p:nvPr/>
          </p:nvSpPr>
          <p:spPr>
            <a:xfrm>
              <a:off x="480357" y="1249174"/>
              <a:ext cx="3941478" cy="585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marL="457200" indent="-457200" eaLnBrk="1" hangingPunct="1">
                <a:buFont typeface="Wingdings" panose="05000000000000000000" pitchFamily="2" charset="2"/>
                <a:buChar char="Ø"/>
              </a:pPr>
              <a:r>
                <a:rPr lang="zh-CN" altLang="zh-CN" sz="3200" b="1" dirty="0">
                  <a:latin typeface="宋体" panose="02010600030101010101" pitchFamily="2" charset="-122"/>
                </a:rPr>
                <a:t>读一读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，比</a:t>
              </a:r>
              <a:r>
                <a:rPr lang="zh-CN" altLang="zh-CN" sz="3200" b="1" dirty="0">
                  <a:latin typeface="宋体" panose="02010600030101010101" pitchFamily="2" charset="-122"/>
                </a:rPr>
                <a:t>一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比</a:t>
              </a:r>
              <a:r>
                <a:rPr lang="zh-CN" altLang="zh-CN" sz="3200" b="1" dirty="0">
                  <a:latin typeface="宋体" panose="02010600030101010101" pitchFamily="2" charset="-122"/>
                </a:rPr>
                <a:t>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31174" y="882340"/>
              <a:ext cx="3138261" cy="462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</a:t>
              </a: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ú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yi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</a:t>
              </a: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ú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yi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07706" y="2587313"/>
            <a:ext cx="754062" cy="710387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47014" y="2587313"/>
            <a:ext cx="754062" cy="812530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3316288" y="50800"/>
            <a:ext cx="25003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字词句运用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/>
        </p:nvPicPr>
        <p:blipFill>
          <a:blip r:embed="rId1"/>
          <a:srcRect t="8350" b="835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372225" y="123825"/>
            <a:ext cx="1944688" cy="132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413" y="2211388"/>
            <a:ext cx="1944687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>全屏显示(16:9)</PresentationFormat>
  <Paragraphs>244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Cambria</vt:lpstr>
      <vt:lpstr>黑体</vt:lpstr>
      <vt:lpstr>印品黑体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2016-10-29T08:56:00Z</dcterms:created>
  <dcterms:modified xsi:type="dcterms:W3CDTF">2023-09-24T05:10:23Z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BC68D4F483AF4FAAB1419B2D09304F83_13</vt:lpwstr>
  </property>
  <property fmtid="{D5CDD505-2E9C-101B-9397-08002B2CF9AE}" pid="4" name="KSOProductBuildVer">
    <vt:lpwstr>2052-12.1.0.15374</vt:lpwstr>
  </property>
</Properties>
</file>