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8"/>
  </p:notesMasterIdLst>
  <p:sldIdLst>
    <p:sldId id="306" r:id="rId4"/>
    <p:sldId id="308" r:id="rId5"/>
    <p:sldId id="309" r:id="rId6"/>
    <p:sldId id="310" r:id="rId7"/>
    <p:sldId id="311" r:id="rId9"/>
    <p:sldId id="341" r:id="rId10"/>
    <p:sldId id="313" r:id="rId11"/>
    <p:sldId id="314" r:id="rId12"/>
    <p:sldId id="315" r:id="rId13"/>
    <p:sldId id="354" r:id="rId14"/>
    <p:sldId id="342" r:id="rId15"/>
    <p:sldId id="343" r:id="rId16"/>
    <p:sldId id="320" r:id="rId17"/>
    <p:sldId id="322" r:id="rId18"/>
    <p:sldId id="323" r:id="rId19"/>
    <p:sldId id="345" r:id="rId20"/>
    <p:sldId id="319" r:id="rId21"/>
    <p:sldId id="324" r:id="rId22"/>
    <p:sldId id="326" r:id="rId23"/>
    <p:sldId id="327" r:id="rId24"/>
    <p:sldId id="328" r:id="rId25"/>
    <p:sldId id="329" r:id="rId26"/>
    <p:sldId id="346" r:id="rId27"/>
    <p:sldId id="347" r:id="rId28"/>
    <p:sldId id="332" r:id="rId29"/>
    <p:sldId id="348" r:id="rId30"/>
    <p:sldId id="350" r:id="rId31"/>
    <p:sldId id="349" r:id="rId32"/>
    <p:sldId id="351" r:id="rId33"/>
    <p:sldId id="333" r:id="rId34"/>
    <p:sldId id="353" r:id="rId35"/>
    <p:sldId id="352" r:id="rId36"/>
    <p:sldId id="335" r:id="rId37"/>
    <p:sldId id="339" r:id="rId38"/>
    <p:sldId id="340" r:id="rId39"/>
    <p:sldId id="296" r:id="rId40"/>
    <p:sldId id="381" r:id="rId41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DE6421"/>
    <a:srgbClr val="A9E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66" d="100"/>
          <a:sy n="66" d="100"/>
        </p:scale>
        <p:origin x="-86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984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B267FB3-6957-41CF-AA11-E6E162417983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06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245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60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6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529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53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63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6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8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8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01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0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22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2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32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32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542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 eaLnBrk="1" hangingPunct="1"/>
            <a:endParaRPr lang="zh-CN" altLang="en-US" dirty="0"/>
          </a:p>
        </p:txBody>
      </p:sp>
      <p:sp>
        <p:nvSpPr>
          <p:cNvPr id="54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74375" y="-155575"/>
            <a:ext cx="1430338" cy="1027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fontAlgn="auto">
              <a:defRPr noProof="1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96F21121-A713-41F6-87B3-3B79843D34EB}" type="datetimeFigureOut"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fontAlgn="auto">
              <a:defRPr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2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2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pic>
        <p:nvPicPr>
          <p:cNvPr id="1026" name="图片 6"/>
          <p:cNvPicPr>
            <a:picLocks noChangeAspect="1"/>
          </p:cNvPicPr>
          <p:nvPr userDrawn="1"/>
        </p:nvPicPr>
        <p:blipFill>
          <a:blip r:embed="rId7"/>
          <a:srcRect t="445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图片 7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4500563"/>
            <a:ext cx="12192000" cy="235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图片 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5530850"/>
            <a:ext cx="1762125" cy="132715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35.png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4.jpeg"/><Relationship Id="rId1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6.png"/><Relationship Id="rId1" Type="http://schemas.openxmlformats.org/officeDocument/2006/relationships/image" Target="../media/image5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59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extBox 48"/>
          <p:cNvSpPr txBox="1"/>
          <p:nvPr/>
        </p:nvSpPr>
        <p:spPr>
          <a:xfrm>
            <a:off x="3725710" y="2112837"/>
            <a:ext cx="3809056" cy="1323439"/>
          </a:xfrm>
          <a:prstGeom prst="rect">
            <a:avLst/>
          </a:prstGeom>
          <a:noFill/>
          <a:effectLst>
            <a:softEdge rad="31750"/>
          </a:effec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80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latin typeface="方正小标宋简体" pitchFamily="2" charset="-122"/>
                <a:ea typeface="方正小标宋简体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000" b="1" i="0" u="none" strike="noStrike" kern="1200" cap="none" spc="0" normalizeH="0" baseline="0" noProof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itchFamily="2" charset="-122"/>
                <a:ea typeface="方正小标宋简体" pitchFamily="2" charset="-122"/>
                <a:cs typeface="+mn-cs"/>
              </a:rPr>
              <a:t> </a:t>
            </a:r>
            <a:r>
              <a:rPr kumimoji="0" lang="en-US" altLang="zh-CN" sz="8000" b="1" i="0" u="none" strike="noStrike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itchFamily="2" charset="-122"/>
                <a:ea typeface="方正小标宋简体" pitchFamily="2" charset="-122"/>
                <a:cs typeface="+mn-cs"/>
              </a:rPr>
              <a:t>3  </a:t>
            </a:r>
            <a:r>
              <a:rPr kumimoji="0" lang="zh-CN" altLang="en-US" sz="8000" b="1" i="0" u="none" strike="noStrike" kern="1200" cap="none" spc="0" normalizeH="0" baseline="0" noProof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29997" dir="5400000" sy="-100000" algn="bl" rotWithShape="0"/>
                </a:effectLst>
                <a:uLnTx/>
                <a:uFillTx/>
                <a:latin typeface="方正小标宋简体" pitchFamily="2" charset="-122"/>
                <a:ea typeface="方正小标宋简体" pitchFamily="2" charset="-122"/>
                <a:cs typeface="+mn-cs"/>
              </a:rPr>
              <a:t>荷 花</a:t>
            </a:r>
            <a:endParaRPr kumimoji="0" lang="zh-CN" altLang="en-US" sz="8000" b="1" i="0" u="none" strike="noStrike" kern="1200" cap="none" spc="0" normalizeH="0" baseline="0" noProof="1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60000" endA="900" endPos="60000" dist="29997" dir="5400000" sy="-100000" algn="bl" rotWithShape="0"/>
              </a:effectLst>
              <a:uLnTx/>
              <a:uFillTx/>
              <a:latin typeface="方正小标宋简体" pitchFamily="2" charset="-122"/>
              <a:ea typeface="方正小标宋简体" pitchFamily="2" charset="-122"/>
              <a:cs typeface="+mn-cs"/>
            </a:endParaRPr>
          </a:p>
        </p:txBody>
      </p:sp>
      <p:pic>
        <p:nvPicPr>
          <p:cNvPr id="8195" name="图片 2"/>
          <p:cNvPicPr>
            <a:picLocks noChangeAspect="1"/>
          </p:cNvPicPr>
          <p:nvPr/>
        </p:nvPicPr>
        <p:blipFill>
          <a:blip r:embed="rId1"/>
          <a:srcRect b="11925"/>
          <a:stretch>
            <a:fillRect/>
          </a:stretch>
        </p:blipFill>
        <p:spPr>
          <a:xfrm>
            <a:off x="0" y="4348163"/>
            <a:ext cx="3805238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48"/>
          <p:cNvSpPr txBox="1"/>
          <p:nvPr/>
        </p:nvSpPr>
        <p:spPr>
          <a:xfrm>
            <a:off x="7003846" y="5819323"/>
            <a:ext cx="5082540" cy="58356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none">
            <a:spAutoFit/>
          </a:bodyPr>
          <a:lstStyle/>
          <a:p>
            <a:pPr marR="0" defTabSz="914400" fontAlgn="auto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部编版小学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语文三</a:t>
            </a:r>
            <a:r>
              <a:rPr kumimoji="0" lang="zh-CN" altLang="en-US" sz="3200" b="1" kern="1200" cap="none" spc="0" normalizeH="0" baseline="0" noProof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ea typeface="+mn-ea"/>
                <a:cs typeface="+mn-cs"/>
              </a:rPr>
              <a:t>年级下册</a:t>
            </a:r>
            <a:endParaRPr kumimoji="0" lang="zh-CN" altLang="en-US" sz="3200" b="1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518025" y="563563"/>
            <a:ext cx="2954338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难写的字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4" name="Group 12"/>
          <p:cNvGraphicFramePr>
            <a:graphicFrameLocks noGrp="1"/>
          </p:cNvGraphicFramePr>
          <p:nvPr/>
        </p:nvGraphicFramePr>
        <p:xfrm>
          <a:off x="2152650" y="2476500"/>
          <a:ext cx="2454275" cy="2540537"/>
        </p:xfrm>
        <a:graphic>
          <a:graphicData uri="http://schemas.openxmlformats.org/drawingml/2006/table">
            <a:tbl>
              <a:tblPr/>
              <a:tblGrid>
                <a:gridCol w="1226910"/>
                <a:gridCol w="1226910"/>
              </a:tblGrid>
              <a:tr h="133537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051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" name="Group 12"/>
          <p:cNvGraphicFramePr>
            <a:graphicFrameLocks noGrp="1"/>
          </p:cNvGraphicFramePr>
          <p:nvPr/>
        </p:nvGraphicFramePr>
        <p:xfrm>
          <a:off x="5019675" y="2476500"/>
          <a:ext cx="2454275" cy="2540537"/>
        </p:xfrm>
        <a:graphic>
          <a:graphicData uri="http://schemas.openxmlformats.org/drawingml/2006/table">
            <a:tbl>
              <a:tblPr/>
              <a:tblGrid>
                <a:gridCol w="1226910"/>
                <a:gridCol w="1226910"/>
              </a:tblGrid>
              <a:tr h="133537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051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3" name="Group 12"/>
          <p:cNvGraphicFramePr>
            <a:graphicFrameLocks noGrp="1"/>
          </p:cNvGraphicFramePr>
          <p:nvPr/>
        </p:nvGraphicFramePr>
        <p:xfrm>
          <a:off x="7878763" y="2476500"/>
          <a:ext cx="2454275" cy="2540537"/>
        </p:xfrm>
        <a:graphic>
          <a:graphicData uri="http://schemas.openxmlformats.org/drawingml/2006/table">
            <a:tbl>
              <a:tblPr/>
              <a:tblGrid>
                <a:gridCol w="1226910"/>
                <a:gridCol w="1226910"/>
              </a:tblGrid>
              <a:tr h="133537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2051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3966" marR="93966" marT="46902" marB="46902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7444" name="组合 86"/>
          <p:cNvGrpSpPr/>
          <p:nvPr/>
        </p:nvGrpSpPr>
        <p:grpSpPr>
          <a:xfrm>
            <a:off x="2381250" y="2759075"/>
            <a:ext cx="1976438" cy="1976438"/>
            <a:chOff x="2381250" y="2874963"/>
            <a:chExt cx="1976437" cy="1976438"/>
          </a:xfrm>
        </p:grpSpPr>
        <p:sp>
          <p:nvSpPr>
            <p:cNvPr id="17493" name="Freeform 6"/>
            <p:cNvSpPr>
              <a:spLocks noEditPoints="1"/>
            </p:cNvSpPr>
            <p:nvPr/>
          </p:nvSpPr>
          <p:spPr>
            <a:xfrm>
              <a:off x="2381250" y="2874963"/>
              <a:ext cx="1976437" cy="1976438"/>
            </a:xfrm>
            <a:custGeom>
              <a:avLst/>
              <a:gdLst>
                <a:gd name="txL" fmla="*/ 0 w 1245"/>
                <a:gd name="txT" fmla="*/ 0 h 2490"/>
                <a:gd name="txR" fmla="*/ 1245 w 1245"/>
                <a:gd name="txB" fmla="*/ 2490 h 2490"/>
              </a:gdLst>
              <a:ahLst/>
              <a:cxnLst>
                <a:cxn ang="0">
                  <a:pos x="757" y="1820"/>
                </a:cxn>
                <a:cxn ang="0">
                  <a:pos x="708" y="1917"/>
                </a:cxn>
                <a:cxn ang="0">
                  <a:pos x="374" y="99"/>
                </a:cxn>
                <a:cxn ang="0">
                  <a:pos x="374" y="314"/>
                </a:cxn>
                <a:cxn ang="0">
                  <a:pos x="153" y="527"/>
                </a:cxn>
                <a:cxn ang="0">
                  <a:pos x="421" y="436"/>
                </a:cxn>
                <a:cxn ang="0">
                  <a:pos x="362" y="570"/>
                </a:cxn>
                <a:cxn ang="0">
                  <a:pos x="256" y="866"/>
                </a:cxn>
                <a:cxn ang="0">
                  <a:pos x="196" y="912"/>
                </a:cxn>
                <a:cxn ang="0">
                  <a:pos x="221" y="777"/>
                </a:cxn>
                <a:cxn ang="0">
                  <a:pos x="410" y="767"/>
                </a:cxn>
                <a:cxn ang="0">
                  <a:pos x="315" y="1007"/>
                </a:cxn>
                <a:cxn ang="0">
                  <a:pos x="71" y="1117"/>
                </a:cxn>
                <a:cxn ang="0">
                  <a:pos x="379" y="1010"/>
                </a:cxn>
                <a:cxn ang="0">
                  <a:pos x="390" y="1098"/>
                </a:cxn>
                <a:cxn ang="0">
                  <a:pos x="25" y="1174"/>
                </a:cxn>
                <a:cxn ang="0">
                  <a:pos x="48" y="2259"/>
                </a:cxn>
                <a:cxn ang="0">
                  <a:pos x="217" y="1671"/>
                </a:cxn>
                <a:cxn ang="0">
                  <a:pos x="337" y="1254"/>
                </a:cxn>
                <a:cxn ang="0">
                  <a:pos x="182" y="2027"/>
                </a:cxn>
                <a:cxn ang="0">
                  <a:pos x="203" y="1511"/>
                </a:cxn>
                <a:cxn ang="0">
                  <a:pos x="103" y="1439"/>
                </a:cxn>
                <a:cxn ang="0">
                  <a:pos x="421" y="1316"/>
                </a:cxn>
                <a:cxn ang="0">
                  <a:pos x="771" y="420"/>
                </a:cxn>
                <a:cxn ang="0">
                  <a:pos x="630" y="468"/>
                </a:cxn>
                <a:cxn ang="0">
                  <a:pos x="534" y="761"/>
                </a:cxn>
                <a:cxn ang="0">
                  <a:pos x="379" y="1895"/>
                </a:cxn>
                <a:cxn ang="0">
                  <a:pos x="382" y="1752"/>
                </a:cxn>
                <a:cxn ang="0">
                  <a:pos x="476" y="670"/>
                </a:cxn>
                <a:cxn ang="0">
                  <a:pos x="637" y="1800"/>
                </a:cxn>
                <a:cxn ang="0">
                  <a:pos x="509" y="1977"/>
                </a:cxn>
                <a:cxn ang="0">
                  <a:pos x="534" y="1701"/>
                </a:cxn>
                <a:cxn ang="0">
                  <a:pos x="571" y="1186"/>
                </a:cxn>
                <a:cxn ang="0">
                  <a:pos x="576" y="712"/>
                </a:cxn>
                <a:cxn ang="0">
                  <a:pos x="622" y="1001"/>
                </a:cxn>
                <a:cxn ang="0">
                  <a:pos x="588" y="1655"/>
                </a:cxn>
                <a:cxn ang="0">
                  <a:pos x="811" y="1745"/>
                </a:cxn>
                <a:cxn ang="0">
                  <a:pos x="716" y="1417"/>
                </a:cxn>
                <a:cxn ang="0">
                  <a:pos x="657" y="624"/>
                </a:cxn>
                <a:cxn ang="0">
                  <a:pos x="732" y="1170"/>
                </a:cxn>
                <a:cxn ang="0">
                  <a:pos x="907" y="1748"/>
                </a:cxn>
                <a:cxn ang="0">
                  <a:pos x="1013" y="207"/>
                </a:cxn>
                <a:cxn ang="0">
                  <a:pos x="889" y="115"/>
                </a:cxn>
                <a:cxn ang="0">
                  <a:pos x="946" y="42"/>
                </a:cxn>
                <a:cxn ang="0">
                  <a:pos x="1164" y="367"/>
                </a:cxn>
                <a:cxn ang="0">
                  <a:pos x="882" y="522"/>
                </a:cxn>
                <a:cxn ang="0">
                  <a:pos x="807" y="631"/>
                </a:cxn>
                <a:cxn ang="0">
                  <a:pos x="872" y="835"/>
                </a:cxn>
                <a:cxn ang="0">
                  <a:pos x="949" y="926"/>
                </a:cxn>
                <a:cxn ang="0">
                  <a:pos x="1011" y="457"/>
                </a:cxn>
                <a:cxn ang="0">
                  <a:pos x="1061" y="726"/>
                </a:cxn>
                <a:cxn ang="0">
                  <a:pos x="1180" y="858"/>
                </a:cxn>
                <a:cxn ang="0">
                  <a:pos x="1177" y="968"/>
                </a:cxn>
                <a:cxn ang="0">
                  <a:pos x="829" y="1076"/>
                </a:cxn>
                <a:cxn ang="0">
                  <a:pos x="750" y="998"/>
                </a:cxn>
                <a:cxn ang="0">
                  <a:pos x="938" y="2441"/>
                </a:cxn>
                <a:cxn ang="0">
                  <a:pos x="924" y="1977"/>
                </a:cxn>
                <a:cxn ang="0">
                  <a:pos x="985" y="1434"/>
                </a:cxn>
                <a:cxn ang="0">
                  <a:pos x="958" y="2457"/>
                </a:cxn>
                <a:cxn ang="0">
                  <a:pos x="1120" y="1340"/>
                </a:cxn>
                <a:cxn ang="0">
                  <a:pos x="802" y="1351"/>
                </a:cxn>
                <a:cxn ang="0">
                  <a:pos x="1064" y="1255"/>
                </a:cxn>
              </a:cxnLst>
              <a:rect l="txL" t="txT" r="txR" b="txB"/>
              <a:pathLst>
                <a:path w="1245" h="2490">
                  <a:moveTo>
                    <a:pt x="688" y="1820"/>
                  </a:moveTo>
                  <a:lnTo>
                    <a:pt x="682" y="1784"/>
                  </a:lnTo>
                  <a:lnTo>
                    <a:pt x="677" y="1749"/>
                  </a:lnTo>
                  <a:lnTo>
                    <a:pt x="676" y="1732"/>
                  </a:lnTo>
                  <a:lnTo>
                    <a:pt x="672" y="1716"/>
                  </a:lnTo>
                  <a:lnTo>
                    <a:pt x="671" y="1699"/>
                  </a:lnTo>
                  <a:lnTo>
                    <a:pt x="669" y="1685"/>
                  </a:lnTo>
                  <a:lnTo>
                    <a:pt x="666" y="1669"/>
                  </a:lnTo>
                  <a:lnTo>
                    <a:pt x="665" y="1655"/>
                  </a:lnTo>
                  <a:lnTo>
                    <a:pt x="665" y="1641"/>
                  </a:lnTo>
                  <a:lnTo>
                    <a:pt x="663" y="1629"/>
                  </a:lnTo>
                  <a:lnTo>
                    <a:pt x="661" y="1616"/>
                  </a:lnTo>
                  <a:lnTo>
                    <a:pt x="661" y="1603"/>
                  </a:lnTo>
                  <a:lnTo>
                    <a:pt x="661" y="1592"/>
                  </a:lnTo>
                  <a:lnTo>
                    <a:pt x="661" y="1581"/>
                  </a:lnTo>
                  <a:lnTo>
                    <a:pt x="668" y="1588"/>
                  </a:lnTo>
                  <a:lnTo>
                    <a:pt x="674" y="1596"/>
                  </a:lnTo>
                  <a:lnTo>
                    <a:pt x="682" y="1602"/>
                  </a:lnTo>
                  <a:lnTo>
                    <a:pt x="688" y="1610"/>
                  </a:lnTo>
                  <a:lnTo>
                    <a:pt x="694" y="1618"/>
                  </a:lnTo>
                  <a:lnTo>
                    <a:pt x="699" y="1627"/>
                  </a:lnTo>
                  <a:lnTo>
                    <a:pt x="705" y="1636"/>
                  </a:lnTo>
                  <a:lnTo>
                    <a:pt x="710" y="1646"/>
                  </a:lnTo>
                  <a:lnTo>
                    <a:pt x="721" y="1665"/>
                  </a:lnTo>
                  <a:lnTo>
                    <a:pt x="729" y="1687"/>
                  </a:lnTo>
                  <a:lnTo>
                    <a:pt x="736" y="1709"/>
                  </a:lnTo>
                  <a:lnTo>
                    <a:pt x="744" y="1734"/>
                  </a:lnTo>
                  <a:lnTo>
                    <a:pt x="746" y="1746"/>
                  </a:lnTo>
                  <a:lnTo>
                    <a:pt x="749" y="1760"/>
                  </a:lnTo>
                  <a:lnTo>
                    <a:pt x="750" y="1773"/>
                  </a:lnTo>
                  <a:lnTo>
                    <a:pt x="752" y="1785"/>
                  </a:lnTo>
                  <a:lnTo>
                    <a:pt x="754" y="1798"/>
                  </a:lnTo>
                  <a:lnTo>
                    <a:pt x="755" y="1809"/>
                  </a:lnTo>
                  <a:lnTo>
                    <a:pt x="757" y="1820"/>
                  </a:lnTo>
                  <a:lnTo>
                    <a:pt x="757" y="1831"/>
                  </a:lnTo>
                  <a:lnTo>
                    <a:pt x="757" y="1840"/>
                  </a:lnTo>
                  <a:lnTo>
                    <a:pt x="757" y="1850"/>
                  </a:lnTo>
                  <a:lnTo>
                    <a:pt x="755" y="1858"/>
                  </a:lnTo>
                  <a:lnTo>
                    <a:pt x="755" y="1867"/>
                  </a:lnTo>
                  <a:lnTo>
                    <a:pt x="754" y="1875"/>
                  </a:lnTo>
                  <a:lnTo>
                    <a:pt x="752" y="1883"/>
                  </a:lnTo>
                  <a:lnTo>
                    <a:pt x="750" y="1889"/>
                  </a:lnTo>
                  <a:lnTo>
                    <a:pt x="749" y="1895"/>
                  </a:lnTo>
                  <a:lnTo>
                    <a:pt x="747" y="1903"/>
                  </a:lnTo>
                  <a:lnTo>
                    <a:pt x="746" y="1911"/>
                  </a:lnTo>
                  <a:lnTo>
                    <a:pt x="744" y="1917"/>
                  </a:lnTo>
                  <a:lnTo>
                    <a:pt x="741" y="1924"/>
                  </a:lnTo>
                  <a:lnTo>
                    <a:pt x="740" y="1930"/>
                  </a:lnTo>
                  <a:lnTo>
                    <a:pt x="738" y="1934"/>
                  </a:lnTo>
                  <a:lnTo>
                    <a:pt x="738" y="1939"/>
                  </a:lnTo>
                  <a:lnTo>
                    <a:pt x="736" y="1944"/>
                  </a:lnTo>
                  <a:lnTo>
                    <a:pt x="735" y="1947"/>
                  </a:lnTo>
                  <a:lnTo>
                    <a:pt x="733" y="1950"/>
                  </a:lnTo>
                  <a:lnTo>
                    <a:pt x="732" y="1953"/>
                  </a:lnTo>
                  <a:lnTo>
                    <a:pt x="732" y="1956"/>
                  </a:lnTo>
                  <a:lnTo>
                    <a:pt x="730" y="1958"/>
                  </a:lnTo>
                  <a:lnTo>
                    <a:pt x="729" y="1960"/>
                  </a:lnTo>
                  <a:lnTo>
                    <a:pt x="727" y="1960"/>
                  </a:lnTo>
                  <a:lnTo>
                    <a:pt x="725" y="1960"/>
                  </a:lnTo>
                  <a:lnTo>
                    <a:pt x="724" y="1958"/>
                  </a:lnTo>
                  <a:lnTo>
                    <a:pt x="722" y="1955"/>
                  </a:lnTo>
                  <a:lnTo>
                    <a:pt x="721" y="1952"/>
                  </a:lnTo>
                  <a:lnTo>
                    <a:pt x="719" y="1947"/>
                  </a:lnTo>
                  <a:lnTo>
                    <a:pt x="716" y="1941"/>
                  </a:lnTo>
                  <a:lnTo>
                    <a:pt x="715" y="1934"/>
                  </a:lnTo>
                  <a:lnTo>
                    <a:pt x="711" y="1927"/>
                  </a:lnTo>
                  <a:lnTo>
                    <a:pt x="708" y="1917"/>
                  </a:lnTo>
                  <a:lnTo>
                    <a:pt x="707" y="1906"/>
                  </a:lnTo>
                  <a:lnTo>
                    <a:pt x="704" y="1895"/>
                  </a:lnTo>
                  <a:lnTo>
                    <a:pt x="701" y="1883"/>
                  </a:lnTo>
                  <a:lnTo>
                    <a:pt x="697" y="1869"/>
                  </a:lnTo>
                  <a:lnTo>
                    <a:pt x="694" y="1853"/>
                  </a:lnTo>
                  <a:lnTo>
                    <a:pt x="691" y="1837"/>
                  </a:lnTo>
                  <a:lnTo>
                    <a:pt x="688" y="1820"/>
                  </a:lnTo>
                  <a:close/>
                  <a:moveTo>
                    <a:pt x="281" y="155"/>
                  </a:moveTo>
                  <a:lnTo>
                    <a:pt x="271" y="143"/>
                  </a:lnTo>
                  <a:lnTo>
                    <a:pt x="263" y="130"/>
                  </a:lnTo>
                  <a:lnTo>
                    <a:pt x="257" y="119"/>
                  </a:lnTo>
                  <a:lnTo>
                    <a:pt x="251" y="108"/>
                  </a:lnTo>
                  <a:lnTo>
                    <a:pt x="248" y="99"/>
                  </a:lnTo>
                  <a:lnTo>
                    <a:pt x="246" y="91"/>
                  </a:lnTo>
                  <a:lnTo>
                    <a:pt x="246" y="88"/>
                  </a:lnTo>
                  <a:lnTo>
                    <a:pt x="246" y="85"/>
                  </a:lnTo>
                  <a:lnTo>
                    <a:pt x="246" y="82"/>
                  </a:lnTo>
                  <a:lnTo>
                    <a:pt x="248" y="78"/>
                  </a:lnTo>
                  <a:lnTo>
                    <a:pt x="248" y="75"/>
                  </a:lnTo>
                  <a:lnTo>
                    <a:pt x="251" y="71"/>
                  </a:lnTo>
                  <a:lnTo>
                    <a:pt x="254" y="67"/>
                  </a:lnTo>
                  <a:lnTo>
                    <a:pt x="259" y="64"/>
                  </a:lnTo>
                  <a:lnTo>
                    <a:pt x="265" y="61"/>
                  </a:lnTo>
                  <a:lnTo>
                    <a:pt x="273" y="60"/>
                  </a:lnTo>
                  <a:lnTo>
                    <a:pt x="282" y="58"/>
                  </a:lnTo>
                  <a:lnTo>
                    <a:pt x="292" y="58"/>
                  </a:lnTo>
                  <a:lnTo>
                    <a:pt x="312" y="66"/>
                  </a:lnTo>
                  <a:lnTo>
                    <a:pt x="332" y="74"/>
                  </a:lnTo>
                  <a:lnTo>
                    <a:pt x="342" y="78"/>
                  </a:lnTo>
                  <a:lnTo>
                    <a:pt x="351" y="82"/>
                  </a:lnTo>
                  <a:lnTo>
                    <a:pt x="360" y="86"/>
                  </a:lnTo>
                  <a:lnTo>
                    <a:pt x="368" y="89"/>
                  </a:lnTo>
                  <a:lnTo>
                    <a:pt x="374" y="99"/>
                  </a:lnTo>
                  <a:lnTo>
                    <a:pt x="381" y="108"/>
                  </a:lnTo>
                  <a:lnTo>
                    <a:pt x="387" y="118"/>
                  </a:lnTo>
                  <a:lnTo>
                    <a:pt x="393" y="129"/>
                  </a:lnTo>
                  <a:lnTo>
                    <a:pt x="398" y="141"/>
                  </a:lnTo>
                  <a:lnTo>
                    <a:pt x="404" y="152"/>
                  </a:lnTo>
                  <a:lnTo>
                    <a:pt x="409" y="165"/>
                  </a:lnTo>
                  <a:lnTo>
                    <a:pt x="413" y="177"/>
                  </a:lnTo>
                  <a:lnTo>
                    <a:pt x="415" y="188"/>
                  </a:lnTo>
                  <a:lnTo>
                    <a:pt x="416" y="201"/>
                  </a:lnTo>
                  <a:lnTo>
                    <a:pt x="416" y="213"/>
                  </a:lnTo>
                  <a:lnTo>
                    <a:pt x="416" y="226"/>
                  </a:lnTo>
                  <a:lnTo>
                    <a:pt x="416" y="237"/>
                  </a:lnTo>
                  <a:lnTo>
                    <a:pt x="416" y="249"/>
                  </a:lnTo>
                  <a:lnTo>
                    <a:pt x="415" y="262"/>
                  </a:lnTo>
                  <a:lnTo>
                    <a:pt x="413" y="275"/>
                  </a:lnTo>
                  <a:lnTo>
                    <a:pt x="410" y="279"/>
                  </a:lnTo>
                  <a:lnTo>
                    <a:pt x="409" y="286"/>
                  </a:lnTo>
                  <a:lnTo>
                    <a:pt x="407" y="290"/>
                  </a:lnTo>
                  <a:lnTo>
                    <a:pt x="404" y="295"/>
                  </a:lnTo>
                  <a:lnTo>
                    <a:pt x="402" y="298"/>
                  </a:lnTo>
                  <a:lnTo>
                    <a:pt x="401" y="301"/>
                  </a:lnTo>
                  <a:lnTo>
                    <a:pt x="399" y="304"/>
                  </a:lnTo>
                  <a:lnTo>
                    <a:pt x="398" y="307"/>
                  </a:lnTo>
                  <a:lnTo>
                    <a:pt x="393" y="312"/>
                  </a:lnTo>
                  <a:lnTo>
                    <a:pt x="390" y="315"/>
                  </a:lnTo>
                  <a:lnTo>
                    <a:pt x="387" y="317"/>
                  </a:lnTo>
                  <a:lnTo>
                    <a:pt x="385" y="317"/>
                  </a:lnTo>
                  <a:lnTo>
                    <a:pt x="384" y="318"/>
                  </a:lnTo>
                  <a:lnTo>
                    <a:pt x="384" y="320"/>
                  </a:lnTo>
                  <a:lnTo>
                    <a:pt x="382" y="320"/>
                  </a:lnTo>
                  <a:lnTo>
                    <a:pt x="381" y="318"/>
                  </a:lnTo>
                  <a:lnTo>
                    <a:pt x="379" y="318"/>
                  </a:lnTo>
                  <a:lnTo>
                    <a:pt x="377" y="315"/>
                  </a:lnTo>
                  <a:lnTo>
                    <a:pt x="374" y="314"/>
                  </a:lnTo>
                  <a:lnTo>
                    <a:pt x="373" y="311"/>
                  </a:lnTo>
                  <a:lnTo>
                    <a:pt x="371" y="306"/>
                  </a:lnTo>
                  <a:lnTo>
                    <a:pt x="368" y="301"/>
                  </a:lnTo>
                  <a:lnTo>
                    <a:pt x="366" y="297"/>
                  </a:lnTo>
                  <a:lnTo>
                    <a:pt x="363" y="292"/>
                  </a:lnTo>
                  <a:lnTo>
                    <a:pt x="360" y="286"/>
                  </a:lnTo>
                  <a:lnTo>
                    <a:pt x="359" y="278"/>
                  </a:lnTo>
                  <a:lnTo>
                    <a:pt x="356" y="271"/>
                  </a:lnTo>
                  <a:lnTo>
                    <a:pt x="352" y="264"/>
                  </a:lnTo>
                  <a:lnTo>
                    <a:pt x="346" y="248"/>
                  </a:lnTo>
                  <a:lnTo>
                    <a:pt x="338" y="232"/>
                  </a:lnTo>
                  <a:lnTo>
                    <a:pt x="329" y="218"/>
                  </a:lnTo>
                  <a:lnTo>
                    <a:pt x="321" y="206"/>
                  </a:lnTo>
                  <a:lnTo>
                    <a:pt x="310" y="191"/>
                  </a:lnTo>
                  <a:lnTo>
                    <a:pt x="301" y="179"/>
                  </a:lnTo>
                  <a:lnTo>
                    <a:pt x="281" y="155"/>
                  </a:lnTo>
                  <a:close/>
                  <a:moveTo>
                    <a:pt x="126" y="587"/>
                  </a:moveTo>
                  <a:lnTo>
                    <a:pt x="121" y="579"/>
                  </a:lnTo>
                  <a:lnTo>
                    <a:pt x="117" y="573"/>
                  </a:lnTo>
                  <a:lnTo>
                    <a:pt x="114" y="566"/>
                  </a:lnTo>
                  <a:lnTo>
                    <a:pt x="114" y="562"/>
                  </a:lnTo>
                  <a:lnTo>
                    <a:pt x="114" y="557"/>
                  </a:lnTo>
                  <a:lnTo>
                    <a:pt x="115" y="552"/>
                  </a:lnTo>
                  <a:lnTo>
                    <a:pt x="117" y="548"/>
                  </a:lnTo>
                  <a:lnTo>
                    <a:pt x="120" y="544"/>
                  </a:lnTo>
                  <a:lnTo>
                    <a:pt x="121" y="541"/>
                  </a:lnTo>
                  <a:lnTo>
                    <a:pt x="125" y="540"/>
                  </a:lnTo>
                  <a:lnTo>
                    <a:pt x="128" y="538"/>
                  </a:lnTo>
                  <a:lnTo>
                    <a:pt x="131" y="535"/>
                  </a:lnTo>
                  <a:lnTo>
                    <a:pt x="135" y="533"/>
                  </a:lnTo>
                  <a:lnTo>
                    <a:pt x="140" y="532"/>
                  </a:lnTo>
                  <a:lnTo>
                    <a:pt x="146" y="529"/>
                  </a:lnTo>
                  <a:lnTo>
                    <a:pt x="153" y="527"/>
                  </a:lnTo>
                  <a:lnTo>
                    <a:pt x="159" y="524"/>
                  </a:lnTo>
                  <a:lnTo>
                    <a:pt x="167" y="521"/>
                  </a:lnTo>
                  <a:lnTo>
                    <a:pt x="176" y="518"/>
                  </a:lnTo>
                  <a:lnTo>
                    <a:pt x="184" y="515"/>
                  </a:lnTo>
                  <a:lnTo>
                    <a:pt x="193" y="511"/>
                  </a:lnTo>
                  <a:lnTo>
                    <a:pt x="204" y="508"/>
                  </a:lnTo>
                  <a:lnTo>
                    <a:pt x="215" y="505"/>
                  </a:lnTo>
                  <a:lnTo>
                    <a:pt x="226" y="500"/>
                  </a:lnTo>
                  <a:lnTo>
                    <a:pt x="237" y="499"/>
                  </a:lnTo>
                  <a:lnTo>
                    <a:pt x="246" y="496"/>
                  </a:lnTo>
                  <a:lnTo>
                    <a:pt x="257" y="494"/>
                  </a:lnTo>
                  <a:lnTo>
                    <a:pt x="267" y="491"/>
                  </a:lnTo>
                  <a:lnTo>
                    <a:pt x="276" y="488"/>
                  </a:lnTo>
                  <a:lnTo>
                    <a:pt x="284" y="485"/>
                  </a:lnTo>
                  <a:lnTo>
                    <a:pt x="292" y="482"/>
                  </a:lnTo>
                  <a:lnTo>
                    <a:pt x="299" y="479"/>
                  </a:lnTo>
                  <a:lnTo>
                    <a:pt x="307" y="475"/>
                  </a:lnTo>
                  <a:lnTo>
                    <a:pt x="313" y="474"/>
                  </a:lnTo>
                  <a:lnTo>
                    <a:pt x="320" y="471"/>
                  </a:lnTo>
                  <a:lnTo>
                    <a:pt x="324" y="468"/>
                  </a:lnTo>
                  <a:lnTo>
                    <a:pt x="329" y="464"/>
                  </a:lnTo>
                  <a:lnTo>
                    <a:pt x="334" y="463"/>
                  </a:lnTo>
                  <a:lnTo>
                    <a:pt x="338" y="460"/>
                  </a:lnTo>
                  <a:lnTo>
                    <a:pt x="342" y="458"/>
                  </a:lnTo>
                  <a:lnTo>
                    <a:pt x="348" y="453"/>
                  </a:lnTo>
                  <a:lnTo>
                    <a:pt x="354" y="450"/>
                  </a:lnTo>
                  <a:lnTo>
                    <a:pt x="362" y="446"/>
                  </a:lnTo>
                  <a:lnTo>
                    <a:pt x="370" y="442"/>
                  </a:lnTo>
                  <a:lnTo>
                    <a:pt x="377" y="439"/>
                  </a:lnTo>
                  <a:lnTo>
                    <a:pt x="385" y="438"/>
                  </a:lnTo>
                  <a:lnTo>
                    <a:pt x="393" y="436"/>
                  </a:lnTo>
                  <a:lnTo>
                    <a:pt x="402" y="436"/>
                  </a:lnTo>
                  <a:lnTo>
                    <a:pt x="415" y="436"/>
                  </a:lnTo>
                  <a:lnTo>
                    <a:pt x="421" y="436"/>
                  </a:lnTo>
                  <a:lnTo>
                    <a:pt x="427" y="438"/>
                  </a:lnTo>
                  <a:lnTo>
                    <a:pt x="432" y="438"/>
                  </a:lnTo>
                  <a:lnTo>
                    <a:pt x="438" y="441"/>
                  </a:lnTo>
                  <a:lnTo>
                    <a:pt x="445" y="442"/>
                  </a:lnTo>
                  <a:lnTo>
                    <a:pt x="451" y="447"/>
                  </a:lnTo>
                  <a:lnTo>
                    <a:pt x="457" y="452"/>
                  </a:lnTo>
                  <a:lnTo>
                    <a:pt x="462" y="457"/>
                  </a:lnTo>
                  <a:lnTo>
                    <a:pt x="465" y="463"/>
                  </a:lnTo>
                  <a:lnTo>
                    <a:pt x="468" y="469"/>
                  </a:lnTo>
                  <a:lnTo>
                    <a:pt x="471" y="474"/>
                  </a:lnTo>
                  <a:lnTo>
                    <a:pt x="473" y="480"/>
                  </a:lnTo>
                  <a:lnTo>
                    <a:pt x="473" y="485"/>
                  </a:lnTo>
                  <a:lnTo>
                    <a:pt x="474" y="489"/>
                  </a:lnTo>
                  <a:lnTo>
                    <a:pt x="473" y="497"/>
                  </a:lnTo>
                  <a:lnTo>
                    <a:pt x="473" y="504"/>
                  </a:lnTo>
                  <a:lnTo>
                    <a:pt x="471" y="510"/>
                  </a:lnTo>
                  <a:lnTo>
                    <a:pt x="468" y="516"/>
                  </a:lnTo>
                  <a:lnTo>
                    <a:pt x="465" y="521"/>
                  </a:lnTo>
                  <a:lnTo>
                    <a:pt x="462" y="526"/>
                  </a:lnTo>
                  <a:lnTo>
                    <a:pt x="457" y="529"/>
                  </a:lnTo>
                  <a:lnTo>
                    <a:pt x="451" y="533"/>
                  </a:lnTo>
                  <a:lnTo>
                    <a:pt x="448" y="535"/>
                  </a:lnTo>
                  <a:lnTo>
                    <a:pt x="445" y="538"/>
                  </a:lnTo>
                  <a:lnTo>
                    <a:pt x="440" y="540"/>
                  </a:lnTo>
                  <a:lnTo>
                    <a:pt x="435" y="543"/>
                  </a:lnTo>
                  <a:lnTo>
                    <a:pt x="429" y="546"/>
                  </a:lnTo>
                  <a:lnTo>
                    <a:pt x="423" y="549"/>
                  </a:lnTo>
                  <a:lnTo>
                    <a:pt x="416" y="552"/>
                  </a:lnTo>
                  <a:lnTo>
                    <a:pt x="409" y="555"/>
                  </a:lnTo>
                  <a:lnTo>
                    <a:pt x="401" y="559"/>
                  </a:lnTo>
                  <a:lnTo>
                    <a:pt x="391" y="560"/>
                  </a:lnTo>
                  <a:lnTo>
                    <a:pt x="382" y="563"/>
                  </a:lnTo>
                  <a:lnTo>
                    <a:pt x="373" y="566"/>
                  </a:lnTo>
                  <a:lnTo>
                    <a:pt x="362" y="570"/>
                  </a:lnTo>
                  <a:lnTo>
                    <a:pt x="349" y="571"/>
                  </a:lnTo>
                  <a:lnTo>
                    <a:pt x="338" y="574"/>
                  </a:lnTo>
                  <a:lnTo>
                    <a:pt x="324" y="576"/>
                  </a:lnTo>
                  <a:lnTo>
                    <a:pt x="312" y="580"/>
                  </a:lnTo>
                  <a:lnTo>
                    <a:pt x="299" y="584"/>
                  </a:lnTo>
                  <a:lnTo>
                    <a:pt x="287" y="588"/>
                  </a:lnTo>
                  <a:lnTo>
                    <a:pt x="276" y="591"/>
                  </a:lnTo>
                  <a:lnTo>
                    <a:pt x="265" y="593"/>
                  </a:lnTo>
                  <a:lnTo>
                    <a:pt x="256" y="596"/>
                  </a:lnTo>
                  <a:lnTo>
                    <a:pt x="246" y="599"/>
                  </a:lnTo>
                  <a:lnTo>
                    <a:pt x="237" y="601"/>
                  </a:lnTo>
                  <a:lnTo>
                    <a:pt x="229" y="602"/>
                  </a:lnTo>
                  <a:lnTo>
                    <a:pt x="221" y="604"/>
                  </a:lnTo>
                  <a:lnTo>
                    <a:pt x="214" y="606"/>
                  </a:lnTo>
                  <a:lnTo>
                    <a:pt x="207" y="607"/>
                  </a:lnTo>
                  <a:lnTo>
                    <a:pt x="201" y="607"/>
                  </a:lnTo>
                  <a:lnTo>
                    <a:pt x="196" y="609"/>
                  </a:lnTo>
                  <a:lnTo>
                    <a:pt x="192" y="609"/>
                  </a:lnTo>
                  <a:lnTo>
                    <a:pt x="187" y="609"/>
                  </a:lnTo>
                  <a:lnTo>
                    <a:pt x="178" y="609"/>
                  </a:lnTo>
                  <a:lnTo>
                    <a:pt x="168" y="607"/>
                  </a:lnTo>
                  <a:lnTo>
                    <a:pt x="160" y="606"/>
                  </a:lnTo>
                  <a:lnTo>
                    <a:pt x="153" y="602"/>
                  </a:lnTo>
                  <a:lnTo>
                    <a:pt x="145" y="599"/>
                  </a:lnTo>
                  <a:lnTo>
                    <a:pt x="139" y="595"/>
                  </a:lnTo>
                  <a:lnTo>
                    <a:pt x="126" y="587"/>
                  </a:lnTo>
                  <a:close/>
                  <a:moveTo>
                    <a:pt x="231" y="792"/>
                  </a:moveTo>
                  <a:lnTo>
                    <a:pt x="237" y="805"/>
                  </a:lnTo>
                  <a:lnTo>
                    <a:pt x="242" y="817"/>
                  </a:lnTo>
                  <a:lnTo>
                    <a:pt x="246" y="830"/>
                  </a:lnTo>
                  <a:lnTo>
                    <a:pt x="251" y="841"/>
                  </a:lnTo>
                  <a:lnTo>
                    <a:pt x="254" y="853"/>
                  </a:lnTo>
                  <a:lnTo>
                    <a:pt x="256" y="866"/>
                  </a:lnTo>
                  <a:lnTo>
                    <a:pt x="257" y="877"/>
                  </a:lnTo>
                  <a:lnTo>
                    <a:pt x="259" y="890"/>
                  </a:lnTo>
                  <a:lnTo>
                    <a:pt x="259" y="897"/>
                  </a:lnTo>
                  <a:lnTo>
                    <a:pt x="259" y="905"/>
                  </a:lnTo>
                  <a:lnTo>
                    <a:pt x="257" y="912"/>
                  </a:lnTo>
                  <a:lnTo>
                    <a:pt x="257" y="918"/>
                  </a:lnTo>
                  <a:lnTo>
                    <a:pt x="257" y="924"/>
                  </a:lnTo>
                  <a:lnTo>
                    <a:pt x="256" y="930"/>
                  </a:lnTo>
                  <a:lnTo>
                    <a:pt x="256" y="935"/>
                  </a:lnTo>
                  <a:lnTo>
                    <a:pt x="256" y="940"/>
                  </a:lnTo>
                  <a:lnTo>
                    <a:pt x="253" y="948"/>
                  </a:lnTo>
                  <a:lnTo>
                    <a:pt x="251" y="955"/>
                  </a:lnTo>
                  <a:lnTo>
                    <a:pt x="249" y="960"/>
                  </a:lnTo>
                  <a:lnTo>
                    <a:pt x="248" y="965"/>
                  </a:lnTo>
                  <a:lnTo>
                    <a:pt x="243" y="970"/>
                  </a:lnTo>
                  <a:lnTo>
                    <a:pt x="240" y="971"/>
                  </a:lnTo>
                  <a:lnTo>
                    <a:pt x="237" y="974"/>
                  </a:lnTo>
                  <a:lnTo>
                    <a:pt x="234" y="974"/>
                  </a:lnTo>
                  <a:lnTo>
                    <a:pt x="232" y="976"/>
                  </a:lnTo>
                  <a:lnTo>
                    <a:pt x="229" y="976"/>
                  </a:lnTo>
                  <a:lnTo>
                    <a:pt x="226" y="976"/>
                  </a:lnTo>
                  <a:lnTo>
                    <a:pt x="224" y="976"/>
                  </a:lnTo>
                  <a:lnTo>
                    <a:pt x="223" y="974"/>
                  </a:lnTo>
                  <a:lnTo>
                    <a:pt x="221" y="973"/>
                  </a:lnTo>
                  <a:lnTo>
                    <a:pt x="220" y="970"/>
                  </a:lnTo>
                  <a:lnTo>
                    <a:pt x="217" y="966"/>
                  </a:lnTo>
                  <a:lnTo>
                    <a:pt x="215" y="963"/>
                  </a:lnTo>
                  <a:lnTo>
                    <a:pt x="212" y="957"/>
                  </a:lnTo>
                  <a:lnTo>
                    <a:pt x="210" y="952"/>
                  </a:lnTo>
                  <a:lnTo>
                    <a:pt x="207" y="946"/>
                  </a:lnTo>
                  <a:lnTo>
                    <a:pt x="204" y="938"/>
                  </a:lnTo>
                  <a:lnTo>
                    <a:pt x="203" y="930"/>
                  </a:lnTo>
                  <a:lnTo>
                    <a:pt x="199" y="921"/>
                  </a:lnTo>
                  <a:lnTo>
                    <a:pt x="196" y="912"/>
                  </a:lnTo>
                  <a:lnTo>
                    <a:pt x="193" y="902"/>
                  </a:lnTo>
                  <a:lnTo>
                    <a:pt x="190" y="891"/>
                  </a:lnTo>
                  <a:lnTo>
                    <a:pt x="187" y="879"/>
                  </a:lnTo>
                  <a:lnTo>
                    <a:pt x="179" y="860"/>
                  </a:lnTo>
                  <a:lnTo>
                    <a:pt x="173" y="841"/>
                  </a:lnTo>
                  <a:lnTo>
                    <a:pt x="170" y="832"/>
                  </a:lnTo>
                  <a:lnTo>
                    <a:pt x="167" y="824"/>
                  </a:lnTo>
                  <a:lnTo>
                    <a:pt x="165" y="816"/>
                  </a:lnTo>
                  <a:lnTo>
                    <a:pt x="164" y="810"/>
                  </a:lnTo>
                  <a:lnTo>
                    <a:pt x="160" y="802"/>
                  </a:lnTo>
                  <a:lnTo>
                    <a:pt x="160" y="795"/>
                  </a:lnTo>
                  <a:lnTo>
                    <a:pt x="159" y="791"/>
                  </a:lnTo>
                  <a:lnTo>
                    <a:pt x="159" y="784"/>
                  </a:lnTo>
                  <a:lnTo>
                    <a:pt x="157" y="780"/>
                  </a:lnTo>
                  <a:lnTo>
                    <a:pt x="157" y="777"/>
                  </a:lnTo>
                  <a:lnTo>
                    <a:pt x="159" y="773"/>
                  </a:lnTo>
                  <a:lnTo>
                    <a:pt x="159" y="770"/>
                  </a:lnTo>
                  <a:lnTo>
                    <a:pt x="159" y="767"/>
                  </a:lnTo>
                  <a:lnTo>
                    <a:pt x="160" y="762"/>
                  </a:lnTo>
                  <a:lnTo>
                    <a:pt x="162" y="759"/>
                  </a:lnTo>
                  <a:lnTo>
                    <a:pt x="164" y="756"/>
                  </a:lnTo>
                  <a:lnTo>
                    <a:pt x="167" y="753"/>
                  </a:lnTo>
                  <a:lnTo>
                    <a:pt x="171" y="752"/>
                  </a:lnTo>
                  <a:lnTo>
                    <a:pt x="176" y="750"/>
                  </a:lnTo>
                  <a:lnTo>
                    <a:pt x="181" y="750"/>
                  </a:lnTo>
                  <a:lnTo>
                    <a:pt x="187" y="750"/>
                  </a:lnTo>
                  <a:lnTo>
                    <a:pt x="193" y="752"/>
                  </a:lnTo>
                  <a:lnTo>
                    <a:pt x="199" y="755"/>
                  </a:lnTo>
                  <a:lnTo>
                    <a:pt x="206" y="759"/>
                  </a:lnTo>
                  <a:lnTo>
                    <a:pt x="209" y="761"/>
                  </a:lnTo>
                  <a:lnTo>
                    <a:pt x="212" y="764"/>
                  </a:lnTo>
                  <a:lnTo>
                    <a:pt x="215" y="769"/>
                  </a:lnTo>
                  <a:lnTo>
                    <a:pt x="218" y="772"/>
                  </a:lnTo>
                  <a:lnTo>
                    <a:pt x="221" y="777"/>
                  </a:lnTo>
                  <a:lnTo>
                    <a:pt x="224" y="781"/>
                  </a:lnTo>
                  <a:lnTo>
                    <a:pt x="228" y="786"/>
                  </a:lnTo>
                  <a:lnTo>
                    <a:pt x="231" y="792"/>
                  </a:lnTo>
                  <a:close/>
                  <a:moveTo>
                    <a:pt x="342" y="706"/>
                  </a:moveTo>
                  <a:lnTo>
                    <a:pt x="340" y="700"/>
                  </a:lnTo>
                  <a:lnTo>
                    <a:pt x="340" y="695"/>
                  </a:lnTo>
                  <a:lnTo>
                    <a:pt x="338" y="690"/>
                  </a:lnTo>
                  <a:lnTo>
                    <a:pt x="338" y="686"/>
                  </a:lnTo>
                  <a:lnTo>
                    <a:pt x="338" y="678"/>
                  </a:lnTo>
                  <a:lnTo>
                    <a:pt x="340" y="671"/>
                  </a:lnTo>
                  <a:lnTo>
                    <a:pt x="342" y="665"/>
                  </a:lnTo>
                  <a:lnTo>
                    <a:pt x="343" y="661"/>
                  </a:lnTo>
                  <a:lnTo>
                    <a:pt x="345" y="656"/>
                  </a:lnTo>
                  <a:lnTo>
                    <a:pt x="346" y="653"/>
                  </a:lnTo>
                  <a:lnTo>
                    <a:pt x="349" y="653"/>
                  </a:lnTo>
                  <a:lnTo>
                    <a:pt x="352" y="653"/>
                  </a:lnTo>
                  <a:lnTo>
                    <a:pt x="356" y="653"/>
                  </a:lnTo>
                  <a:lnTo>
                    <a:pt x="359" y="653"/>
                  </a:lnTo>
                  <a:lnTo>
                    <a:pt x="363" y="653"/>
                  </a:lnTo>
                  <a:lnTo>
                    <a:pt x="368" y="653"/>
                  </a:lnTo>
                  <a:lnTo>
                    <a:pt x="374" y="653"/>
                  </a:lnTo>
                  <a:lnTo>
                    <a:pt x="379" y="653"/>
                  </a:lnTo>
                  <a:lnTo>
                    <a:pt x="396" y="668"/>
                  </a:lnTo>
                  <a:lnTo>
                    <a:pt x="413" y="684"/>
                  </a:lnTo>
                  <a:lnTo>
                    <a:pt x="415" y="692"/>
                  </a:lnTo>
                  <a:lnTo>
                    <a:pt x="416" y="701"/>
                  </a:lnTo>
                  <a:lnTo>
                    <a:pt x="416" y="709"/>
                  </a:lnTo>
                  <a:lnTo>
                    <a:pt x="416" y="719"/>
                  </a:lnTo>
                  <a:lnTo>
                    <a:pt x="416" y="728"/>
                  </a:lnTo>
                  <a:lnTo>
                    <a:pt x="416" y="737"/>
                  </a:lnTo>
                  <a:lnTo>
                    <a:pt x="415" y="748"/>
                  </a:lnTo>
                  <a:lnTo>
                    <a:pt x="413" y="761"/>
                  </a:lnTo>
                  <a:lnTo>
                    <a:pt x="410" y="767"/>
                  </a:lnTo>
                  <a:lnTo>
                    <a:pt x="409" y="773"/>
                  </a:lnTo>
                  <a:lnTo>
                    <a:pt x="407" y="781"/>
                  </a:lnTo>
                  <a:lnTo>
                    <a:pt x="404" y="789"/>
                  </a:lnTo>
                  <a:lnTo>
                    <a:pt x="402" y="797"/>
                  </a:lnTo>
                  <a:lnTo>
                    <a:pt x="401" y="806"/>
                  </a:lnTo>
                  <a:lnTo>
                    <a:pt x="398" y="816"/>
                  </a:lnTo>
                  <a:lnTo>
                    <a:pt x="396" y="825"/>
                  </a:lnTo>
                  <a:lnTo>
                    <a:pt x="393" y="835"/>
                  </a:lnTo>
                  <a:lnTo>
                    <a:pt x="390" y="846"/>
                  </a:lnTo>
                  <a:lnTo>
                    <a:pt x="388" y="858"/>
                  </a:lnTo>
                  <a:lnTo>
                    <a:pt x="385" y="869"/>
                  </a:lnTo>
                  <a:lnTo>
                    <a:pt x="382" y="882"/>
                  </a:lnTo>
                  <a:lnTo>
                    <a:pt x="381" y="894"/>
                  </a:lnTo>
                  <a:lnTo>
                    <a:pt x="377" y="908"/>
                  </a:lnTo>
                  <a:lnTo>
                    <a:pt x="374" y="923"/>
                  </a:lnTo>
                  <a:lnTo>
                    <a:pt x="371" y="937"/>
                  </a:lnTo>
                  <a:lnTo>
                    <a:pt x="368" y="949"/>
                  </a:lnTo>
                  <a:lnTo>
                    <a:pt x="365" y="962"/>
                  </a:lnTo>
                  <a:lnTo>
                    <a:pt x="360" y="974"/>
                  </a:lnTo>
                  <a:lnTo>
                    <a:pt x="357" y="987"/>
                  </a:lnTo>
                  <a:lnTo>
                    <a:pt x="354" y="998"/>
                  </a:lnTo>
                  <a:lnTo>
                    <a:pt x="349" y="1007"/>
                  </a:lnTo>
                  <a:lnTo>
                    <a:pt x="345" y="1017"/>
                  </a:lnTo>
                  <a:lnTo>
                    <a:pt x="342" y="1026"/>
                  </a:lnTo>
                  <a:lnTo>
                    <a:pt x="337" y="1034"/>
                  </a:lnTo>
                  <a:lnTo>
                    <a:pt x="332" y="1040"/>
                  </a:lnTo>
                  <a:lnTo>
                    <a:pt x="327" y="1046"/>
                  </a:lnTo>
                  <a:lnTo>
                    <a:pt x="323" y="1053"/>
                  </a:lnTo>
                  <a:lnTo>
                    <a:pt x="318" y="1057"/>
                  </a:lnTo>
                  <a:lnTo>
                    <a:pt x="313" y="1061"/>
                  </a:lnTo>
                  <a:lnTo>
                    <a:pt x="309" y="1062"/>
                  </a:lnTo>
                  <a:lnTo>
                    <a:pt x="310" y="1043"/>
                  </a:lnTo>
                  <a:lnTo>
                    <a:pt x="313" y="1025"/>
                  </a:lnTo>
                  <a:lnTo>
                    <a:pt x="315" y="1007"/>
                  </a:lnTo>
                  <a:lnTo>
                    <a:pt x="318" y="990"/>
                  </a:lnTo>
                  <a:lnTo>
                    <a:pt x="320" y="973"/>
                  </a:lnTo>
                  <a:lnTo>
                    <a:pt x="321" y="957"/>
                  </a:lnTo>
                  <a:lnTo>
                    <a:pt x="323" y="940"/>
                  </a:lnTo>
                  <a:lnTo>
                    <a:pt x="326" y="926"/>
                  </a:lnTo>
                  <a:lnTo>
                    <a:pt x="327" y="910"/>
                  </a:lnTo>
                  <a:lnTo>
                    <a:pt x="329" y="896"/>
                  </a:lnTo>
                  <a:lnTo>
                    <a:pt x="331" y="882"/>
                  </a:lnTo>
                  <a:lnTo>
                    <a:pt x="332" y="868"/>
                  </a:lnTo>
                  <a:lnTo>
                    <a:pt x="334" y="855"/>
                  </a:lnTo>
                  <a:lnTo>
                    <a:pt x="334" y="843"/>
                  </a:lnTo>
                  <a:lnTo>
                    <a:pt x="335" y="832"/>
                  </a:lnTo>
                  <a:lnTo>
                    <a:pt x="337" y="819"/>
                  </a:lnTo>
                  <a:lnTo>
                    <a:pt x="338" y="808"/>
                  </a:lnTo>
                  <a:lnTo>
                    <a:pt x="338" y="799"/>
                  </a:lnTo>
                  <a:lnTo>
                    <a:pt x="340" y="789"/>
                  </a:lnTo>
                  <a:lnTo>
                    <a:pt x="340" y="780"/>
                  </a:lnTo>
                  <a:lnTo>
                    <a:pt x="342" y="770"/>
                  </a:lnTo>
                  <a:lnTo>
                    <a:pt x="342" y="762"/>
                  </a:lnTo>
                  <a:lnTo>
                    <a:pt x="342" y="755"/>
                  </a:lnTo>
                  <a:lnTo>
                    <a:pt x="342" y="747"/>
                  </a:lnTo>
                  <a:lnTo>
                    <a:pt x="342" y="741"/>
                  </a:lnTo>
                  <a:lnTo>
                    <a:pt x="343" y="734"/>
                  </a:lnTo>
                  <a:lnTo>
                    <a:pt x="343" y="728"/>
                  </a:lnTo>
                  <a:lnTo>
                    <a:pt x="343" y="722"/>
                  </a:lnTo>
                  <a:lnTo>
                    <a:pt x="342" y="717"/>
                  </a:lnTo>
                  <a:lnTo>
                    <a:pt x="342" y="714"/>
                  </a:lnTo>
                  <a:lnTo>
                    <a:pt x="342" y="709"/>
                  </a:lnTo>
                  <a:lnTo>
                    <a:pt x="342" y="706"/>
                  </a:lnTo>
                  <a:close/>
                  <a:moveTo>
                    <a:pt x="43" y="1117"/>
                  </a:moveTo>
                  <a:lnTo>
                    <a:pt x="53" y="1117"/>
                  </a:lnTo>
                  <a:lnTo>
                    <a:pt x="64" y="1117"/>
                  </a:lnTo>
                  <a:lnTo>
                    <a:pt x="71" y="1117"/>
                  </a:lnTo>
                  <a:lnTo>
                    <a:pt x="81" y="1116"/>
                  </a:lnTo>
                  <a:lnTo>
                    <a:pt x="89" y="1114"/>
                  </a:lnTo>
                  <a:lnTo>
                    <a:pt x="96" y="1112"/>
                  </a:lnTo>
                  <a:lnTo>
                    <a:pt x="103" y="1109"/>
                  </a:lnTo>
                  <a:lnTo>
                    <a:pt x="109" y="1106"/>
                  </a:lnTo>
                  <a:lnTo>
                    <a:pt x="112" y="1106"/>
                  </a:lnTo>
                  <a:lnTo>
                    <a:pt x="115" y="1105"/>
                  </a:lnTo>
                  <a:lnTo>
                    <a:pt x="120" y="1105"/>
                  </a:lnTo>
                  <a:lnTo>
                    <a:pt x="125" y="1103"/>
                  </a:lnTo>
                  <a:lnTo>
                    <a:pt x="129" y="1100"/>
                  </a:lnTo>
                  <a:lnTo>
                    <a:pt x="137" y="1098"/>
                  </a:lnTo>
                  <a:lnTo>
                    <a:pt x="143" y="1095"/>
                  </a:lnTo>
                  <a:lnTo>
                    <a:pt x="151" y="1092"/>
                  </a:lnTo>
                  <a:lnTo>
                    <a:pt x="160" y="1087"/>
                  </a:lnTo>
                  <a:lnTo>
                    <a:pt x="170" y="1084"/>
                  </a:lnTo>
                  <a:lnTo>
                    <a:pt x="181" y="1079"/>
                  </a:lnTo>
                  <a:lnTo>
                    <a:pt x="193" y="1075"/>
                  </a:lnTo>
                  <a:lnTo>
                    <a:pt x="206" y="1070"/>
                  </a:lnTo>
                  <a:lnTo>
                    <a:pt x="218" y="1064"/>
                  </a:lnTo>
                  <a:lnTo>
                    <a:pt x="232" y="1057"/>
                  </a:lnTo>
                  <a:lnTo>
                    <a:pt x="248" y="1053"/>
                  </a:lnTo>
                  <a:lnTo>
                    <a:pt x="262" y="1046"/>
                  </a:lnTo>
                  <a:lnTo>
                    <a:pt x="276" y="1040"/>
                  </a:lnTo>
                  <a:lnTo>
                    <a:pt x="290" y="1035"/>
                  </a:lnTo>
                  <a:lnTo>
                    <a:pt x="302" y="1031"/>
                  </a:lnTo>
                  <a:lnTo>
                    <a:pt x="313" y="1028"/>
                  </a:lnTo>
                  <a:lnTo>
                    <a:pt x="324" y="1025"/>
                  </a:lnTo>
                  <a:lnTo>
                    <a:pt x="335" y="1021"/>
                  </a:lnTo>
                  <a:lnTo>
                    <a:pt x="343" y="1018"/>
                  </a:lnTo>
                  <a:lnTo>
                    <a:pt x="352" y="1015"/>
                  </a:lnTo>
                  <a:lnTo>
                    <a:pt x="360" y="1014"/>
                  </a:lnTo>
                  <a:lnTo>
                    <a:pt x="366" y="1012"/>
                  </a:lnTo>
                  <a:lnTo>
                    <a:pt x="373" y="1010"/>
                  </a:lnTo>
                  <a:lnTo>
                    <a:pt x="379" y="1010"/>
                  </a:lnTo>
                  <a:lnTo>
                    <a:pt x="384" y="1009"/>
                  </a:lnTo>
                  <a:lnTo>
                    <a:pt x="387" y="1009"/>
                  </a:lnTo>
                  <a:lnTo>
                    <a:pt x="391" y="1009"/>
                  </a:lnTo>
                  <a:lnTo>
                    <a:pt x="396" y="1009"/>
                  </a:lnTo>
                  <a:lnTo>
                    <a:pt x="402" y="1009"/>
                  </a:lnTo>
                  <a:lnTo>
                    <a:pt x="407" y="1009"/>
                  </a:lnTo>
                  <a:lnTo>
                    <a:pt x="413" y="1010"/>
                  </a:lnTo>
                  <a:lnTo>
                    <a:pt x="418" y="1012"/>
                  </a:lnTo>
                  <a:lnTo>
                    <a:pt x="423" y="1014"/>
                  </a:lnTo>
                  <a:lnTo>
                    <a:pt x="429" y="1017"/>
                  </a:lnTo>
                  <a:lnTo>
                    <a:pt x="435" y="1020"/>
                  </a:lnTo>
                  <a:lnTo>
                    <a:pt x="440" y="1023"/>
                  </a:lnTo>
                  <a:lnTo>
                    <a:pt x="445" y="1028"/>
                  </a:lnTo>
                  <a:lnTo>
                    <a:pt x="449" y="1032"/>
                  </a:lnTo>
                  <a:lnTo>
                    <a:pt x="452" y="1035"/>
                  </a:lnTo>
                  <a:lnTo>
                    <a:pt x="454" y="1040"/>
                  </a:lnTo>
                  <a:lnTo>
                    <a:pt x="455" y="1043"/>
                  </a:lnTo>
                  <a:lnTo>
                    <a:pt x="457" y="1048"/>
                  </a:lnTo>
                  <a:lnTo>
                    <a:pt x="457" y="1053"/>
                  </a:lnTo>
                  <a:lnTo>
                    <a:pt x="457" y="1056"/>
                  </a:lnTo>
                  <a:lnTo>
                    <a:pt x="455" y="1059"/>
                  </a:lnTo>
                  <a:lnTo>
                    <a:pt x="454" y="1061"/>
                  </a:lnTo>
                  <a:lnTo>
                    <a:pt x="452" y="1062"/>
                  </a:lnTo>
                  <a:lnTo>
                    <a:pt x="449" y="1065"/>
                  </a:lnTo>
                  <a:lnTo>
                    <a:pt x="445" y="1067"/>
                  </a:lnTo>
                  <a:lnTo>
                    <a:pt x="440" y="1070"/>
                  </a:lnTo>
                  <a:lnTo>
                    <a:pt x="435" y="1073"/>
                  </a:lnTo>
                  <a:lnTo>
                    <a:pt x="432" y="1076"/>
                  </a:lnTo>
                  <a:lnTo>
                    <a:pt x="427" y="1079"/>
                  </a:lnTo>
                  <a:lnTo>
                    <a:pt x="421" y="1083"/>
                  </a:lnTo>
                  <a:lnTo>
                    <a:pt x="415" y="1086"/>
                  </a:lnTo>
                  <a:lnTo>
                    <a:pt x="407" y="1089"/>
                  </a:lnTo>
                  <a:lnTo>
                    <a:pt x="399" y="1094"/>
                  </a:lnTo>
                  <a:lnTo>
                    <a:pt x="390" y="1098"/>
                  </a:lnTo>
                  <a:lnTo>
                    <a:pt x="379" y="1103"/>
                  </a:lnTo>
                  <a:lnTo>
                    <a:pt x="368" y="1108"/>
                  </a:lnTo>
                  <a:lnTo>
                    <a:pt x="356" y="1114"/>
                  </a:lnTo>
                  <a:lnTo>
                    <a:pt x="343" y="1119"/>
                  </a:lnTo>
                  <a:lnTo>
                    <a:pt x="327" y="1125"/>
                  </a:lnTo>
                  <a:lnTo>
                    <a:pt x="312" y="1131"/>
                  </a:lnTo>
                  <a:lnTo>
                    <a:pt x="295" y="1137"/>
                  </a:lnTo>
                  <a:lnTo>
                    <a:pt x="278" y="1144"/>
                  </a:lnTo>
                  <a:lnTo>
                    <a:pt x="259" y="1150"/>
                  </a:lnTo>
                  <a:lnTo>
                    <a:pt x="240" y="1158"/>
                  </a:lnTo>
                  <a:lnTo>
                    <a:pt x="221" y="1164"/>
                  </a:lnTo>
                  <a:lnTo>
                    <a:pt x="204" y="1172"/>
                  </a:lnTo>
                  <a:lnTo>
                    <a:pt x="189" y="1178"/>
                  </a:lnTo>
                  <a:lnTo>
                    <a:pt x="175" y="1185"/>
                  </a:lnTo>
                  <a:lnTo>
                    <a:pt x="160" y="1189"/>
                  </a:lnTo>
                  <a:lnTo>
                    <a:pt x="148" y="1194"/>
                  </a:lnTo>
                  <a:lnTo>
                    <a:pt x="137" y="1199"/>
                  </a:lnTo>
                  <a:lnTo>
                    <a:pt x="128" y="1202"/>
                  </a:lnTo>
                  <a:lnTo>
                    <a:pt x="118" y="1205"/>
                  </a:lnTo>
                  <a:lnTo>
                    <a:pt x="109" y="1208"/>
                  </a:lnTo>
                  <a:lnTo>
                    <a:pt x="101" y="1210"/>
                  </a:lnTo>
                  <a:lnTo>
                    <a:pt x="95" y="1211"/>
                  </a:lnTo>
                  <a:lnTo>
                    <a:pt x="90" y="1213"/>
                  </a:lnTo>
                  <a:lnTo>
                    <a:pt x="86" y="1214"/>
                  </a:lnTo>
                  <a:lnTo>
                    <a:pt x="82" y="1214"/>
                  </a:lnTo>
                  <a:lnTo>
                    <a:pt x="76" y="1214"/>
                  </a:lnTo>
                  <a:lnTo>
                    <a:pt x="70" y="1213"/>
                  </a:lnTo>
                  <a:lnTo>
                    <a:pt x="64" y="1210"/>
                  </a:lnTo>
                  <a:lnTo>
                    <a:pt x="57" y="1207"/>
                  </a:lnTo>
                  <a:lnTo>
                    <a:pt x="51" y="1202"/>
                  </a:lnTo>
                  <a:lnTo>
                    <a:pt x="45" y="1196"/>
                  </a:lnTo>
                  <a:lnTo>
                    <a:pt x="39" y="1189"/>
                  </a:lnTo>
                  <a:lnTo>
                    <a:pt x="32" y="1181"/>
                  </a:lnTo>
                  <a:lnTo>
                    <a:pt x="25" y="1174"/>
                  </a:lnTo>
                  <a:lnTo>
                    <a:pt x="18" y="1166"/>
                  </a:lnTo>
                  <a:lnTo>
                    <a:pt x="12" y="1158"/>
                  </a:lnTo>
                  <a:lnTo>
                    <a:pt x="7" y="1150"/>
                  </a:lnTo>
                  <a:lnTo>
                    <a:pt x="4" y="1144"/>
                  </a:lnTo>
                  <a:lnTo>
                    <a:pt x="1" y="1137"/>
                  </a:lnTo>
                  <a:lnTo>
                    <a:pt x="0" y="1133"/>
                  </a:lnTo>
                  <a:lnTo>
                    <a:pt x="0" y="1128"/>
                  </a:lnTo>
                  <a:lnTo>
                    <a:pt x="0" y="1125"/>
                  </a:lnTo>
                  <a:lnTo>
                    <a:pt x="3" y="1122"/>
                  </a:lnTo>
                  <a:lnTo>
                    <a:pt x="6" y="1120"/>
                  </a:lnTo>
                  <a:lnTo>
                    <a:pt x="11" y="1119"/>
                  </a:lnTo>
                  <a:lnTo>
                    <a:pt x="17" y="1117"/>
                  </a:lnTo>
                  <a:lnTo>
                    <a:pt x="25" y="1117"/>
                  </a:lnTo>
                  <a:lnTo>
                    <a:pt x="34" y="1117"/>
                  </a:lnTo>
                  <a:lnTo>
                    <a:pt x="43" y="1117"/>
                  </a:lnTo>
                  <a:close/>
                  <a:moveTo>
                    <a:pt x="109" y="2176"/>
                  </a:moveTo>
                  <a:lnTo>
                    <a:pt x="103" y="2186"/>
                  </a:lnTo>
                  <a:lnTo>
                    <a:pt x="96" y="2195"/>
                  </a:lnTo>
                  <a:lnTo>
                    <a:pt x="90" y="2204"/>
                  </a:lnTo>
                  <a:lnTo>
                    <a:pt x="86" y="2212"/>
                  </a:lnTo>
                  <a:lnTo>
                    <a:pt x="79" y="2220"/>
                  </a:lnTo>
                  <a:lnTo>
                    <a:pt x="75" y="2228"/>
                  </a:lnTo>
                  <a:lnTo>
                    <a:pt x="71" y="2234"/>
                  </a:lnTo>
                  <a:lnTo>
                    <a:pt x="67" y="2240"/>
                  </a:lnTo>
                  <a:lnTo>
                    <a:pt x="64" y="2245"/>
                  </a:lnTo>
                  <a:lnTo>
                    <a:pt x="61" y="2250"/>
                  </a:lnTo>
                  <a:lnTo>
                    <a:pt x="57" y="2253"/>
                  </a:lnTo>
                  <a:lnTo>
                    <a:pt x="56" y="2256"/>
                  </a:lnTo>
                  <a:lnTo>
                    <a:pt x="53" y="2259"/>
                  </a:lnTo>
                  <a:lnTo>
                    <a:pt x="51" y="2261"/>
                  </a:lnTo>
                  <a:lnTo>
                    <a:pt x="50" y="2262"/>
                  </a:lnTo>
                  <a:lnTo>
                    <a:pt x="48" y="2259"/>
                  </a:lnTo>
                  <a:lnTo>
                    <a:pt x="48" y="2256"/>
                  </a:lnTo>
                  <a:lnTo>
                    <a:pt x="50" y="2250"/>
                  </a:lnTo>
                  <a:lnTo>
                    <a:pt x="50" y="2247"/>
                  </a:lnTo>
                  <a:lnTo>
                    <a:pt x="51" y="2242"/>
                  </a:lnTo>
                  <a:lnTo>
                    <a:pt x="53" y="2237"/>
                  </a:lnTo>
                  <a:lnTo>
                    <a:pt x="54" y="2233"/>
                  </a:lnTo>
                  <a:lnTo>
                    <a:pt x="54" y="2228"/>
                  </a:lnTo>
                  <a:lnTo>
                    <a:pt x="57" y="2223"/>
                  </a:lnTo>
                  <a:lnTo>
                    <a:pt x="59" y="2217"/>
                  </a:lnTo>
                  <a:lnTo>
                    <a:pt x="61" y="2211"/>
                  </a:lnTo>
                  <a:lnTo>
                    <a:pt x="62" y="2204"/>
                  </a:lnTo>
                  <a:lnTo>
                    <a:pt x="65" y="2197"/>
                  </a:lnTo>
                  <a:lnTo>
                    <a:pt x="68" y="2189"/>
                  </a:lnTo>
                  <a:lnTo>
                    <a:pt x="70" y="2181"/>
                  </a:lnTo>
                  <a:lnTo>
                    <a:pt x="73" y="2173"/>
                  </a:lnTo>
                  <a:lnTo>
                    <a:pt x="76" y="2164"/>
                  </a:lnTo>
                  <a:lnTo>
                    <a:pt x="79" y="2154"/>
                  </a:lnTo>
                  <a:lnTo>
                    <a:pt x="82" y="2145"/>
                  </a:lnTo>
                  <a:lnTo>
                    <a:pt x="87" y="2135"/>
                  </a:lnTo>
                  <a:lnTo>
                    <a:pt x="90" y="2124"/>
                  </a:lnTo>
                  <a:lnTo>
                    <a:pt x="95" y="2113"/>
                  </a:lnTo>
                  <a:lnTo>
                    <a:pt x="98" y="2102"/>
                  </a:lnTo>
                  <a:lnTo>
                    <a:pt x="103" y="2090"/>
                  </a:lnTo>
                  <a:lnTo>
                    <a:pt x="107" y="2079"/>
                  </a:lnTo>
                  <a:lnTo>
                    <a:pt x="112" y="2066"/>
                  </a:lnTo>
                  <a:lnTo>
                    <a:pt x="117" y="2052"/>
                  </a:lnTo>
                  <a:lnTo>
                    <a:pt x="121" y="2040"/>
                  </a:lnTo>
                  <a:lnTo>
                    <a:pt x="126" y="2025"/>
                  </a:lnTo>
                  <a:lnTo>
                    <a:pt x="143" y="1967"/>
                  </a:lnTo>
                  <a:lnTo>
                    <a:pt x="160" y="1909"/>
                  </a:lnTo>
                  <a:lnTo>
                    <a:pt x="176" y="1850"/>
                  </a:lnTo>
                  <a:lnTo>
                    <a:pt x="192" y="1792"/>
                  </a:lnTo>
                  <a:lnTo>
                    <a:pt x="204" y="1731"/>
                  </a:lnTo>
                  <a:lnTo>
                    <a:pt x="217" y="1671"/>
                  </a:lnTo>
                  <a:lnTo>
                    <a:pt x="223" y="1641"/>
                  </a:lnTo>
                  <a:lnTo>
                    <a:pt x="228" y="1610"/>
                  </a:lnTo>
                  <a:lnTo>
                    <a:pt x="232" y="1580"/>
                  </a:lnTo>
                  <a:lnTo>
                    <a:pt x="237" y="1549"/>
                  </a:lnTo>
                  <a:lnTo>
                    <a:pt x="240" y="1519"/>
                  </a:lnTo>
                  <a:lnTo>
                    <a:pt x="242" y="1489"/>
                  </a:lnTo>
                  <a:lnTo>
                    <a:pt x="245" y="1461"/>
                  </a:lnTo>
                  <a:lnTo>
                    <a:pt x="246" y="1432"/>
                  </a:lnTo>
                  <a:lnTo>
                    <a:pt x="248" y="1404"/>
                  </a:lnTo>
                  <a:lnTo>
                    <a:pt x="249" y="1376"/>
                  </a:lnTo>
                  <a:lnTo>
                    <a:pt x="251" y="1349"/>
                  </a:lnTo>
                  <a:lnTo>
                    <a:pt x="253" y="1323"/>
                  </a:lnTo>
                  <a:lnTo>
                    <a:pt x="253" y="1296"/>
                  </a:lnTo>
                  <a:lnTo>
                    <a:pt x="253" y="1271"/>
                  </a:lnTo>
                  <a:lnTo>
                    <a:pt x="253" y="1246"/>
                  </a:lnTo>
                  <a:lnTo>
                    <a:pt x="253" y="1221"/>
                  </a:lnTo>
                  <a:lnTo>
                    <a:pt x="253" y="1197"/>
                  </a:lnTo>
                  <a:lnTo>
                    <a:pt x="251" y="1174"/>
                  </a:lnTo>
                  <a:lnTo>
                    <a:pt x="249" y="1150"/>
                  </a:lnTo>
                  <a:lnTo>
                    <a:pt x="248" y="1128"/>
                  </a:lnTo>
                  <a:lnTo>
                    <a:pt x="263" y="1139"/>
                  </a:lnTo>
                  <a:lnTo>
                    <a:pt x="278" y="1150"/>
                  </a:lnTo>
                  <a:lnTo>
                    <a:pt x="290" y="1161"/>
                  </a:lnTo>
                  <a:lnTo>
                    <a:pt x="301" y="1170"/>
                  </a:lnTo>
                  <a:lnTo>
                    <a:pt x="310" y="1178"/>
                  </a:lnTo>
                  <a:lnTo>
                    <a:pt x="315" y="1183"/>
                  </a:lnTo>
                  <a:lnTo>
                    <a:pt x="318" y="1188"/>
                  </a:lnTo>
                  <a:lnTo>
                    <a:pt x="323" y="1191"/>
                  </a:lnTo>
                  <a:lnTo>
                    <a:pt x="326" y="1196"/>
                  </a:lnTo>
                  <a:lnTo>
                    <a:pt x="327" y="1199"/>
                  </a:lnTo>
                  <a:lnTo>
                    <a:pt x="331" y="1203"/>
                  </a:lnTo>
                  <a:lnTo>
                    <a:pt x="334" y="1228"/>
                  </a:lnTo>
                  <a:lnTo>
                    <a:pt x="335" y="1241"/>
                  </a:lnTo>
                  <a:lnTo>
                    <a:pt x="337" y="1254"/>
                  </a:lnTo>
                  <a:lnTo>
                    <a:pt x="338" y="1266"/>
                  </a:lnTo>
                  <a:lnTo>
                    <a:pt x="338" y="1280"/>
                  </a:lnTo>
                  <a:lnTo>
                    <a:pt x="337" y="1296"/>
                  </a:lnTo>
                  <a:lnTo>
                    <a:pt x="335" y="1312"/>
                  </a:lnTo>
                  <a:lnTo>
                    <a:pt x="335" y="1321"/>
                  </a:lnTo>
                  <a:lnTo>
                    <a:pt x="334" y="1332"/>
                  </a:lnTo>
                  <a:lnTo>
                    <a:pt x="332" y="1345"/>
                  </a:lnTo>
                  <a:lnTo>
                    <a:pt x="331" y="1357"/>
                  </a:lnTo>
                  <a:lnTo>
                    <a:pt x="329" y="1370"/>
                  </a:lnTo>
                  <a:lnTo>
                    <a:pt x="327" y="1382"/>
                  </a:lnTo>
                  <a:lnTo>
                    <a:pt x="326" y="1396"/>
                  </a:lnTo>
                  <a:lnTo>
                    <a:pt x="323" y="1412"/>
                  </a:lnTo>
                  <a:lnTo>
                    <a:pt x="321" y="1428"/>
                  </a:lnTo>
                  <a:lnTo>
                    <a:pt x="318" y="1443"/>
                  </a:lnTo>
                  <a:lnTo>
                    <a:pt x="317" y="1461"/>
                  </a:lnTo>
                  <a:lnTo>
                    <a:pt x="313" y="1478"/>
                  </a:lnTo>
                  <a:lnTo>
                    <a:pt x="312" y="1498"/>
                  </a:lnTo>
                  <a:lnTo>
                    <a:pt x="309" y="1517"/>
                  </a:lnTo>
                  <a:lnTo>
                    <a:pt x="306" y="1538"/>
                  </a:lnTo>
                  <a:lnTo>
                    <a:pt x="302" y="1560"/>
                  </a:lnTo>
                  <a:lnTo>
                    <a:pt x="296" y="1603"/>
                  </a:lnTo>
                  <a:lnTo>
                    <a:pt x="288" y="1647"/>
                  </a:lnTo>
                  <a:lnTo>
                    <a:pt x="281" y="1690"/>
                  </a:lnTo>
                  <a:lnTo>
                    <a:pt x="273" y="1734"/>
                  </a:lnTo>
                  <a:lnTo>
                    <a:pt x="262" y="1776"/>
                  </a:lnTo>
                  <a:lnTo>
                    <a:pt x="251" y="1818"/>
                  </a:lnTo>
                  <a:lnTo>
                    <a:pt x="238" y="1862"/>
                  </a:lnTo>
                  <a:lnTo>
                    <a:pt x="226" y="1906"/>
                  </a:lnTo>
                  <a:lnTo>
                    <a:pt x="218" y="1928"/>
                  </a:lnTo>
                  <a:lnTo>
                    <a:pt x="210" y="1949"/>
                  </a:lnTo>
                  <a:lnTo>
                    <a:pt x="204" y="1969"/>
                  </a:lnTo>
                  <a:lnTo>
                    <a:pt x="196" y="1989"/>
                  </a:lnTo>
                  <a:lnTo>
                    <a:pt x="190" y="2008"/>
                  </a:lnTo>
                  <a:lnTo>
                    <a:pt x="182" y="2027"/>
                  </a:lnTo>
                  <a:lnTo>
                    <a:pt x="175" y="2044"/>
                  </a:lnTo>
                  <a:lnTo>
                    <a:pt x="168" y="2062"/>
                  </a:lnTo>
                  <a:lnTo>
                    <a:pt x="160" y="2077"/>
                  </a:lnTo>
                  <a:lnTo>
                    <a:pt x="153" y="2093"/>
                  </a:lnTo>
                  <a:lnTo>
                    <a:pt x="146" y="2109"/>
                  </a:lnTo>
                  <a:lnTo>
                    <a:pt x="139" y="2123"/>
                  </a:lnTo>
                  <a:lnTo>
                    <a:pt x="131" y="2137"/>
                  </a:lnTo>
                  <a:lnTo>
                    <a:pt x="125" y="2151"/>
                  </a:lnTo>
                  <a:lnTo>
                    <a:pt x="117" y="2164"/>
                  </a:lnTo>
                  <a:lnTo>
                    <a:pt x="109" y="2176"/>
                  </a:lnTo>
                  <a:close/>
                  <a:moveTo>
                    <a:pt x="429" y="1354"/>
                  </a:moveTo>
                  <a:lnTo>
                    <a:pt x="429" y="1359"/>
                  </a:lnTo>
                  <a:lnTo>
                    <a:pt x="427" y="1363"/>
                  </a:lnTo>
                  <a:lnTo>
                    <a:pt x="424" y="1368"/>
                  </a:lnTo>
                  <a:lnTo>
                    <a:pt x="421" y="1373"/>
                  </a:lnTo>
                  <a:lnTo>
                    <a:pt x="416" y="1378"/>
                  </a:lnTo>
                  <a:lnTo>
                    <a:pt x="410" y="1384"/>
                  </a:lnTo>
                  <a:lnTo>
                    <a:pt x="404" y="1390"/>
                  </a:lnTo>
                  <a:lnTo>
                    <a:pt x="396" y="1396"/>
                  </a:lnTo>
                  <a:lnTo>
                    <a:pt x="387" y="1403"/>
                  </a:lnTo>
                  <a:lnTo>
                    <a:pt x="376" y="1410"/>
                  </a:lnTo>
                  <a:lnTo>
                    <a:pt x="365" y="1418"/>
                  </a:lnTo>
                  <a:lnTo>
                    <a:pt x="352" y="1426"/>
                  </a:lnTo>
                  <a:lnTo>
                    <a:pt x="338" y="1434"/>
                  </a:lnTo>
                  <a:lnTo>
                    <a:pt x="324" y="1443"/>
                  </a:lnTo>
                  <a:lnTo>
                    <a:pt x="309" y="1453"/>
                  </a:lnTo>
                  <a:lnTo>
                    <a:pt x="292" y="1462"/>
                  </a:lnTo>
                  <a:lnTo>
                    <a:pt x="274" y="1473"/>
                  </a:lnTo>
                  <a:lnTo>
                    <a:pt x="259" y="1481"/>
                  </a:lnTo>
                  <a:lnTo>
                    <a:pt x="243" y="1490"/>
                  </a:lnTo>
                  <a:lnTo>
                    <a:pt x="229" y="1498"/>
                  </a:lnTo>
                  <a:lnTo>
                    <a:pt x="215" y="1505"/>
                  </a:lnTo>
                  <a:lnTo>
                    <a:pt x="203" y="1511"/>
                  </a:lnTo>
                  <a:lnTo>
                    <a:pt x="192" y="1516"/>
                  </a:lnTo>
                  <a:lnTo>
                    <a:pt x="181" y="1522"/>
                  </a:lnTo>
                  <a:lnTo>
                    <a:pt x="171" y="1525"/>
                  </a:lnTo>
                  <a:lnTo>
                    <a:pt x="162" y="1530"/>
                  </a:lnTo>
                  <a:lnTo>
                    <a:pt x="154" y="1531"/>
                  </a:lnTo>
                  <a:lnTo>
                    <a:pt x="148" y="1534"/>
                  </a:lnTo>
                  <a:lnTo>
                    <a:pt x="142" y="1536"/>
                  </a:lnTo>
                  <a:lnTo>
                    <a:pt x="139" y="1538"/>
                  </a:lnTo>
                  <a:lnTo>
                    <a:pt x="134" y="1538"/>
                  </a:lnTo>
                  <a:lnTo>
                    <a:pt x="132" y="1539"/>
                  </a:lnTo>
                  <a:lnTo>
                    <a:pt x="128" y="1538"/>
                  </a:lnTo>
                  <a:lnTo>
                    <a:pt x="123" y="1536"/>
                  </a:lnTo>
                  <a:lnTo>
                    <a:pt x="117" y="1534"/>
                  </a:lnTo>
                  <a:lnTo>
                    <a:pt x="112" y="1531"/>
                  </a:lnTo>
                  <a:lnTo>
                    <a:pt x="106" y="1528"/>
                  </a:lnTo>
                  <a:lnTo>
                    <a:pt x="100" y="1525"/>
                  </a:lnTo>
                  <a:lnTo>
                    <a:pt x="87" y="1517"/>
                  </a:lnTo>
                  <a:lnTo>
                    <a:pt x="81" y="1512"/>
                  </a:lnTo>
                  <a:lnTo>
                    <a:pt x="76" y="1506"/>
                  </a:lnTo>
                  <a:lnTo>
                    <a:pt x="71" y="1501"/>
                  </a:lnTo>
                  <a:lnTo>
                    <a:pt x="68" y="1495"/>
                  </a:lnTo>
                  <a:lnTo>
                    <a:pt x="64" y="1489"/>
                  </a:lnTo>
                  <a:lnTo>
                    <a:pt x="62" y="1483"/>
                  </a:lnTo>
                  <a:lnTo>
                    <a:pt x="61" y="1478"/>
                  </a:lnTo>
                  <a:lnTo>
                    <a:pt x="61" y="1473"/>
                  </a:lnTo>
                  <a:lnTo>
                    <a:pt x="61" y="1470"/>
                  </a:lnTo>
                  <a:lnTo>
                    <a:pt x="62" y="1465"/>
                  </a:lnTo>
                  <a:lnTo>
                    <a:pt x="65" y="1462"/>
                  </a:lnTo>
                  <a:lnTo>
                    <a:pt x="68" y="1458"/>
                  </a:lnTo>
                  <a:lnTo>
                    <a:pt x="75" y="1453"/>
                  </a:lnTo>
                  <a:lnTo>
                    <a:pt x="81" y="1450"/>
                  </a:lnTo>
                  <a:lnTo>
                    <a:pt x="89" y="1445"/>
                  </a:lnTo>
                  <a:lnTo>
                    <a:pt x="98" y="1442"/>
                  </a:lnTo>
                  <a:lnTo>
                    <a:pt x="103" y="1439"/>
                  </a:lnTo>
                  <a:lnTo>
                    <a:pt x="109" y="1437"/>
                  </a:lnTo>
                  <a:lnTo>
                    <a:pt x="115" y="1434"/>
                  </a:lnTo>
                  <a:lnTo>
                    <a:pt x="121" y="1431"/>
                  </a:lnTo>
                  <a:lnTo>
                    <a:pt x="129" y="1428"/>
                  </a:lnTo>
                  <a:lnTo>
                    <a:pt x="137" y="1425"/>
                  </a:lnTo>
                  <a:lnTo>
                    <a:pt x="146" y="1420"/>
                  </a:lnTo>
                  <a:lnTo>
                    <a:pt x="156" y="1415"/>
                  </a:lnTo>
                  <a:lnTo>
                    <a:pt x="167" y="1410"/>
                  </a:lnTo>
                  <a:lnTo>
                    <a:pt x="178" y="1406"/>
                  </a:lnTo>
                  <a:lnTo>
                    <a:pt x="189" y="1401"/>
                  </a:lnTo>
                  <a:lnTo>
                    <a:pt x="203" y="1395"/>
                  </a:lnTo>
                  <a:lnTo>
                    <a:pt x="215" y="1388"/>
                  </a:lnTo>
                  <a:lnTo>
                    <a:pt x="229" y="1381"/>
                  </a:lnTo>
                  <a:lnTo>
                    <a:pt x="243" y="1373"/>
                  </a:lnTo>
                  <a:lnTo>
                    <a:pt x="259" y="1365"/>
                  </a:lnTo>
                  <a:lnTo>
                    <a:pt x="273" y="1359"/>
                  </a:lnTo>
                  <a:lnTo>
                    <a:pt x="288" y="1354"/>
                  </a:lnTo>
                  <a:lnTo>
                    <a:pt x="301" y="1348"/>
                  </a:lnTo>
                  <a:lnTo>
                    <a:pt x="313" y="1343"/>
                  </a:lnTo>
                  <a:lnTo>
                    <a:pt x="326" y="1338"/>
                  </a:lnTo>
                  <a:lnTo>
                    <a:pt x="337" y="1334"/>
                  </a:lnTo>
                  <a:lnTo>
                    <a:pt x="348" y="1330"/>
                  </a:lnTo>
                  <a:lnTo>
                    <a:pt x="357" y="1326"/>
                  </a:lnTo>
                  <a:lnTo>
                    <a:pt x="366" y="1323"/>
                  </a:lnTo>
                  <a:lnTo>
                    <a:pt x="374" y="1319"/>
                  </a:lnTo>
                  <a:lnTo>
                    <a:pt x="382" y="1318"/>
                  </a:lnTo>
                  <a:lnTo>
                    <a:pt x="388" y="1315"/>
                  </a:lnTo>
                  <a:lnTo>
                    <a:pt x="395" y="1313"/>
                  </a:lnTo>
                  <a:lnTo>
                    <a:pt x="399" y="1312"/>
                  </a:lnTo>
                  <a:lnTo>
                    <a:pt x="404" y="1312"/>
                  </a:lnTo>
                  <a:lnTo>
                    <a:pt x="407" y="1312"/>
                  </a:lnTo>
                  <a:lnTo>
                    <a:pt x="413" y="1312"/>
                  </a:lnTo>
                  <a:lnTo>
                    <a:pt x="418" y="1313"/>
                  </a:lnTo>
                  <a:lnTo>
                    <a:pt x="421" y="1316"/>
                  </a:lnTo>
                  <a:lnTo>
                    <a:pt x="424" y="1321"/>
                  </a:lnTo>
                  <a:lnTo>
                    <a:pt x="426" y="1324"/>
                  </a:lnTo>
                  <a:lnTo>
                    <a:pt x="427" y="1327"/>
                  </a:lnTo>
                  <a:lnTo>
                    <a:pt x="427" y="1330"/>
                  </a:lnTo>
                  <a:lnTo>
                    <a:pt x="429" y="1334"/>
                  </a:lnTo>
                  <a:lnTo>
                    <a:pt x="429" y="1338"/>
                  </a:lnTo>
                  <a:lnTo>
                    <a:pt x="429" y="1343"/>
                  </a:lnTo>
                  <a:lnTo>
                    <a:pt x="429" y="1349"/>
                  </a:lnTo>
                  <a:lnTo>
                    <a:pt x="429" y="1354"/>
                  </a:lnTo>
                  <a:close/>
                  <a:moveTo>
                    <a:pt x="716" y="253"/>
                  </a:moveTo>
                  <a:lnTo>
                    <a:pt x="721" y="253"/>
                  </a:lnTo>
                  <a:lnTo>
                    <a:pt x="725" y="254"/>
                  </a:lnTo>
                  <a:lnTo>
                    <a:pt x="730" y="257"/>
                  </a:lnTo>
                  <a:lnTo>
                    <a:pt x="736" y="260"/>
                  </a:lnTo>
                  <a:lnTo>
                    <a:pt x="743" y="265"/>
                  </a:lnTo>
                  <a:lnTo>
                    <a:pt x="750" y="270"/>
                  </a:lnTo>
                  <a:lnTo>
                    <a:pt x="758" y="278"/>
                  </a:lnTo>
                  <a:lnTo>
                    <a:pt x="766" y="284"/>
                  </a:lnTo>
                  <a:lnTo>
                    <a:pt x="771" y="297"/>
                  </a:lnTo>
                  <a:lnTo>
                    <a:pt x="777" y="307"/>
                  </a:lnTo>
                  <a:lnTo>
                    <a:pt x="782" y="318"/>
                  </a:lnTo>
                  <a:lnTo>
                    <a:pt x="785" y="328"/>
                  </a:lnTo>
                  <a:lnTo>
                    <a:pt x="789" y="337"/>
                  </a:lnTo>
                  <a:lnTo>
                    <a:pt x="791" y="348"/>
                  </a:lnTo>
                  <a:lnTo>
                    <a:pt x="793" y="359"/>
                  </a:lnTo>
                  <a:lnTo>
                    <a:pt x="793" y="370"/>
                  </a:lnTo>
                  <a:lnTo>
                    <a:pt x="793" y="377"/>
                  </a:lnTo>
                  <a:lnTo>
                    <a:pt x="791" y="384"/>
                  </a:lnTo>
                  <a:lnTo>
                    <a:pt x="789" y="391"/>
                  </a:lnTo>
                  <a:lnTo>
                    <a:pt x="786" y="397"/>
                  </a:lnTo>
                  <a:lnTo>
                    <a:pt x="782" y="405"/>
                  </a:lnTo>
                  <a:lnTo>
                    <a:pt x="777" y="413"/>
                  </a:lnTo>
                  <a:lnTo>
                    <a:pt x="771" y="420"/>
                  </a:lnTo>
                  <a:lnTo>
                    <a:pt x="765" y="428"/>
                  </a:lnTo>
                  <a:lnTo>
                    <a:pt x="757" y="438"/>
                  </a:lnTo>
                  <a:lnTo>
                    <a:pt x="749" y="447"/>
                  </a:lnTo>
                  <a:lnTo>
                    <a:pt x="740" y="457"/>
                  </a:lnTo>
                  <a:lnTo>
                    <a:pt x="730" y="466"/>
                  </a:lnTo>
                  <a:lnTo>
                    <a:pt x="719" y="477"/>
                  </a:lnTo>
                  <a:lnTo>
                    <a:pt x="708" y="488"/>
                  </a:lnTo>
                  <a:lnTo>
                    <a:pt x="696" y="499"/>
                  </a:lnTo>
                  <a:lnTo>
                    <a:pt x="683" y="511"/>
                  </a:lnTo>
                  <a:lnTo>
                    <a:pt x="669" y="524"/>
                  </a:lnTo>
                  <a:lnTo>
                    <a:pt x="657" y="535"/>
                  </a:lnTo>
                  <a:lnTo>
                    <a:pt x="644" y="544"/>
                  </a:lnTo>
                  <a:lnTo>
                    <a:pt x="632" y="554"/>
                  </a:lnTo>
                  <a:lnTo>
                    <a:pt x="619" y="563"/>
                  </a:lnTo>
                  <a:lnTo>
                    <a:pt x="608" y="571"/>
                  </a:lnTo>
                  <a:lnTo>
                    <a:pt x="596" y="579"/>
                  </a:lnTo>
                  <a:lnTo>
                    <a:pt x="585" y="585"/>
                  </a:lnTo>
                  <a:lnTo>
                    <a:pt x="574" y="590"/>
                  </a:lnTo>
                  <a:lnTo>
                    <a:pt x="565" y="595"/>
                  </a:lnTo>
                  <a:lnTo>
                    <a:pt x="554" y="599"/>
                  </a:lnTo>
                  <a:lnTo>
                    <a:pt x="544" y="602"/>
                  </a:lnTo>
                  <a:lnTo>
                    <a:pt x="537" y="606"/>
                  </a:lnTo>
                  <a:lnTo>
                    <a:pt x="527" y="607"/>
                  </a:lnTo>
                  <a:lnTo>
                    <a:pt x="519" y="609"/>
                  </a:lnTo>
                  <a:lnTo>
                    <a:pt x="512" y="609"/>
                  </a:lnTo>
                  <a:lnTo>
                    <a:pt x="527" y="591"/>
                  </a:lnTo>
                  <a:lnTo>
                    <a:pt x="543" y="573"/>
                  </a:lnTo>
                  <a:lnTo>
                    <a:pt x="558" y="557"/>
                  </a:lnTo>
                  <a:lnTo>
                    <a:pt x="571" y="540"/>
                  </a:lnTo>
                  <a:lnTo>
                    <a:pt x="585" y="524"/>
                  </a:lnTo>
                  <a:lnTo>
                    <a:pt x="598" y="508"/>
                  </a:lnTo>
                  <a:lnTo>
                    <a:pt x="608" y="494"/>
                  </a:lnTo>
                  <a:lnTo>
                    <a:pt x="619" y="480"/>
                  </a:lnTo>
                  <a:lnTo>
                    <a:pt x="630" y="468"/>
                  </a:lnTo>
                  <a:lnTo>
                    <a:pt x="640" y="455"/>
                  </a:lnTo>
                  <a:lnTo>
                    <a:pt x="649" y="442"/>
                  </a:lnTo>
                  <a:lnTo>
                    <a:pt x="657" y="431"/>
                  </a:lnTo>
                  <a:lnTo>
                    <a:pt x="665" y="420"/>
                  </a:lnTo>
                  <a:lnTo>
                    <a:pt x="671" y="411"/>
                  </a:lnTo>
                  <a:lnTo>
                    <a:pt x="677" y="402"/>
                  </a:lnTo>
                  <a:lnTo>
                    <a:pt x="683" y="392"/>
                  </a:lnTo>
                  <a:lnTo>
                    <a:pt x="691" y="380"/>
                  </a:lnTo>
                  <a:lnTo>
                    <a:pt x="697" y="369"/>
                  </a:lnTo>
                  <a:lnTo>
                    <a:pt x="702" y="356"/>
                  </a:lnTo>
                  <a:lnTo>
                    <a:pt x="707" y="344"/>
                  </a:lnTo>
                  <a:lnTo>
                    <a:pt x="710" y="333"/>
                  </a:lnTo>
                  <a:lnTo>
                    <a:pt x="711" y="320"/>
                  </a:lnTo>
                  <a:lnTo>
                    <a:pt x="711" y="307"/>
                  </a:lnTo>
                  <a:lnTo>
                    <a:pt x="711" y="301"/>
                  </a:lnTo>
                  <a:lnTo>
                    <a:pt x="710" y="295"/>
                  </a:lnTo>
                  <a:lnTo>
                    <a:pt x="710" y="290"/>
                  </a:lnTo>
                  <a:lnTo>
                    <a:pt x="708" y="284"/>
                  </a:lnTo>
                  <a:lnTo>
                    <a:pt x="708" y="279"/>
                  </a:lnTo>
                  <a:lnTo>
                    <a:pt x="708" y="275"/>
                  </a:lnTo>
                  <a:lnTo>
                    <a:pt x="708" y="271"/>
                  </a:lnTo>
                  <a:lnTo>
                    <a:pt x="708" y="267"/>
                  </a:lnTo>
                  <a:lnTo>
                    <a:pt x="708" y="264"/>
                  </a:lnTo>
                  <a:lnTo>
                    <a:pt x="710" y="262"/>
                  </a:lnTo>
                  <a:lnTo>
                    <a:pt x="710" y="257"/>
                  </a:lnTo>
                  <a:lnTo>
                    <a:pt x="711" y="254"/>
                  </a:lnTo>
                  <a:lnTo>
                    <a:pt x="715" y="253"/>
                  </a:lnTo>
                  <a:lnTo>
                    <a:pt x="716" y="253"/>
                  </a:lnTo>
                  <a:close/>
                  <a:moveTo>
                    <a:pt x="534" y="576"/>
                  </a:moveTo>
                  <a:lnTo>
                    <a:pt x="534" y="650"/>
                  </a:lnTo>
                  <a:lnTo>
                    <a:pt x="534" y="687"/>
                  </a:lnTo>
                  <a:lnTo>
                    <a:pt x="534" y="723"/>
                  </a:lnTo>
                  <a:lnTo>
                    <a:pt x="534" y="761"/>
                  </a:lnTo>
                  <a:lnTo>
                    <a:pt x="534" y="800"/>
                  </a:lnTo>
                  <a:lnTo>
                    <a:pt x="534" y="839"/>
                  </a:lnTo>
                  <a:lnTo>
                    <a:pt x="534" y="879"/>
                  </a:lnTo>
                  <a:lnTo>
                    <a:pt x="532" y="919"/>
                  </a:lnTo>
                  <a:lnTo>
                    <a:pt x="530" y="962"/>
                  </a:lnTo>
                  <a:lnTo>
                    <a:pt x="527" y="1004"/>
                  </a:lnTo>
                  <a:lnTo>
                    <a:pt x="526" y="1048"/>
                  </a:lnTo>
                  <a:lnTo>
                    <a:pt x="524" y="1092"/>
                  </a:lnTo>
                  <a:lnTo>
                    <a:pt x="521" y="1136"/>
                  </a:lnTo>
                  <a:lnTo>
                    <a:pt x="518" y="1225"/>
                  </a:lnTo>
                  <a:lnTo>
                    <a:pt x="513" y="1274"/>
                  </a:lnTo>
                  <a:lnTo>
                    <a:pt x="509" y="1323"/>
                  </a:lnTo>
                  <a:lnTo>
                    <a:pt x="502" y="1370"/>
                  </a:lnTo>
                  <a:lnTo>
                    <a:pt x="496" y="1418"/>
                  </a:lnTo>
                  <a:lnTo>
                    <a:pt x="490" y="1465"/>
                  </a:lnTo>
                  <a:lnTo>
                    <a:pt x="484" y="1512"/>
                  </a:lnTo>
                  <a:lnTo>
                    <a:pt x="476" y="1558"/>
                  </a:lnTo>
                  <a:lnTo>
                    <a:pt x="468" y="1603"/>
                  </a:lnTo>
                  <a:lnTo>
                    <a:pt x="463" y="1625"/>
                  </a:lnTo>
                  <a:lnTo>
                    <a:pt x="457" y="1647"/>
                  </a:lnTo>
                  <a:lnTo>
                    <a:pt x="452" y="1668"/>
                  </a:lnTo>
                  <a:lnTo>
                    <a:pt x="448" y="1688"/>
                  </a:lnTo>
                  <a:lnTo>
                    <a:pt x="441" y="1709"/>
                  </a:lnTo>
                  <a:lnTo>
                    <a:pt x="437" y="1727"/>
                  </a:lnTo>
                  <a:lnTo>
                    <a:pt x="432" y="1746"/>
                  </a:lnTo>
                  <a:lnTo>
                    <a:pt x="426" y="1765"/>
                  </a:lnTo>
                  <a:lnTo>
                    <a:pt x="420" y="1784"/>
                  </a:lnTo>
                  <a:lnTo>
                    <a:pt x="415" y="1801"/>
                  </a:lnTo>
                  <a:lnTo>
                    <a:pt x="409" y="1818"/>
                  </a:lnTo>
                  <a:lnTo>
                    <a:pt x="404" y="1834"/>
                  </a:lnTo>
                  <a:lnTo>
                    <a:pt x="398" y="1850"/>
                  </a:lnTo>
                  <a:lnTo>
                    <a:pt x="391" y="1865"/>
                  </a:lnTo>
                  <a:lnTo>
                    <a:pt x="385" y="1881"/>
                  </a:lnTo>
                  <a:lnTo>
                    <a:pt x="379" y="1895"/>
                  </a:lnTo>
                  <a:lnTo>
                    <a:pt x="373" y="1909"/>
                  </a:lnTo>
                  <a:lnTo>
                    <a:pt x="366" y="1922"/>
                  </a:lnTo>
                  <a:lnTo>
                    <a:pt x="360" y="1934"/>
                  </a:lnTo>
                  <a:lnTo>
                    <a:pt x="356" y="1945"/>
                  </a:lnTo>
                  <a:lnTo>
                    <a:pt x="349" y="1956"/>
                  </a:lnTo>
                  <a:lnTo>
                    <a:pt x="345" y="1966"/>
                  </a:lnTo>
                  <a:lnTo>
                    <a:pt x="342" y="1974"/>
                  </a:lnTo>
                  <a:lnTo>
                    <a:pt x="337" y="1982"/>
                  </a:lnTo>
                  <a:lnTo>
                    <a:pt x="334" y="1988"/>
                  </a:lnTo>
                  <a:lnTo>
                    <a:pt x="331" y="1994"/>
                  </a:lnTo>
                  <a:lnTo>
                    <a:pt x="327" y="1999"/>
                  </a:lnTo>
                  <a:lnTo>
                    <a:pt x="326" y="2002"/>
                  </a:lnTo>
                  <a:lnTo>
                    <a:pt x="323" y="2004"/>
                  </a:lnTo>
                  <a:lnTo>
                    <a:pt x="321" y="2005"/>
                  </a:lnTo>
                  <a:lnTo>
                    <a:pt x="320" y="2005"/>
                  </a:lnTo>
                  <a:lnTo>
                    <a:pt x="320" y="2004"/>
                  </a:lnTo>
                  <a:lnTo>
                    <a:pt x="318" y="2000"/>
                  </a:lnTo>
                  <a:lnTo>
                    <a:pt x="318" y="1997"/>
                  </a:lnTo>
                  <a:lnTo>
                    <a:pt x="318" y="1991"/>
                  </a:lnTo>
                  <a:lnTo>
                    <a:pt x="320" y="1985"/>
                  </a:lnTo>
                  <a:lnTo>
                    <a:pt x="321" y="1977"/>
                  </a:lnTo>
                  <a:lnTo>
                    <a:pt x="323" y="1967"/>
                  </a:lnTo>
                  <a:lnTo>
                    <a:pt x="324" y="1956"/>
                  </a:lnTo>
                  <a:lnTo>
                    <a:pt x="327" y="1945"/>
                  </a:lnTo>
                  <a:lnTo>
                    <a:pt x="331" y="1931"/>
                  </a:lnTo>
                  <a:lnTo>
                    <a:pt x="335" y="1917"/>
                  </a:lnTo>
                  <a:lnTo>
                    <a:pt x="340" y="1902"/>
                  </a:lnTo>
                  <a:lnTo>
                    <a:pt x="345" y="1883"/>
                  </a:lnTo>
                  <a:lnTo>
                    <a:pt x="349" y="1864"/>
                  </a:lnTo>
                  <a:lnTo>
                    <a:pt x="356" y="1843"/>
                  </a:lnTo>
                  <a:lnTo>
                    <a:pt x="362" y="1822"/>
                  </a:lnTo>
                  <a:lnTo>
                    <a:pt x="368" y="1798"/>
                  </a:lnTo>
                  <a:lnTo>
                    <a:pt x="376" y="1776"/>
                  </a:lnTo>
                  <a:lnTo>
                    <a:pt x="382" y="1752"/>
                  </a:lnTo>
                  <a:lnTo>
                    <a:pt x="388" y="1729"/>
                  </a:lnTo>
                  <a:lnTo>
                    <a:pt x="395" y="1704"/>
                  </a:lnTo>
                  <a:lnTo>
                    <a:pt x="401" y="1680"/>
                  </a:lnTo>
                  <a:lnTo>
                    <a:pt x="407" y="1655"/>
                  </a:lnTo>
                  <a:lnTo>
                    <a:pt x="413" y="1629"/>
                  </a:lnTo>
                  <a:lnTo>
                    <a:pt x="418" y="1603"/>
                  </a:lnTo>
                  <a:lnTo>
                    <a:pt x="423" y="1577"/>
                  </a:lnTo>
                  <a:lnTo>
                    <a:pt x="427" y="1550"/>
                  </a:lnTo>
                  <a:lnTo>
                    <a:pt x="432" y="1522"/>
                  </a:lnTo>
                  <a:lnTo>
                    <a:pt x="437" y="1494"/>
                  </a:lnTo>
                  <a:lnTo>
                    <a:pt x="441" y="1465"/>
                  </a:lnTo>
                  <a:lnTo>
                    <a:pt x="445" y="1436"/>
                  </a:lnTo>
                  <a:lnTo>
                    <a:pt x="448" y="1406"/>
                  </a:lnTo>
                  <a:lnTo>
                    <a:pt x="451" y="1376"/>
                  </a:lnTo>
                  <a:lnTo>
                    <a:pt x="457" y="1316"/>
                  </a:lnTo>
                  <a:lnTo>
                    <a:pt x="463" y="1257"/>
                  </a:lnTo>
                  <a:lnTo>
                    <a:pt x="468" y="1197"/>
                  </a:lnTo>
                  <a:lnTo>
                    <a:pt x="473" y="1139"/>
                  </a:lnTo>
                  <a:lnTo>
                    <a:pt x="476" y="1079"/>
                  </a:lnTo>
                  <a:lnTo>
                    <a:pt x="479" y="1021"/>
                  </a:lnTo>
                  <a:lnTo>
                    <a:pt x="482" y="962"/>
                  </a:lnTo>
                  <a:lnTo>
                    <a:pt x="485" y="901"/>
                  </a:lnTo>
                  <a:lnTo>
                    <a:pt x="485" y="874"/>
                  </a:lnTo>
                  <a:lnTo>
                    <a:pt x="484" y="847"/>
                  </a:lnTo>
                  <a:lnTo>
                    <a:pt x="484" y="822"/>
                  </a:lnTo>
                  <a:lnTo>
                    <a:pt x="484" y="800"/>
                  </a:lnTo>
                  <a:lnTo>
                    <a:pt x="484" y="778"/>
                  </a:lnTo>
                  <a:lnTo>
                    <a:pt x="482" y="758"/>
                  </a:lnTo>
                  <a:lnTo>
                    <a:pt x="482" y="739"/>
                  </a:lnTo>
                  <a:lnTo>
                    <a:pt x="480" y="722"/>
                  </a:lnTo>
                  <a:lnTo>
                    <a:pt x="479" y="708"/>
                  </a:lnTo>
                  <a:lnTo>
                    <a:pt x="477" y="693"/>
                  </a:lnTo>
                  <a:lnTo>
                    <a:pt x="477" y="681"/>
                  </a:lnTo>
                  <a:lnTo>
                    <a:pt x="476" y="670"/>
                  </a:lnTo>
                  <a:lnTo>
                    <a:pt x="474" y="661"/>
                  </a:lnTo>
                  <a:lnTo>
                    <a:pt x="471" y="653"/>
                  </a:lnTo>
                  <a:lnTo>
                    <a:pt x="470" y="646"/>
                  </a:lnTo>
                  <a:lnTo>
                    <a:pt x="468" y="642"/>
                  </a:lnTo>
                  <a:lnTo>
                    <a:pt x="465" y="637"/>
                  </a:lnTo>
                  <a:lnTo>
                    <a:pt x="460" y="631"/>
                  </a:lnTo>
                  <a:lnTo>
                    <a:pt x="459" y="624"/>
                  </a:lnTo>
                  <a:lnTo>
                    <a:pt x="457" y="618"/>
                  </a:lnTo>
                  <a:lnTo>
                    <a:pt x="455" y="610"/>
                  </a:lnTo>
                  <a:lnTo>
                    <a:pt x="455" y="604"/>
                  </a:lnTo>
                  <a:lnTo>
                    <a:pt x="455" y="595"/>
                  </a:lnTo>
                  <a:lnTo>
                    <a:pt x="457" y="587"/>
                  </a:lnTo>
                  <a:lnTo>
                    <a:pt x="459" y="585"/>
                  </a:lnTo>
                  <a:lnTo>
                    <a:pt x="460" y="584"/>
                  </a:lnTo>
                  <a:lnTo>
                    <a:pt x="462" y="580"/>
                  </a:lnTo>
                  <a:lnTo>
                    <a:pt x="465" y="579"/>
                  </a:lnTo>
                  <a:lnTo>
                    <a:pt x="468" y="577"/>
                  </a:lnTo>
                  <a:lnTo>
                    <a:pt x="471" y="576"/>
                  </a:lnTo>
                  <a:lnTo>
                    <a:pt x="474" y="574"/>
                  </a:lnTo>
                  <a:lnTo>
                    <a:pt x="479" y="574"/>
                  </a:lnTo>
                  <a:lnTo>
                    <a:pt x="484" y="573"/>
                  </a:lnTo>
                  <a:lnTo>
                    <a:pt x="490" y="573"/>
                  </a:lnTo>
                  <a:lnTo>
                    <a:pt x="496" y="571"/>
                  </a:lnTo>
                  <a:lnTo>
                    <a:pt x="502" y="573"/>
                  </a:lnTo>
                  <a:lnTo>
                    <a:pt x="509" y="573"/>
                  </a:lnTo>
                  <a:lnTo>
                    <a:pt x="516" y="573"/>
                  </a:lnTo>
                  <a:lnTo>
                    <a:pt x="526" y="574"/>
                  </a:lnTo>
                  <a:lnTo>
                    <a:pt x="534" y="576"/>
                  </a:lnTo>
                  <a:close/>
                  <a:moveTo>
                    <a:pt x="699" y="1712"/>
                  </a:moveTo>
                  <a:lnTo>
                    <a:pt x="682" y="1735"/>
                  </a:lnTo>
                  <a:lnTo>
                    <a:pt x="666" y="1757"/>
                  </a:lnTo>
                  <a:lnTo>
                    <a:pt x="651" y="1779"/>
                  </a:lnTo>
                  <a:lnTo>
                    <a:pt x="637" y="1800"/>
                  </a:lnTo>
                  <a:lnTo>
                    <a:pt x="624" y="1817"/>
                  </a:lnTo>
                  <a:lnTo>
                    <a:pt x="612" y="1834"/>
                  </a:lnTo>
                  <a:lnTo>
                    <a:pt x="601" y="1851"/>
                  </a:lnTo>
                  <a:lnTo>
                    <a:pt x="590" y="1865"/>
                  </a:lnTo>
                  <a:lnTo>
                    <a:pt x="580" y="1880"/>
                  </a:lnTo>
                  <a:lnTo>
                    <a:pt x="573" y="1892"/>
                  </a:lnTo>
                  <a:lnTo>
                    <a:pt x="565" y="1903"/>
                  </a:lnTo>
                  <a:lnTo>
                    <a:pt x="558" y="1913"/>
                  </a:lnTo>
                  <a:lnTo>
                    <a:pt x="554" y="1920"/>
                  </a:lnTo>
                  <a:lnTo>
                    <a:pt x="549" y="1928"/>
                  </a:lnTo>
                  <a:lnTo>
                    <a:pt x="546" y="1933"/>
                  </a:lnTo>
                  <a:lnTo>
                    <a:pt x="544" y="1938"/>
                  </a:lnTo>
                  <a:lnTo>
                    <a:pt x="544" y="1944"/>
                  </a:lnTo>
                  <a:lnTo>
                    <a:pt x="543" y="1950"/>
                  </a:lnTo>
                  <a:lnTo>
                    <a:pt x="541" y="1955"/>
                  </a:lnTo>
                  <a:lnTo>
                    <a:pt x="540" y="1960"/>
                  </a:lnTo>
                  <a:lnTo>
                    <a:pt x="538" y="1963"/>
                  </a:lnTo>
                  <a:lnTo>
                    <a:pt x="537" y="1966"/>
                  </a:lnTo>
                  <a:lnTo>
                    <a:pt x="535" y="1969"/>
                  </a:lnTo>
                  <a:lnTo>
                    <a:pt x="534" y="1972"/>
                  </a:lnTo>
                  <a:lnTo>
                    <a:pt x="530" y="1977"/>
                  </a:lnTo>
                  <a:lnTo>
                    <a:pt x="529" y="1980"/>
                  </a:lnTo>
                  <a:lnTo>
                    <a:pt x="526" y="1982"/>
                  </a:lnTo>
                  <a:lnTo>
                    <a:pt x="523" y="1982"/>
                  </a:lnTo>
                  <a:lnTo>
                    <a:pt x="523" y="1983"/>
                  </a:lnTo>
                  <a:lnTo>
                    <a:pt x="521" y="1985"/>
                  </a:lnTo>
                  <a:lnTo>
                    <a:pt x="519" y="1985"/>
                  </a:lnTo>
                  <a:lnTo>
                    <a:pt x="518" y="1986"/>
                  </a:lnTo>
                  <a:lnTo>
                    <a:pt x="516" y="1985"/>
                  </a:lnTo>
                  <a:lnTo>
                    <a:pt x="515" y="1985"/>
                  </a:lnTo>
                  <a:lnTo>
                    <a:pt x="513" y="1983"/>
                  </a:lnTo>
                  <a:lnTo>
                    <a:pt x="512" y="1982"/>
                  </a:lnTo>
                  <a:lnTo>
                    <a:pt x="510" y="1980"/>
                  </a:lnTo>
                  <a:lnTo>
                    <a:pt x="509" y="1977"/>
                  </a:lnTo>
                  <a:lnTo>
                    <a:pt x="507" y="1974"/>
                  </a:lnTo>
                  <a:lnTo>
                    <a:pt x="505" y="1969"/>
                  </a:lnTo>
                  <a:lnTo>
                    <a:pt x="504" y="1966"/>
                  </a:lnTo>
                  <a:lnTo>
                    <a:pt x="504" y="1960"/>
                  </a:lnTo>
                  <a:lnTo>
                    <a:pt x="502" y="1955"/>
                  </a:lnTo>
                  <a:lnTo>
                    <a:pt x="501" y="1949"/>
                  </a:lnTo>
                  <a:lnTo>
                    <a:pt x="498" y="1938"/>
                  </a:lnTo>
                  <a:lnTo>
                    <a:pt x="494" y="1927"/>
                  </a:lnTo>
                  <a:lnTo>
                    <a:pt x="491" y="1917"/>
                  </a:lnTo>
                  <a:lnTo>
                    <a:pt x="488" y="1908"/>
                  </a:lnTo>
                  <a:lnTo>
                    <a:pt x="487" y="1898"/>
                  </a:lnTo>
                  <a:lnTo>
                    <a:pt x="485" y="1891"/>
                  </a:lnTo>
                  <a:lnTo>
                    <a:pt x="485" y="1881"/>
                  </a:lnTo>
                  <a:lnTo>
                    <a:pt x="485" y="1873"/>
                  </a:lnTo>
                  <a:lnTo>
                    <a:pt x="485" y="1865"/>
                  </a:lnTo>
                  <a:lnTo>
                    <a:pt x="485" y="1858"/>
                  </a:lnTo>
                  <a:lnTo>
                    <a:pt x="487" y="1850"/>
                  </a:lnTo>
                  <a:lnTo>
                    <a:pt x="490" y="1840"/>
                  </a:lnTo>
                  <a:lnTo>
                    <a:pt x="493" y="1833"/>
                  </a:lnTo>
                  <a:lnTo>
                    <a:pt x="496" y="1825"/>
                  </a:lnTo>
                  <a:lnTo>
                    <a:pt x="501" y="1817"/>
                  </a:lnTo>
                  <a:lnTo>
                    <a:pt x="507" y="1809"/>
                  </a:lnTo>
                  <a:lnTo>
                    <a:pt x="510" y="1800"/>
                  </a:lnTo>
                  <a:lnTo>
                    <a:pt x="515" y="1790"/>
                  </a:lnTo>
                  <a:lnTo>
                    <a:pt x="518" y="1779"/>
                  </a:lnTo>
                  <a:lnTo>
                    <a:pt x="523" y="1767"/>
                  </a:lnTo>
                  <a:lnTo>
                    <a:pt x="524" y="1760"/>
                  </a:lnTo>
                  <a:lnTo>
                    <a:pt x="526" y="1752"/>
                  </a:lnTo>
                  <a:lnTo>
                    <a:pt x="527" y="1745"/>
                  </a:lnTo>
                  <a:lnTo>
                    <a:pt x="529" y="1737"/>
                  </a:lnTo>
                  <a:lnTo>
                    <a:pt x="530" y="1729"/>
                  </a:lnTo>
                  <a:lnTo>
                    <a:pt x="532" y="1720"/>
                  </a:lnTo>
                  <a:lnTo>
                    <a:pt x="534" y="1710"/>
                  </a:lnTo>
                  <a:lnTo>
                    <a:pt x="534" y="1701"/>
                  </a:lnTo>
                  <a:lnTo>
                    <a:pt x="535" y="1696"/>
                  </a:lnTo>
                  <a:lnTo>
                    <a:pt x="535" y="1690"/>
                  </a:lnTo>
                  <a:lnTo>
                    <a:pt x="535" y="1683"/>
                  </a:lnTo>
                  <a:lnTo>
                    <a:pt x="537" y="1676"/>
                  </a:lnTo>
                  <a:lnTo>
                    <a:pt x="537" y="1669"/>
                  </a:lnTo>
                  <a:lnTo>
                    <a:pt x="538" y="1661"/>
                  </a:lnTo>
                  <a:lnTo>
                    <a:pt x="538" y="1652"/>
                  </a:lnTo>
                  <a:lnTo>
                    <a:pt x="540" y="1644"/>
                  </a:lnTo>
                  <a:lnTo>
                    <a:pt x="540" y="1635"/>
                  </a:lnTo>
                  <a:lnTo>
                    <a:pt x="541" y="1624"/>
                  </a:lnTo>
                  <a:lnTo>
                    <a:pt x="541" y="1614"/>
                  </a:lnTo>
                  <a:lnTo>
                    <a:pt x="543" y="1603"/>
                  </a:lnTo>
                  <a:lnTo>
                    <a:pt x="543" y="1591"/>
                  </a:lnTo>
                  <a:lnTo>
                    <a:pt x="544" y="1578"/>
                  </a:lnTo>
                  <a:lnTo>
                    <a:pt x="546" y="1566"/>
                  </a:lnTo>
                  <a:lnTo>
                    <a:pt x="546" y="1553"/>
                  </a:lnTo>
                  <a:lnTo>
                    <a:pt x="548" y="1539"/>
                  </a:lnTo>
                  <a:lnTo>
                    <a:pt x="549" y="1525"/>
                  </a:lnTo>
                  <a:lnTo>
                    <a:pt x="549" y="1511"/>
                  </a:lnTo>
                  <a:lnTo>
                    <a:pt x="551" y="1495"/>
                  </a:lnTo>
                  <a:lnTo>
                    <a:pt x="552" y="1479"/>
                  </a:lnTo>
                  <a:lnTo>
                    <a:pt x="554" y="1462"/>
                  </a:lnTo>
                  <a:lnTo>
                    <a:pt x="554" y="1447"/>
                  </a:lnTo>
                  <a:lnTo>
                    <a:pt x="555" y="1428"/>
                  </a:lnTo>
                  <a:lnTo>
                    <a:pt x="557" y="1410"/>
                  </a:lnTo>
                  <a:lnTo>
                    <a:pt x="558" y="1392"/>
                  </a:lnTo>
                  <a:lnTo>
                    <a:pt x="560" y="1373"/>
                  </a:lnTo>
                  <a:lnTo>
                    <a:pt x="562" y="1352"/>
                  </a:lnTo>
                  <a:lnTo>
                    <a:pt x="563" y="1332"/>
                  </a:lnTo>
                  <a:lnTo>
                    <a:pt x="565" y="1312"/>
                  </a:lnTo>
                  <a:lnTo>
                    <a:pt x="566" y="1290"/>
                  </a:lnTo>
                  <a:lnTo>
                    <a:pt x="568" y="1268"/>
                  </a:lnTo>
                  <a:lnTo>
                    <a:pt x="569" y="1227"/>
                  </a:lnTo>
                  <a:lnTo>
                    <a:pt x="571" y="1186"/>
                  </a:lnTo>
                  <a:lnTo>
                    <a:pt x="573" y="1147"/>
                  </a:lnTo>
                  <a:lnTo>
                    <a:pt x="574" y="1128"/>
                  </a:lnTo>
                  <a:lnTo>
                    <a:pt x="574" y="1111"/>
                  </a:lnTo>
                  <a:lnTo>
                    <a:pt x="576" y="1092"/>
                  </a:lnTo>
                  <a:lnTo>
                    <a:pt x="576" y="1075"/>
                  </a:lnTo>
                  <a:lnTo>
                    <a:pt x="576" y="1057"/>
                  </a:lnTo>
                  <a:lnTo>
                    <a:pt x="577" y="1040"/>
                  </a:lnTo>
                  <a:lnTo>
                    <a:pt x="577" y="1025"/>
                  </a:lnTo>
                  <a:lnTo>
                    <a:pt x="577" y="1009"/>
                  </a:lnTo>
                  <a:lnTo>
                    <a:pt x="579" y="993"/>
                  </a:lnTo>
                  <a:lnTo>
                    <a:pt x="579" y="977"/>
                  </a:lnTo>
                  <a:lnTo>
                    <a:pt x="579" y="963"/>
                  </a:lnTo>
                  <a:lnTo>
                    <a:pt x="579" y="949"/>
                  </a:lnTo>
                  <a:lnTo>
                    <a:pt x="580" y="935"/>
                  </a:lnTo>
                  <a:lnTo>
                    <a:pt x="580" y="921"/>
                  </a:lnTo>
                  <a:lnTo>
                    <a:pt x="580" y="908"/>
                  </a:lnTo>
                  <a:lnTo>
                    <a:pt x="580" y="896"/>
                  </a:lnTo>
                  <a:lnTo>
                    <a:pt x="580" y="883"/>
                  </a:lnTo>
                  <a:lnTo>
                    <a:pt x="580" y="871"/>
                  </a:lnTo>
                  <a:lnTo>
                    <a:pt x="580" y="860"/>
                  </a:lnTo>
                  <a:lnTo>
                    <a:pt x="580" y="849"/>
                  </a:lnTo>
                  <a:lnTo>
                    <a:pt x="580" y="839"/>
                  </a:lnTo>
                  <a:lnTo>
                    <a:pt x="580" y="828"/>
                  </a:lnTo>
                  <a:lnTo>
                    <a:pt x="579" y="819"/>
                  </a:lnTo>
                  <a:lnTo>
                    <a:pt x="579" y="810"/>
                  </a:lnTo>
                  <a:lnTo>
                    <a:pt x="579" y="802"/>
                  </a:lnTo>
                  <a:lnTo>
                    <a:pt x="579" y="792"/>
                  </a:lnTo>
                  <a:lnTo>
                    <a:pt x="577" y="778"/>
                  </a:lnTo>
                  <a:lnTo>
                    <a:pt x="577" y="766"/>
                  </a:lnTo>
                  <a:lnTo>
                    <a:pt x="576" y="753"/>
                  </a:lnTo>
                  <a:lnTo>
                    <a:pt x="576" y="742"/>
                  </a:lnTo>
                  <a:lnTo>
                    <a:pt x="576" y="731"/>
                  </a:lnTo>
                  <a:lnTo>
                    <a:pt x="576" y="722"/>
                  </a:lnTo>
                  <a:lnTo>
                    <a:pt x="576" y="712"/>
                  </a:lnTo>
                  <a:lnTo>
                    <a:pt x="577" y="703"/>
                  </a:lnTo>
                  <a:lnTo>
                    <a:pt x="577" y="695"/>
                  </a:lnTo>
                  <a:lnTo>
                    <a:pt x="579" y="689"/>
                  </a:lnTo>
                  <a:lnTo>
                    <a:pt x="579" y="682"/>
                  </a:lnTo>
                  <a:lnTo>
                    <a:pt x="580" y="678"/>
                  </a:lnTo>
                  <a:lnTo>
                    <a:pt x="580" y="673"/>
                  </a:lnTo>
                  <a:lnTo>
                    <a:pt x="582" y="668"/>
                  </a:lnTo>
                  <a:lnTo>
                    <a:pt x="582" y="665"/>
                  </a:lnTo>
                  <a:lnTo>
                    <a:pt x="583" y="664"/>
                  </a:lnTo>
                  <a:lnTo>
                    <a:pt x="593" y="679"/>
                  </a:lnTo>
                  <a:lnTo>
                    <a:pt x="601" y="697"/>
                  </a:lnTo>
                  <a:lnTo>
                    <a:pt x="608" y="715"/>
                  </a:lnTo>
                  <a:lnTo>
                    <a:pt x="613" y="734"/>
                  </a:lnTo>
                  <a:lnTo>
                    <a:pt x="619" y="755"/>
                  </a:lnTo>
                  <a:lnTo>
                    <a:pt x="622" y="773"/>
                  </a:lnTo>
                  <a:lnTo>
                    <a:pt x="626" y="794"/>
                  </a:lnTo>
                  <a:lnTo>
                    <a:pt x="627" y="814"/>
                  </a:lnTo>
                  <a:lnTo>
                    <a:pt x="627" y="821"/>
                  </a:lnTo>
                  <a:lnTo>
                    <a:pt x="627" y="827"/>
                  </a:lnTo>
                  <a:lnTo>
                    <a:pt x="627" y="835"/>
                  </a:lnTo>
                  <a:lnTo>
                    <a:pt x="627" y="843"/>
                  </a:lnTo>
                  <a:lnTo>
                    <a:pt x="627" y="852"/>
                  </a:lnTo>
                  <a:lnTo>
                    <a:pt x="627" y="861"/>
                  </a:lnTo>
                  <a:lnTo>
                    <a:pt x="627" y="871"/>
                  </a:lnTo>
                  <a:lnTo>
                    <a:pt x="627" y="882"/>
                  </a:lnTo>
                  <a:lnTo>
                    <a:pt x="626" y="893"/>
                  </a:lnTo>
                  <a:lnTo>
                    <a:pt x="626" y="904"/>
                  </a:lnTo>
                  <a:lnTo>
                    <a:pt x="626" y="916"/>
                  </a:lnTo>
                  <a:lnTo>
                    <a:pt x="626" y="929"/>
                  </a:lnTo>
                  <a:lnTo>
                    <a:pt x="624" y="941"/>
                  </a:lnTo>
                  <a:lnTo>
                    <a:pt x="624" y="955"/>
                  </a:lnTo>
                  <a:lnTo>
                    <a:pt x="624" y="971"/>
                  </a:lnTo>
                  <a:lnTo>
                    <a:pt x="622" y="985"/>
                  </a:lnTo>
                  <a:lnTo>
                    <a:pt x="622" y="1001"/>
                  </a:lnTo>
                  <a:lnTo>
                    <a:pt x="621" y="1018"/>
                  </a:lnTo>
                  <a:lnTo>
                    <a:pt x="621" y="1035"/>
                  </a:lnTo>
                  <a:lnTo>
                    <a:pt x="619" y="1053"/>
                  </a:lnTo>
                  <a:lnTo>
                    <a:pt x="619" y="1070"/>
                  </a:lnTo>
                  <a:lnTo>
                    <a:pt x="618" y="1089"/>
                  </a:lnTo>
                  <a:lnTo>
                    <a:pt x="618" y="1109"/>
                  </a:lnTo>
                  <a:lnTo>
                    <a:pt x="616" y="1128"/>
                  </a:lnTo>
                  <a:lnTo>
                    <a:pt x="615" y="1150"/>
                  </a:lnTo>
                  <a:lnTo>
                    <a:pt x="613" y="1170"/>
                  </a:lnTo>
                  <a:lnTo>
                    <a:pt x="613" y="1192"/>
                  </a:lnTo>
                  <a:lnTo>
                    <a:pt x="612" y="1214"/>
                  </a:lnTo>
                  <a:lnTo>
                    <a:pt x="610" y="1238"/>
                  </a:lnTo>
                  <a:lnTo>
                    <a:pt x="608" y="1261"/>
                  </a:lnTo>
                  <a:lnTo>
                    <a:pt x="607" y="1287"/>
                  </a:lnTo>
                  <a:lnTo>
                    <a:pt x="605" y="1312"/>
                  </a:lnTo>
                  <a:lnTo>
                    <a:pt x="604" y="1337"/>
                  </a:lnTo>
                  <a:lnTo>
                    <a:pt x="602" y="1360"/>
                  </a:lnTo>
                  <a:lnTo>
                    <a:pt x="602" y="1384"/>
                  </a:lnTo>
                  <a:lnTo>
                    <a:pt x="601" y="1407"/>
                  </a:lnTo>
                  <a:lnTo>
                    <a:pt x="599" y="1429"/>
                  </a:lnTo>
                  <a:lnTo>
                    <a:pt x="598" y="1450"/>
                  </a:lnTo>
                  <a:lnTo>
                    <a:pt x="596" y="1470"/>
                  </a:lnTo>
                  <a:lnTo>
                    <a:pt x="596" y="1490"/>
                  </a:lnTo>
                  <a:lnTo>
                    <a:pt x="594" y="1509"/>
                  </a:lnTo>
                  <a:lnTo>
                    <a:pt x="594" y="1527"/>
                  </a:lnTo>
                  <a:lnTo>
                    <a:pt x="593" y="1544"/>
                  </a:lnTo>
                  <a:lnTo>
                    <a:pt x="591" y="1561"/>
                  </a:lnTo>
                  <a:lnTo>
                    <a:pt x="591" y="1577"/>
                  </a:lnTo>
                  <a:lnTo>
                    <a:pt x="591" y="1591"/>
                  </a:lnTo>
                  <a:lnTo>
                    <a:pt x="590" y="1607"/>
                  </a:lnTo>
                  <a:lnTo>
                    <a:pt x="590" y="1619"/>
                  </a:lnTo>
                  <a:lnTo>
                    <a:pt x="588" y="1632"/>
                  </a:lnTo>
                  <a:lnTo>
                    <a:pt x="588" y="1644"/>
                  </a:lnTo>
                  <a:lnTo>
                    <a:pt x="588" y="1655"/>
                  </a:lnTo>
                  <a:lnTo>
                    <a:pt x="588" y="1666"/>
                  </a:lnTo>
                  <a:lnTo>
                    <a:pt x="588" y="1676"/>
                  </a:lnTo>
                  <a:lnTo>
                    <a:pt x="588" y="1685"/>
                  </a:lnTo>
                  <a:lnTo>
                    <a:pt x="587" y="1693"/>
                  </a:lnTo>
                  <a:lnTo>
                    <a:pt x="587" y="1701"/>
                  </a:lnTo>
                  <a:lnTo>
                    <a:pt x="587" y="1707"/>
                  </a:lnTo>
                  <a:lnTo>
                    <a:pt x="587" y="1713"/>
                  </a:lnTo>
                  <a:lnTo>
                    <a:pt x="588" y="1718"/>
                  </a:lnTo>
                  <a:lnTo>
                    <a:pt x="588" y="1723"/>
                  </a:lnTo>
                  <a:lnTo>
                    <a:pt x="588" y="1726"/>
                  </a:lnTo>
                  <a:lnTo>
                    <a:pt x="588" y="1729"/>
                  </a:lnTo>
                  <a:lnTo>
                    <a:pt x="588" y="1732"/>
                  </a:lnTo>
                  <a:lnTo>
                    <a:pt x="590" y="1734"/>
                  </a:lnTo>
                  <a:lnTo>
                    <a:pt x="591" y="1735"/>
                  </a:lnTo>
                  <a:lnTo>
                    <a:pt x="593" y="1735"/>
                  </a:lnTo>
                  <a:lnTo>
                    <a:pt x="596" y="1735"/>
                  </a:lnTo>
                  <a:lnTo>
                    <a:pt x="599" y="1735"/>
                  </a:lnTo>
                  <a:lnTo>
                    <a:pt x="602" y="1734"/>
                  </a:lnTo>
                  <a:lnTo>
                    <a:pt x="607" y="1732"/>
                  </a:lnTo>
                  <a:lnTo>
                    <a:pt x="613" y="1729"/>
                  </a:lnTo>
                  <a:lnTo>
                    <a:pt x="619" y="1726"/>
                  </a:lnTo>
                  <a:lnTo>
                    <a:pt x="626" y="1721"/>
                  </a:lnTo>
                  <a:lnTo>
                    <a:pt x="633" y="1715"/>
                  </a:lnTo>
                  <a:lnTo>
                    <a:pt x="641" y="1710"/>
                  </a:lnTo>
                  <a:lnTo>
                    <a:pt x="651" y="1702"/>
                  </a:lnTo>
                  <a:lnTo>
                    <a:pt x="660" y="1696"/>
                  </a:lnTo>
                  <a:lnTo>
                    <a:pt x="671" y="1687"/>
                  </a:lnTo>
                  <a:lnTo>
                    <a:pt x="682" y="1679"/>
                  </a:lnTo>
                  <a:lnTo>
                    <a:pt x="694" y="1668"/>
                  </a:lnTo>
                  <a:lnTo>
                    <a:pt x="699" y="1712"/>
                  </a:lnTo>
                  <a:close/>
                  <a:moveTo>
                    <a:pt x="838" y="1754"/>
                  </a:moveTo>
                  <a:lnTo>
                    <a:pt x="824" y="1749"/>
                  </a:lnTo>
                  <a:lnTo>
                    <a:pt x="811" y="1745"/>
                  </a:lnTo>
                  <a:lnTo>
                    <a:pt x="800" y="1738"/>
                  </a:lnTo>
                  <a:lnTo>
                    <a:pt x="791" y="1732"/>
                  </a:lnTo>
                  <a:lnTo>
                    <a:pt x="788" y="1727"/>
                  </a:lnTo>
                  <a:lnTo>
                    <a:pt x="785" y="1724"/>
                  </a:lnTo>
                  <a:lnTo>
                    <a:pt x="782" y="1721"/>
                  </a:lnTo>
                  <a:lnTo>
                    <a:pt x="779" y="1716"/>
                  </a:lnTo>
                  <a:lnTo>
                    <a:pt x="775" y="1713"/>
                  </a:lnTo>
                  <a:lnTo>
                    <a:pt x="774" y="1709"/>
                  </a:lnTo>
                  <a:lnTo>
                    <a:pt x="772" y="1704"/>
                  </a:lnTo>
                  <a:lnTo>
                    <a:pt x="771" y="1701"/>
                  </a:lnTo>
                  <a:lnTo>
                    <a:pt x="769" y="1698"/>
                  </a:lnTo>
                  <a:lnTo>
                    <a:pt x="769" y="1694"/>
                  </a:lnTo>
                  <a:lnTo>
                    <a:pt x="768" y="1688"/>
                  </a:lnTo>
                  <a:lnTo>
                    <a:pt x="765" y="1682"/>
                  </a:lnTo>
                  <a:lnTo>
                    <a:pt x="763" y="1676"/>
                  </a:lnTo>
                  <a:lnTo>
                    <a:pt x="761" y="1666"/>
                  </a:lnTo>
                  <a:lnTo>
                    <a:pt x="758" y="1657"/>
                  </a:lnTo>
                  <a:lnTo>
                    <a:pt x="755" y="1646"/>
                  </a:lnTo>
                  <a:lnTo>
                    <a:pt x="754" y="1635"/>
                  </a:lnTo>
                  <a:lnTo>
                    <a:pt x="750" y="1622"/>
                  </a:lnTo>
                  <a:lnTo>
                    <a:pt x="747" y="1608"/>
                  </a:lnTo>
                  <a:lnTo>
                    <a:pt x="744" y="1594"/>
                  </a:lnTo>
                  <a:lnTo>
                    <a:pt x="741" y="1578"/>
                  </a:lnTo>
                  <a:lnTo>
                    <a:pt x="738" y="1563"/>
                  </a:lnTo>
                  <a:lnTo>
                    <a:pt x="735" y="1545"/>
                  </a:lnTo>
                  <a:lnTo>
                    <a:pt x="732" y="1528"/>
                  </a:lnTo>
                  <a:lnTo>
                    <a:pt x="730" y="1517"/>
                  </a:lnTo>
                  <a:lnTo>
                    <a:pt x="729" y="1506"/>
                  </a:lnTo>
                  <a:lnTo>
                    <a:pt x="727" y="1495"/>
                  </a:lnTo>
                  <a:lnTo>
                    <a:pt x="725" y="1481"/>
                  </a:lnTo>
                  <a:lnTo>
                    <a:pt x="724" y="1467"/>
                  </a:lnTo>
                  <a:lnTo>
                    <a:pt x="721" y="1451"/>
                  </a:lnTo>
                  <a:lnTo>
                    <a:pt x="719" y="1434"/>
                  </a:lnTo>
                  <a:lnTo>
                    <a:pt x="716" y="1417"/>
                  </a:lnTo>
                  <a:lnTo>
                    <a:pt x="713" y="1396"/>
                  </a:lnTo>
                  <a:lnTo>
                    <a:pt x="711" y="1376"/>
                  </a:lnTo>
                  <a:lnTo>
                    <a:pt x="708" y="1354"/>
                  </a:lnTo>
                  <a:lnTo>
                    <a:pt x="705" y="1332"/>
                  </a:lnTo>
                  <a:lnTo>
                    <a:pt x="702" y="1307"/>
                  </a:lnTo>
                  <a:lnTo>
                    <a:pt x="699" y="1282"/>
                  </a:lnTo>
                  <a:lnTo>
                    <a:pt x="696" y="1255"/>
                  </a:lnTo>
                  <a:lnTo>
                    <a:pt x="693" y="1228"/>
                  </a:lnTo>
                  <a:lnTo>
                    <a:pt x="690" y="1199"/>
                  </a:lnTo>
                  <a:lnTo>
                    <a:pt x="685" y="1169"/>
                  </a:lnTo>
                  <a:lnTo>
                    <a:pt x="682" y="1137"/>
                  </a:lnTo>
                  <a:lnTo>
                    <a:pt x="679" y="1105"/>
                  </a:lnTo>
                  <a:lnTo>
                    <a:pt x="674" y="1072"/>
                  </a:lnTo>
                  <a:lnTo>
                    <a:pt x="671" y="1035"/>
                  </a:lnTo>
                  <a:lnTo>
                    <a:pt x="666" y="999"/>
                  </a:lnTo>
                  <a:lnTo>
                    <a:pt x="663" y="962"/>
                  </a:lnTo>
                  <a:lnTo>
                    <a:pt x="658" y="924"/>
                  </a:lnTo>
                  <a:lnTo>
                    <a:pt x="654" y="883"/>
                  </a:lnTo>
                  <a:lnTo>
                    <a:pt x="651" y="843"/>
                  </a:lnTo>
                  <a:lnTo>
                    <a:pt x="646" y="800"/>
                  </a:lnTo>
                  <a:lnTo>
                    <a:pt x="641" y="758"/>
                  </a:lnTo>
                  <a:lnTo>
                    <a:pt x="637" y="712"/>
                  </a:lnTo>
                  <a:lnTo>
                    <a:pt x="632" y="667"/>
                  </a:lnTo>
                  <a:lnTo>
                    <a:pt x="627" y="620"/>
                  </a:lnTo>
                  <a:lnTo>
                    <a:pt x="630" y="618"/>
                  </a:lnTo>
                  <a:lnTo>
                    <a:pt x="633" y="617"/>
                  </a:lnTo>
                  <a:lnTo>
                    <a:pt x="637" y="617"/>
                  </a:lnTo>
                  <a:lnTo>
                    <a:pt x="640" y="615"/>
                  </a:lnTo>
                  <a:lnTo>
                    <a:pt x="643" y="617"/>
                  </a:lnTo>
                  <a:lnTo>
                    <a:pt x="646" y="617"/>
                  </a:lnTo>
                  <a:lnTo>
                    <a:pt x="649" y="618"/>
                  </a:lnTo>
                  <a:lnTo>
                    <a:pt x="651" y="620"/>
                  </a:lnTo>
                  <a:lnTo>
                    <a:pt x="654" y="621"/>
                  </a:lnTo>
                  <a:lnTo>
                    <a:pt x="657" y="624"/>
                  </a:lnTo>
                  <a:lnTo>
                    <a:pt x="658" y="628"/>
                  </a:lnTo>
                  <a:lnTo>
                    <a:pt x="660" y="632"/>
                  </a:lnTo>
                  <a:lnTo>
                    <a:pt x="661" y="635"/>
                  </a:lnTo>
                  <a:lnTo>
                    <a:pt x="663" y="642"/>
                  </a:lnTo>
                  <a:lnTo>
                    <a:pt x="665" y="646"/>
                  </a:lnTo>
                  <a:lnTo>
                    <a:pt x="666" y="653"/>
                  </a:lnTo>
                  <a:lnTo>
                    <a:pt x="669" y="665"/>
                  </a:lnTo>
                  <a:lnTo>
                    <a:pt x="671" y="679"/>
                  </a:lnTo>
                  <a:lnTo>
                    <a:pt x="674" y="693"/>
                  </a:lnTo>
                  <a:lnTo>
                    <a:pt x="677" y="711"/>
                  </a:lnTo>
                  <a:lnTo>
                    <a:pt x="679" y="719"/>
                  </a:lnTo>
                  <a:lnTo>
                    <a:pt x="680" y="728"/>
                  </a:lnTo>
                  <a:lnTo>
                    <a:pt x="682" y="737"/>
                  </a:lnTo>
                  <a:lnTo>
                    <a:pt x="683" y="748"/>
                  </a:lnTo>
                  <a:lnTo>
                    <a:pt x="685" y="758"/>
                  </a:lnTo>
                  <a:lnTo>
                    <a:pt x="686" y="769"/>
                  </a:lnTo>
                  <a:lnTo>
                    <a:pt x="688" y="781"/>
                  </a:lnTo>
                  <a:lnTo>
                    <a:pt x="688" y="792"/>
                  </a:lnTo>
                  <a:lnTo>
                    <a:pt x="690" y="808"/>
                  </a:lnTo>
                  <a:lnTo>
                    <a:pt x="691" y="824"/>
                  </a:lnTo>
                  <a:lnTo>
                    <a:pt x="693" y="839"/>
                  </a:lnTo>
                  <a:lnTo>
                    <a:pt x="694" y="858"/>
                  </a:lnTo>
                  <a:lnTo>
                    <a:pt x="696" y="877"/>
                  </a:lnTo>
                  <a:lnTo>
                    <a:pt x="697" y="897"/>
                  </a:lnTo>
                  <a:lnTo>
                    <a:pt x="701" y="918"/>
                  </a:lnTo>
                  <a:lnTo>
                    <a:pt x="702" y="941"/>
                  </a:lnTo>
                  <a:lnTo>
                    <a:pt x="705" y="965"/>
                  </a:lnTo>
                  <a:lnTo>
                    <a:pt x="708" y="990"/>
                  </a:lnTo>
                  <a:lnTo>
                    <a:pt x="711" y="1017"/>
                  </a:lnTo>
                  <a:lnTo>
                    <a:pt x="715" y="1045"/>
                  </a:lnTo>
                  <a:lnTo>
                    <a:pt x="719" y="1075"/>
                  </a:lnTo>
                  <a:lnTo>
                    <a:pt x="722" y="1105"/>
                  </a:lnTo>
                  <a:lnTo>
                    <a:pt x="727" y="1137"/>
                  </a:lnTo>
                  <a:lnTo>
                    <a:pt x="732" y="1170"/>
                  </a:lnTo>
                  <a:lnTo>
                    <a:pt x="736" y="1205"/>
                  </a:lnTo>
                  <a:lnTo>
                    <a:pt x="741" y="1238"/>
                  </a:lnTo>
                  <a:lnTo>
                    <a:pt x="746" y="1269"/>
                  </a:lnTo>
                  <a:lnTo>
                    <a:pt x="750" y="1299"/>
                  </a:lnTo>
                  <a:lnTo>
                    <a:pt x="757" y="1327"/>
                  </a:lnTo>
                  <a:lnTo>
                    <a:pt x="763" y="1356"/>
                  </a:lnTo>
                  <a:lnTo>
                    <a:pt x="768" y="1382"/>
                  </a:lnTo>
                  <a:lnTo>
                    <a:pt x="774" y="1409"/>
                  </a:lnTo>
                  <a:lnTo>
                    <a:pt x="782" y="1434"/>
                  </a:lnTo>
                  <a:lnTo>
                    <a:pt x="788" y="1458"/>
                  </a:lnTo>
                  <a:lnTo>
                    <a:pt x="796" y="1479"/>
                  </a:lnTo>
                  <a:lnTo>
                    <a:pt x="804" y="1501"/>
                  </a:lnTo>
                  <a:lnTo>
                    <a:pt x="811" y="1523"/>
                  </a:lnTo>
                  <a:lnTo>
                    <a:pt x="819" y="1544"/>
                  </a:lnTo>
                  <a:lnTo>
                    <a:pt x="829" y="1563"/>
                  </a:lnTo>
                  <a:lnTo>
                    <a:pt x="838" y="1581"/>
                  </a:lnTo>
                  <a:lnTo>
                    <a:pt x="846" y="1599"/>
                  </a:lnTo>
                  <a:lnTo>
                    <a:pt x="855" y="1616"/>
                  </a:lnTo>
                  <a:lnTo>
                    <a:pt x="861" y="1632"/>
                  </a:lnTo>
                  <a:lnTo>
                    <a:pt x="869" y="1647"/>
                  </a:lnTo>
                  <a:lnTo>
                    <a:pt x="875" y="1660"/>
                  </a:lnTo>
                  <a:lnTo>
                    <a:pt x="882" y="1672"/>
                  </a:lnTo>
                  <a:lnTo>
                    <a:pt x="886" y="1685"/>
                  </a:lnTo>
                  <a:lnTo>
                    <a:pt x="891" y="1696"/>
                  </a:lnTo>
                  <a:lnTo>
                    <a:pt x="896" y="1705"/>
                  </a:lnTo>
                  <a:lnTo>
                    <a:pt x="899" y="1713"/>
                  </a:lnTo>
                  <a:lnTo>
                    <a:pt x="902" y="1721"/>
                  </a:lnTo>
                  <a:lnTo>
                    <a:pt x="905" y="1727"/>
                  </a:lnTo>
                  <a:lnTo>
                    <a:pt x="907" y="1734"/>
                  </a:lnTo>
                  <a:lnTo>
                    <a:pt x="908" y="1738"/>
                  </a:lnTo>
                  <a:lnTo>
                    <a:pt x="908" y="1742"/>
                  </a:lnTo>
                  <a:lnTo>
                    <a:pt x="908" y="1743"/>
                  </a:lnTo>
                  <a:lnTo>
                    <a:pt x="908" y="1746"/>
                  </a:lnTo>
                  <a:lnTo>
                    <a:pt x="907" y="1748"/>
                  </a:lnTo>
                  <a:lnTo>
                    <a:pt x="903" y="1749"/>
                  </a:lnTo>
                  <a:lnTo>
                    <a:pt x="902" y="1751"/>
                  </a:lnTo>
                  <a:lnTo>
                    <a:pt x="899" y="1754"/>
                  </a:lnTo>
                  <a:lnTo>
                    <a:pt x="896" y="1756"/>
                  </a:lnTo>
                  <a:lnTo>
                    <a:pt x="893" y="1756"/>
                  </a:lnTo>
                  <a:lnTo>
                    <a:pt x="888" y="1757"/>
                  </a:lnTo>
                  <a:lnTo>
                    <a:pt x="883" y="1759"/>
                  </a:lnTo>
                  <a:lnTo>
                    <a:pt x="878" y="1759"/>
                  </a:lnTo>
                  <a:lnTo>
                    <a:pt x="872" y="1759"/>
                  </a:lnTo>
                  <a:lnTo>
                    <a:pt x="866" y="1759"/>
                  </a:lnTo>
                  <a:lnTo>
                    <a:pt x="860" y="1759"/>
                  </a:lnTo>
                  <a:lnTo>
                    <a:pt x="853" y="1757"/>
                  </a:lnTo>
                  <a:lnTo>
                    <a:pt x="846" y="1757"/>
                  </a:lnTo>
                  <a:lnTo>
                    <a:pt x="838" y="1754"/>
                  </a:lnTo>
                  <a:close/>
                  <a:moveTo>
                    <a:pt x="958" y="58"/>
                  </a:moveTo>
                  <a:lnTo>
                    <a:pt x="966" y="64"/>
                  </a:lnTo>
                  <a:lnTo>
                    <a:pt x="972" y="71"/>
                  </a:lnTo>
                  <a:lnTo>
                    <a:pt x="978" y="77"/>
                  </a:lnTo>
                  <a:lnTo>
                    <a:pt x="983" y="85"/>
                  </a:lnTo>
                  <a:lnTo>
                    <a:pt x="988" y="91"/>
                  </a:lnTo>
                  <a:lnTo>
                    <a:pt x="992" y="99"/>
                  </a:lnTo>
                  <a:lnTo>
                    <a:pt x="997" y="107"/>
                  </a:lnTo>
                  <a:lnTo>
                    <a:pt x="1000" y="115"/>
                  </a:lnTo>
                  <a:lnTo>
                    <a:pt x="1003" y="122"/>
                  </a:lnTo>
                  <a:lnTo>
                    <a:pt x="1006" y="132"/>
                  </a:lnTo>
                  <a:lnTo>
                    <a:pt x="1008" y="140"/>
                  </a:lnTo>
                  <a:lnTo>
                    <a:pt x="1011" y="149"/>
                  </a:lnTo>
                  <a:lnTo>
                    <a:pt x="1011" y="158"/>
                  </a:lnTo>
                  <a:lnTo>
                    <a:pt x="1013" y="168"/>
                  </a:lnTo>
                  <a:lnTo>
                    <a:pt x="1013" y="177"/>
                  </a:lnTo>
                  <a:lnTo>
                    <a:pt x="1014" y="187"/>
                  </a:lnTo>
                  <a:lnTo>
                    <a:pt x="1014" y="198"/>
                  </a:lnTo>
                  <a:lnTo>
                    <a:pt x="1013" y="207"/>
                  </a:lnTo>
                  <a:lnTo>
                    <a:pt x="1013" y="215"/>
                  </a:lnTo>
                  <a:lnTo>
                    <a:pt x="1013" y="224"/>
                  </a:lnTo>
                  <a:lnTo>
                    <a:pt x="1011" y="231"/>
                  </a:lnTo>
                  <a:lnTo>
                    <a:pt x="1011" y="238"/>
                  </a:lnTo>
                  <a:lnTo>
                    <a:pt x="1010" y="245"/>
                  </a:lnTo>
                  <a:lnTo>
                    <a:pt x="1010" y="251"/>
                  </a:lnTo>
                  <a:lnTo>
                    <a:pt x="1008" y="256"/>
                  </a:lnTo>
                  <a:lnTo>
                    <a:pt x="1006" y="260"/>
                  </a:lnTo>
                  <a:lnTo>
                    <a:pt x="1003" y="265"/>
                  </a:lnTo>
                  <a:lnTo>
                    <a:pt x="1002" y="268"/>
                  </a:lnTo>
                  <a:lnTo>
                    <a:pt x="1000" y="270"/>
                  </a:lnTo>
                  <a:lnTo>
                    <a:pt x="997" y="273"/>
                  </a:lnTo>
                  <a:lnTo>
                    <a:pt x="994" y="273"/>
                  </a:lnTo>
                  <a:lnTo>
                    <a:pt x="991" y="275"/>
                  </a:lnTo>
                  <a:lnTo>
                    <a:pt x="988" y="273"/>
                  </a:lnTo>
                  <a:lnTo>
                    <a:pt x="985" y="273"/>
                  </a:lnTo>
                  <a:lnTo>
                    <a:pt x="981" y="270"/>
                  </a:lnTo>
                  <a:lnTo>
                    <a:pt x="978" y="268"/>
                  </a:lnTo>
                  <a:lnTo>
                    <a:pt x="974" y="264"/>
                  </a:lnTo>
                  <a:lnTo>
                    <a:pt x="971" y="259"/>
                  </a:lnTo>
                  <a:lnTo>
                    <a:pt x="966" y="254"/>
                  </a:lnTo>
                  <a:lnTo>
                    <a:pt x="961" y="248"/>
                  </a:lnTo>
                  <a:lnTo>
                    <a:pt x="957" y="242"/>
                  </a:lnTo>
                  <a:lnTo>
                    <a:pt x="952" y="234"/>
                  </a:lnTo>
                  <a:lnTo>
                    <a:pt x="946" y="224"/>
                  </a:lnTo>
                  <a:lnTo>
                    <a:pt x="941" y="215"/>
                  </a:lnTo>
                  <a:lnTo>
                    <a:pt x="935" y="204"/>
                  </a:lnTo>
                  <a:lnTo>
                    <a:pt x="928" y="191"/>
                  </a:lnTo>
                  <a:lnTo>
                    <a:pt x="921" y="179"/>
                  </a:lnTo>
                  <a:lnTo>
                    <a:pt x="914" y="166"/>
                  </a:lnTo>
                  <a:lnTo>
                    <a:pt x="908" y="152"/>
                  </a:lnTo>
                  <a:lnTo>
                    <a:pt x="900" y="138"/>
                  </a:lnTo>
                  <a:lnTo>
                    <a:pt x="894" y="127"/>
                  </a:lnTo>
                  <a:lnTo>
                    <a:pt x="889" y="115"/>
                  </a:lnTo>
                  <a:lnTo>
                    <a:pt x="883" y="104"/>
                  </a:lnTo>
                  <a:lnTo>
                    <a:pt x="878" y="94"/>
                  </a:lnTo>
                  <a:lnTo>
                    <a:pt x="874" y="85"/>
                  </a:lnTo>
                  <a:lnTo>
                    <a:pt x="869" y="77"/>
                  </a:lnTo>
                  <a:lnTo>
                    <a:pt x="866" y="69"/>
                  </a:lnTo>
                  <a:lnTo>
                    <a:pt x="863" y="61"/>
                  </a:lnTo>
                  <a:lnTo>
                    <a:pt x="860" y="55"/>
                  </a:lnTo>
                  <a:lnTo>
                    <a:pt x="858" y="50"/>
                  </a:lnTo>
                  <a:lnTo>
                    <a:pt x="857" y="45"/>
                  </a:lnTo>
                  <a:lnTo>
                    <a:pt x="855" y="41"/>
                  </a:lnTo>
                  <a:lnTo>
                    <a:pt x="853" y="38"/>
                  </a:lnTo>
                  <a:lnTo>
                    <a:pt x="853" y="36"/>
                  </a:lnTo>
                  <a:lnTo>
                    <a:pt x="853" y="31"/>
                  </a:lnTo>
                  <a:lnTo>
                    <a:pt x="855" y="28"/>
                  </a:lnTo>
                  <a:lnTo>
                    <a:pt x="858" y="24"/>
                  </a:lnTo>
                  <a:lnTo>
                    <a:pt x="861" y="20"/>
                  </a:lnTo>
                  <a:lnTo>
                    <a:pt x="866" y="16"/>
                  </a:lnTo>
                  <a:lnTo>
                    <a:pt x="871" y="11"/>
                  </a:lnTo>
                  <a:lnTo>
                    <a:pt x="875" y="8"/>
                  </a:lnTo>
                  <a:lnTo>
                    <a:pt x="882" y="3"/>
                  </a:lnTo>
                  <a:lnTo>
                    <a:pt x="885" y="2"/>
                  </a:lnTo>
                  <a:lnTo>
                    <a:pt x="888" y="2"/>
                  </a:lnTo>
                  <a:lnTo>
                    <a:pt x="891" y="0"/>
                  </a:lnTo>
                  <a:lnTo>
                    <a:pt x="896" y="2"/>
                  </a:lnTo>
                  <a:lnTo>
                    <a:pt x="899" y="3"/>
                  </a:lnTo>
                  <a:lnTo>
                    <a:pt x="903" y="5"/>
                  </a:lnTo>
                  <a:lnTo>
                    <a:pt x="907" y="6"/>
                  </a:lnTo>
                  <a:lnTo>
                    <a:pt x="911" y="9"/>
                  </a:lnTo>
                  <a:lnTo>
                    <a:pt x="916" y="14"/>
                  </a:lnTo>
                  <a:lnTo>
                    <a:pt x="922" y="19"/>
                  </a:lnTo>
                  <a:lnTo>
                    <a:pt x="927" y="24"/>
                  </a:lnTo>
                  <a:lnTo>
                    <a:pt x="933" y="30"/>
                  </a:lnTo>
                  <a:lnTo>
                    <a:pt x="939" y="36"/>
                  </a:lnTo>
                  <a:lnTo>
                    <a:pt x="946" y="42"/>
                  </a:lnTo>
                  <a:lnTo>
                    <a:pt x="952" y="50"/>
                  </a:lnTo>
                  <a:lnTo>
                    <a:pt x="958" y="58"/>
                  </a:lnTo>
                  <a:close/>
                  <a:moveTo>
                    <a:pt x="942" y="392"/>
                  </a:moveTo>
                  <a:lnTo>
                    <a:pt x="957" y="383"/>
                  </a:lnTo>
                  <a:lnTo>
                    <a:pt x="972" y="373"/>
                  </a:lnTo>
                  <a:lnTo>
                    <a:pt x="986" y="366"/>
                  </a:lnTo>
                  <a:lnTo>
                    <a:pt x="999" y="358"/>
                  </a:lnTo>
                  <a:lnTo>
                    <a:pt x="1011" y="351"/>
                  </a:lnTo>
                  <a:lnTo>
                    <a:pt x="1024" y="345"/>
                  </a:lnTo>
                  <a:lnTo>
                    <a:pt x="1035" y="339"/>
                  </a:lnTo>
                  <a:lnTo>
                    <a:pt x="1044" y="334"/>
                  </a:lnTo>
                  <a:lnTo>
                    <a:pt x="1055" y="329"/>
                  </a:lnTo>
                  <a:lnTo>
                    <a:pt x="1063" y="326"/>
                  </a:lnTo>
                  <a:lnTo>
                    <a:pt x="1072" y="323"/>
                  </a:lnTo>
                  <a:lnTo>
                    <a:pt x="1080" y="322"/>
                  </a:lnTo>
                  <a:lnTo>
                    <a:pt x="1086" y="320"/>
                  </a:lnTo>
                  <a:lnTo>
                    <a:pt x="1092" y="318"/>
                  </a:lnTo>
                  <a:lnTo>
                    <a:pt x="1097" y="317"/>
                  </a:lnTo>
                  <a:lnTo>
                    <a:pt x="1102" y="317"/>
                  </a:lnTo>
                  <a:lnTo>
                    <a:pt x="1114" y="317"/>
                  </a:lnTo>
                  <a:lnTo>
                    <a:pt x="1120" y="317"/>
                  </a:lnTo>
                  <a:lnTo>
                    <a:pt x="1127" y="318"/>
                  </a:lnTo>
                  <a:lnTo>
                    <a:pt x="1133" y="320"/>
                  </a:lnTo>
                  <a:lnTo>
                    <a:pt x="1139" y="322"/>
                  </a:lnTo>
                  <a:lnTo>
                    <a:pt x="1145" y="325"/>
                  </a:lnTo>
                  <a:lnTo>
                    <a:pt x="1152" y="328"/>
                  </a:lnTo>
                  <a:lnTo>
                    <a:pt x="1156" y="333"/>
                  </a:lnTo>
                  <a:lnTo>
                    <a:pt x="1161" y="337"/>
                  </a:lnTo>
                  <a:lnTo>
                    <a:pt x="1164" y="344"/>
                  </a:lnTo>
                  <a:lnTo>
                    <a:pt x="1166" y="350"/>
                  </a:lnTo>
                  <a:lnTo>
                    <a:pt x="1166" y="356"/>
                  </a:lnTo>
                  <a:lnTo>
                    <a:pt x="1166" y="361"/>
                  </a:lnTo>
                  <a:lnTo>
                    <a:pt x="1164" y="367"/>
                  </a:lnTo>
                  <a:lnTo>
                    <a:pt x="1163" y="370"/>
                  </a:lnTo>
                  <a:lnTo>
                    <a:pt x="1159" y="375"/>
                  </a:lnTo>
                  <a:lnTo>
                    <a:pt x="1156" y="380"/>
                  </a:lnTo>
                  <a:lnTo>
                    <a:pt x="1153" y="384"/>
                  </a:lnTo>
                  <a:lnTo>
                    <a:pt x="1148" y="389"/>
                  </a:lnTo>
                  <a:lnTo>
                    <a:pt x="1142" y="394"/>
                  </a:lnTo>
                  <a:lnTo>
                    <a:pt x="1136" y="398"/>
                  </a:lnTo>
                  <a:lnTo>
                    <a:pt x="1130" y="405"/>
                  </a:lnTo>
                  <a:lnTo>
                    <a:pt x="1120" y="409"/>
                  </a:lnTo>
                  <a:lnTo>
                    <a:pt x="1113" y="416"/>
                  </a:lnTo>
                  <a:lnTo>
                    <a:pt x="1103" y="422"/>
                  </a:lnTo>
                  <a:lnTo>
                    <a:pt x="1092" y="427"/>
                  </a:lnTo>
                  <a:lnTo>
                    <a:pt x="1081" y="433"/>
                  </a:lnTo>
                  <a:lnTo>
                    <a:pt x="1070" y="439"/>
                  </a:lnTo>
                  <a:lnTo>
                    <a:pt x="1058" y="446"/>
                  </a:lnTo>
                  <a:lnTo>
                    <a:pt x="1044" y="452"/>
                  </a:lnTo>
                  <a:lnTo>
                    <a:pt x="1030" y="458"/>
                  </a:lnTo>
                  <a:lnTo>
                    <a:pt x="1016" y="466"/>
                  </a:lnTo>
                  <a:lnTo>
                    <a:pt x="1002" y="472"/>
                  </a:lnTo>
                  <a:lnTo>
                    <a:pt x="988" y="480"/>
                  </a:lnTo>
                  <a:lnTo>
                    <a:pt x="975" y="486"/>
                  </a:lnTo>
                  <a:lnTo>
                    <a:pt x="964" y="493"/>
                  </a:lnTo>
                  <a:lnTo>
                    <a:pt x="953" y="497"/>
                  </a:lnTo>
                  <a:lnTo>
                    <a:pt x="942" y="502"/>
                  </a:lnTo>
                  <a:lnTo>
                    <a:pt x="933" y="507"/>
                  </a:lnTo>
                  <a:lnTo>
                    <a:pt x="925" y="510"/>
                  </a:lnTo>
                  <a:lnTo>
                    <a:pt x="917" y="513"/>
                  </a:lnTo>
                  <a:lnTo>
                    <a:pt x="911" y="516"/>
                  </a:lnTo>
                  <a:lnTo>
                    <a:pt x="905" y="518"/>
                  </a:lnTo>
                  <a:lnTo>
                    <a:pt x="899" y="521"/>
                  </a:lnTo>
                  <a:lnTo>
                    <a:pt x="894" y="521"/>
                  </a:lnTo>
                  <a:lnTo>
                    <a:pt x="891" y="522"/>
                  </a:lnTo>
                  <a:lnTo>
                    <a:pt x="886" y="522"/>
                  </a:lnTo>
                  <a:lnTo>
                    <a:pt x="882" y="522"/>
                  </a:lnTo>
                  <a:lnTo>
                    <a:pt x="875" y="521"/>
                  </a:lnTo>
                  <a:lnTo>
                    <a:pt x="871" y="518"/>
                  </a:lnTo>
                  <a:lnTo>
                    <a:pt x="864" y="516"/>
                  </a:lnTo>
                  <a:lnTo>
                    <a:pt x="860" y="513"/>
                  </a:lnTo>
                  <a:lnTo>
                    <a:pt x="853" y="508"/>
                  </a:lnTo>
                  <a:lnTo>
                    <a:pt x="849" y="505"/>
                  </a:lnTo>
                  <a:lnTo>
                    <a:pt x="843" y="500"/>
                  </a:lnTo>
                  <a:lnTo>
                    <a:pt x="838" y="497"/>
                  </a:lnTo>
                  <a:lnTo>
                    <a:pt x="832" y="493"/>
                  </a:lnTo>
                  <a:lnTo>
                    <a:pt x="829" y="488"/>
                  </a:lnTo>
                  <a:lnTo>
                    <a:pt x="825" y="485"/>
                  </a:lnTo>
                  <a:lnTo>
                    <a:pt x="824" y="480"/>
                  </a:lnTo>
                  <a:lnTo>
                    <a:pt x="822" y="477"/>
                  </a:lnTo>
                  <a:lnTo>
                    <a:pt x="821" y="472"/>
                  </a:lnTo>
                  <a:lnTo>
                    <a:pt x="821" y="469"/>
                  </a:lnTo>
                  <a:lnTo>
                    <a:pt x="821" y="466"/>
                  </a:lnTo>
                  <a:lnTo>
                    <a:pt x="822" y="464"/>
                  </a:lnTo>
                  <a:lnTo>
                    <a:pt x="825" y="461"/>
                  </a:lnTo>
                  <a:lnTo>
                    <a:pt x="829" y="458"/>
                  </a:lnTo>
                  <a:lnTo>
                    <a:pt x="832" y="455"/>
                  </a:lnTo>
                  <a:lnTo>
                    <a:pt x="838" y="452"/>
                  </a:lnTo>
                  <a:lnTo>
                    <a:pt x="844" y="447"/>
                  </a:lnTo>
                  <a:lnTo>
                    <a:pt x="850" y="442"/>
                  </a:lnTo>
                  <a:lnTo>
                    <a:pt x="858" y="438"/>
                  </a:lnTo>
                  <a:lnTo>
                    <a:pt x="868" y="433"/>
                  </a:lnTo>
                  <a:lnTo>
                    <a:pt x="877" y="427"/>
                  </a:lnTo>
                  <a:lnTo>
                    <a:pt x="888" y="422"/>
                  </a:lnTo>
                  <a:lnTo>
                    <a:pt x="900" y="416"/>
                  </a:lnTo>
                  <a:lnTo>
                    <a:pt x="913" y="408"/>
                  </a:lnTo>
                  <a:lnTo>
                    <a:pt x="927" y="400"/>
                  </a:lnTo>
                  <a:lnTo>
                    <a:pt x="942" y="392"/>
                  </a:lnTo>
                  <a:close/>
                  <a:moveTo>
                    <a:pt x="793" y="631"/>
                  </a:moveTo>
                  <a:lnTo>
                    <a:pt x="807" y="631"/>
                  </a:lnTo>
                  <a:lnTo>
                    <a:pt x="819" y="632"/>
                  </a:lnTo>
                  <a:lnTo>
                    <a:pt x="832" y="634"/>
                  </a:lnTo>
                  <a:lnTo>
                    <a:pt x="843" y="637"/>
                  </a:lnTo>
                  <a:lnTo>
                    <a:pt x="852" y="640"/>
                  </a:lnTo>
                  <a:lnTo>
                    <a:pt x="860" y="645"/>
                  </a:lnTo>
                  <a:lnTo>
                    <a:pt x="866" y="648"/>
                  </a:lnTo>
                  <a:lnTo>
                    <a:pt x="868" y="650"/>
                  </a:lnTo>
                  <a:lnTo>
                    <a:pt x="871" y="653"/>
                  </a:lnTo>
                  <a:lnTo>
                    <a:pt x="872" y="661"/>
                  </a:lnTo>
                  <a:lnTo>
                    <a:pt x="874" y="670"/>
                  </a:lnTo>
                  <a:lnTo>
                    <a:pt x="877" y="681"/>
                  </a:lnTo>
                  <a:lnTo>
                    <a:pt x="878" y="693"/>
                  </a:lnTo>
                  <a:lnTo>
                    <a:pt x="878" y="701"/>
                  </a:lnTo>
                  <a:lnTo>
                    <a:pt x="880" y="708"/>
                  </a:lnTo>
                  <a:lnTo>
                    <a:pt x="880" y="715"/>
                  </a:lnTo>
                  <a:lnTo>
                    <a:pt x="880" y="723"/>
                  </a:lnTo>
                  <a:lnTo>
                    <a:pt x="882" y="733"/>
                  </a:lnTo>
                  <a:lnTo>
                    <a:pt x="882" y="741"/>
                  </a:lnTo>
                  <a:lnTo>
                    <a:pt x="882" y="750"/>
                  </a:lnTo>
                  <a:lnTo>
                    <a:pt x="882" y="761"/>
                  </a:lnTo>
                  <a:lnTo>
                    <a:pt x="882" y="770"/>
                  </a:lnTo>
                  <a:lnTo>
                    <a:pt x="882" y="778"/>
                  </a:lnTo>
                  <a:lnTo>
                    <a:pt x="882" y="788"/>
                  </a:lnTo>
                  <a:lnTo>
                    <a:pt x="880" y="795"/>
                  </a:lnTo>
                  <a:lnTo>
                    <a:pt x="880" y="802"/>
                  </a:lnTo>
                  <a:lnTo>
                    <a:pt x="880" y="808"/>
                  </a:lnTo>
                  <a:lnTo>
                    <a:pt x="878" y="813"/>
                  </a:lnTo>
                  <a:lnTo>
                    <a:pt x="878" y="819"/>
                  </a:lnTo>
                  <a:lnTo>
                    <a:pt x="877" y="822"/>
                  </a:lnTo>
                  <a:lnTo>
                    <a:pt x="877" y="827"/>
                  </a:lnTo>
                  <a:lnTo>
                    <a:pt x="875" y="828"/>
                  </a:lnTo>
                  <a:lnTo>
                    <a:pt x="874" y="832"/>
                  </a:lnTo>
                  <a:lnTo>
                    <a:pt x="874" y="833"/>
                  </a:lnTo>
                  <a:lnTo>
                    <a:pt x="872" y="835"/>
                  </a:lnTo>
                  <a:lnTo>
                    <a:pt x="871" y="836"/>
                  </a:lnTo>
                  <a:lnTo>
                    <a:pt x="868" y="835"/>
                  </a:lnTo>
                  <a:lnTo>
                    <a:pt x="866" y="835"/>
                  </a:lnTo>
                  <a:lnTo>
                    <a:pt x="863" y="833"/>
                  </a:lnTo>
                  <a:lnTo>
                    <a:pt x="861" y="830"/>
                  </a:lnTo>
                  <a:lnTo>
                    <a:pt x="858" y="827"/>
                  </a:lnTo>
                  <a:lnTo>
                    <a:pt x="855" y="822"/>
                  </a:lnTo>
                  <a:lnTo>
                    <a:pt x="853" y="817"/>
                  </a:lnTo>
                  <a:lnTo>
                    <a:pt x="850" y="813"/>
                  </a:lnTo>
                  <a:lnTo>
                    <a:pt x="847" y="806"/>
                  </a:lnTo>
                  <a:lnTo>
                    <a:pt x="844" y="800"/>
                  </a:lnTo>
                  <a:lnTo>
                    <a:pt x="841" y="794"/>
                  </a:lnTo>
                  <a:lnTo>
                    <a:pt x="838" y="786"/>
                  </a:lnTo>
                  <a:lnTo>
                    <a:pt x="835" y="778"/>
                  </a:lnTo>
                  <a:lnTo>
                    <a:pt x="832" y="769"/>
                  </a:lnTo>
                  <a:lnTo>
                    <a:pt x="829" y="759"/>
                  </a:lnTo>
                  <a:lnTo>
                    <a:pt x="827" y="750"/>
                  </a:lnTo>
                  <a:lnTo>
                    <a:pt x="819" y="730"/>
                  </a:lnTo>
                  <a:lnTo>
                    <a:pt x="811" y="711"/>
                  </a:lnTo>
                  <a:lnTo>
                    <a:pt x="807" y="693"/>
                  </a:lnTo>
                  <a:lnTo>
                    <a:pt x="802" y="678"/>
                  </a:lnTo>
                  <a:lnTo>
                    <a:pt x="799" y="670"/>
                  </a:lnTo>
                  <a:lnTo>
                    <a:pt x="797" y="664"/>
                  </a:lnTo>
                  <a:lnTo>
                    <a:pt x="796" y="657"/>
                  </a:lnTo>
                  <a:lnTo>
                    <a:pt x="796" y="651"/>
                  </a:lnTo>
                  <a:lnTo>
                    <a:pt x="794" y="645"/>
                  </a:lnTo>
                  <a:lnTo>
                    <a:pt x="794" y="640"/>
                  </a:lnTo>
                  <a:lnTo>
                    <a:pt x="793" y="635"/>
                  </a:lnTo>
                  <a:lnTo>
                    <a:pt x="793" y="631"/>
                  </a:lnTo>
                  <a:close/>
                  <a:moveTo>
                    <a:pt x="969" y="955"/>
                  </a:moveTo>
                  <a:lnTo>
                    <a:pt x="942" y="955"/>
                  </a:lnTo>
                  <a:lnTo>
                    <a:pt x="949" y="926"/>
                  </a:lnTo>
                  <a:lnTo>
                    <a:pt x="955" y="896"/>
                  </a:lnTo>
                  <a:lnTo>
                    <a:pt x="961" y="869"/>
                  </a:lnTo>
                  <a:lnTo>
                    <a:pt x="967" y="843"/>
                  </a:lnTo>
                  <a:lnTo>
                    <a:pt x="972" y="819"/>
                  </a:lnTo>
                  <a:lnTo>
                    <a:pt x="977" y="795"/>
                  </a:lnTo>
                  <a:lnTo>
                    <a:pt x="980" y="773"/>
                  </a:lnTo>
                  <a:lnTo>
                    <a:pt x="985" y="752"/>
                  </a:lnTo>
                  <a:lnTo>
                    <a:pt x="988" y="733"/>
                  </a:lnTo>
                  <a:lnTo>
                    <a:pt x="991" y="714"/>
                  </a:lnTo>
                  <a:lnTo>
                    <a:pt x="994" y="697"/>
                  </a:lnTo>
                  <a:lnTo>
                    <a:pt x="996" y="681"/>
                  </a:lnTo>
                  <a:lnTo>
                    <a:pt x="999" y="667"/>
                  </a:lnTo>
                  <a:lnTo>
                    <a:pt x="1000" y="653"/>
                  </a:lnTo>
                  <a:lnTo>
                    <a:pt x="1002" y="642"/>
                  </a:lnTo>
                  <a:lnTo>
                    <a:pt x="1003" y="631"/>
                  </a:lnTo>
                  <a:lnTo>
                    <a:pt x="1003" y="620"/>
                  </a:lnTo>
                  <a:lnTo>
                    <a:pt x="1003" y="610"/>
                  </a:lnTo>
                  <a:lnTo>
                    <a:pt x="1003" y="599"/>
                  </a:lnTo>
                  <a:lnTo>
                    <a:pt x="1003" y="588"/>
                  </a:lnTo>
                  <a:lnTo>
                    <a:pt x="1002" y="565"/>
                  </a:lnTo>
                  <a:lnTo>
                    <a:pt x="999" y="541"/>
                  </a:lnTo>
                  <a:lnTo>
                    <a:pt x="994" y="516"/>
                  </a:lnTo>
                  <a:lnTo>
                    <a:pt x="986" y="491"/>
                  </a:lnTo>
                  <a:lnTo>
                    <a:pt x="978" y="464"/>
                  </a:lnTo>
                  <a:lnTo>
                    <a:pt x="969" y="436"/>
                  </a:lnTo>
                  <a:lnTo>
                    <a:pt x="974" y="436"/>
                  </a:lnTo>
                  <a:lnTo>
                    <a:pt x="978" y="436"/>
                  </a:lnTo>
                  <a:lnTo>
                    <a:pt x="983" y="438"/>
                  </a:lnTo>
                  <a:lnTo>
                    <a:pt x="988" y="439"/>
                  </a:lnTo>
                  <a:lnTo>
                    <a:pt x="992" y="442"/>
                  </a:lnTo>
                  <a:lnTo>
                    <a:pt x="997" y="446"/>
                  </a:lnTo>
                  <a:lnTo>
                    <a:pt x="1002" y="449"/>
                  </a:lnTo>
                  <a:lnTo>
                    <a:pt x="1006" y="452"/>
                  </a:lnTo>
                  <a:lnTo>
                    <a:pt x="1011" y="457"/>
                  </a:lnTo>
                  <a:lnTo>
                    <a:pt x="1016" y="461"/>
                  </a:lnTo>
                  <a:lnTo>
                    <a:pt x="1021" y="466"/>
                  </a:lnTo>
                  <a:lnTo>
                    <a:pt x="1027" y="472"/>
                  </a:lnTo>
                  <a:lnTo>
                    <a:pt x="1031" y="479"/>
                  </a:lnTo>
                  <a:lnTo>
                    <a:pt x="1036" y="485"/>
                  </a:lnTo>
                  <a:lnTo>
                    <a:pt x="1042" y="493"/>
                  </a:lnTo>
                  <a:lnTo>
                    <a:pt x="1047" y="500"/>
                  </a:lnTo>
                  <a:lnTo>
                    <a:pt x="1052" y="510"/>
                  </a:lnTo>
                  <a:lnTo>
                    <a:pt x="1056" y="519"/>
                  </a:lnTo>
                  <a:lnTo>
                    <a:pt x="1061" y="529"/>
                  </a:lnTo>
                  <a:lnTo>
                    <a:pt x="1066" y="538"/>
                  </a:lnTo>
                  <a:lnTo>
                    <a:pt x="1072" y="554"/>
                  </a:lnTo>
                  <a:lnTo>
                    <a:pt x="1078" y="568"/>
                  </a:lnTo>
                  <a:lnTo>
                    <a:pt x="1084" y="582"/>
                  </a:lnTo>
                  <a:lnTo>
                    <a:pt x="1088" y="595"/>
                  </a:lnTo>
                  <a:lnTo>
                    <a:pt x="1091" y="607"/>
                  </a:lnTo>
                  <a:lnTo>
                    <a:pt x="1091" y="613"/>
                  </a:lnTo>
                  <a:lnTo>
                    <a:pt x="1091" y="620"/>
                  </a:lnTo>
                  <a:lnTo>
                    <a:pt x="1091" y="623"/>
                  </a:lnTo>
                  <a:lnTo>
                    <a:pt x="1091" y="626"/>
                  </a:lnTo>
                  <a:lnTo>
                    <a:pt x="1089" y="631"/>
                  </a:lnTo>
                  <a:lnTo>
                    <a:pt x="1089" y="635"/>
                  </a:lnTo>
                  <a:lnTo>
                    <a:pt x="1088" y="640"/>
                  </a:lnTo>
                  <a:lnTo>
                    <a:pt x="1086" y="646"/>
                  </a:lnTo>
                  <a:lnTo>
                    <a:pt x="1084" y="651"/>
                  </a:lnTo>
                  <a:lnTo>
                    <a:pt x="1083" y="659"/>
                  </a:lnTo>
                  <a:lnTo>
                    <a:pt x="1081" y="665"/>
                  </a:lnTo>
                  <a:lnTo>
                    <a:pt x="1078" y="673"/>
                  </a:lnTo>
                  <a:lnTo>
                    <a:pt x="1077" y="681"/>
                  </a:lnTo>
                  <a:lnTo>
                    <a:pt x="1074" y="689"/>
                  </a:lnTo>
                  <a:lnTo>
                    <a:pt x="1070" y="697"/>
                  </a:lnTo>
                  <a:lnTo>
                    <a:pt x="1067" y="706"/>
                  </a:lnTo>
                  <a:lnTo>
                    <a:pt x="1064" y="715"/>
                  </a:lnTo>
                  <a:lnTo>
                    <a:pt x="1061" y="726"/>
                  </a:lnTo>
                  <a:lnTo>
                    <a:pt x="1056" y="737"/>
                  </a:lnTo>
                  <a:lnTo>
                    <a:pt x="1053" y="748"/>
                  </a:lnTo>
                  <a:lnTo>
                    <a:pt x="1049" y="759"/>
                  </a:lnTo>
                  <a:lnTo>
                    <a:pt x="1044" y="772"/>
                  </a:lnTo>
                  <a:lnTo>
                    <a:pt x="1039" y="784"/>
                  </a:lnTo>
                  <a:lnTo>
                    <a:pt x="1033" y="797"/>
                  </a:lnTo>
                  <a:lnTo>
                    <a:pt x="1028" y="811"/>
                  </a:lnTo>
                  <a:lnTo>
                    <a:pt x="1022" y="825"/>
                  </a:lnTo>
                  <a:lnTo>
                    <a:pt x="1017" y="839"/>
                  </a:lnTo>
                  <a:lnTo>
                    <a:pt x="1011" y="853"/>
                  </a:lnTo>
                  <a:lnTo>
                    <a:pt x="1005" y="869"/>
                  </a:lnTo>
                  <a:lnTo>
                    <a:pt x="999" y="885"/>
                  </a:lnTo>
                  <a:lnTo>
                    <a:pt x="991" y="902"/>
                  </a:lnTo>
                  <a:lnTo>
                    <a:pt x="985" y="919"/>
                  </a:lnTo>
                  <a:lnTo>
                    <a:pt x="977" y="937"/>
                  </a:lnTo>
                  <a:lnTo>
                    <a:pt x="969" y="955"/>
                  </a:lnTo>
                  <a:close/>
                  <a:moveTo>
                    <a:pt x="997" y="934"/>
                  </a:moveTo>
                  <a:lnTo>
                    <a:pt x="1016" y="927"/>
                  </a:lnTo>
                  <a:lnTo>
                    <a:pt x="1035" y="921"/>
                  </a:lnTo>
                  <a:lnTo>
                    <a:pt x="1052" y="915"/>
                  </a:lnTo>
                  <a:lnTo>
                    <a:pt x="1067" y="908"/>
                  </a:lnTo>
                  <a:lnTo>
                    <a:pt x="1083" y="904"/>
                  </a:lnTo>
                  <a:lnTo>
                    <a:pt x="1097" y="897"/>
                  </a:lnTo>
                  <a:lnTo>
                    <a:pt x="1109" y="893"/>
                  </a:lnTo>
                  <a:lnTo>
                    <a:pt x="1120" y="886"/>
                  </a:lnTo>
                  <a:lnTo>
                    <a:pt x="1131" y="882"/>
                  </a:lnTo>
                  <a:lnTo>
                    <a:pt x="1142" y="877"/>
                  </a:lnTo>
                  <a:lnTo>
                    <a:pt x="1150" y="874"/>
                  </a:lnTo>
                  <a:lnTo>
                    <a:pt x="1158" y="869"/>
                  </a:lnTo>
                  <a:lnTo>
                    <a:pt x="1166" y="866"/>
                  </a:lnTo>
                  <a:lnTo>
                    <a:pt x="1170" y="863"/>
                  </a:lnTo>
                  <a:lnTo>
                    <a:pt x="1175" y="860"/>
                  </a:lnTo>
                  <a:lnTo>
                    <a:pt x="1180" y="858"/>
                  </a:lnTo>
                  <a:lnTo>
                    <a:pt x="1184" y="853"/>
                  </a:lnTo>
                  <a:lnTo>
                    <a:pt x="1191" y="852"/>
                  </a:lnTo>
                  <a:lnTo>
                    <a:pt x="1195" y="850"/>
                  </a:lnTo>
                  <a:lnTo>
                    <a:pt x="1202" y="849"/>
                  </a:lnTo>
                  <a:lnTo>
                    <a:pt x="1206" y="850"/>
                  </a:lnTo>
                  <a:lnTo>
                    <a:pt x="1211" y="852"/>
                  </a:lnTo>
                  <a:lnTo>
                    <a:pt x="1217" y="853"/>
                  </a:lnTo>
                  <a:lnTo>
                    <a:pt x="1223" y="858"/>
                  </a:lnTo>
                  <a:lnTo>
                    <a:pt x="1228" y="866"/>
                  </a:lnTo>
                  <a:lnTo>
                    <a:pt x="1233" y="874"/>
                  </a:lnTo>
                  <a:lnTo>
                    <a:pt x="1237" y="882"/>
                  </a:lnTo>
                  <a:lnTo>
                    <a:pt x="1241" y="890"/>
                  </a:lnTo>
                  <a:lnTo>
                    <a:pt x="1242" y="897"/>
                  </a:lnTo>
                  <a:lnTo>
                    <a:pt x="1244" y="907"/>
                  </a:lnTo>
                  <a:lnTo>
                    <a:pt x="1245" y="915"/>
                  </a:lnTo>
                  <a:lnTo>
                    <a:pt x="1245" y="923"/>
                  </a:lnTo>
                  <a:lnTo>
                    <a:pt x="1245" y="924"/>
                  </a:lnTo>
                  <a:lnTo>
                    <a:pt x="1244" y="927"/>
                  </a:lnTo>
                  <a:lnTo>
                    <a:pt x="1244" y="929"/>
                  </a:lnTo>
                  <a:lnTo>
                    <a:pt x="1242" y="930"/>
                  </a:lnTo>
                  <a:lnTo>
                    <a:pt x="1241" y="934"/>
                  </a:lnTo>
                  <a:lnTo>
                    <a:pt x="1237" y="935"/>
                  </a:lnTo>
                  <a:lnTo>
                    <a:pt x="1234" y="938"/>
                  </a:lnTo>
                  <a:lnTo>
                    <a:pt x="1231" y="940"/>
                  </a:lnTo>
                  <a:lnTo>
                    <a:pt x="1228" y="943"/>
                  </a:lnTo>
                  <a:lnTo>
                    <a:pt x="1223" y="946"/>
                  </a:lnTo>
                  <a:lnTo>
                    <a:pt x="1219" y="948"/>
                  </a:lnTo>
                  <a:lnTo>
                    <a:pt x="1214" y="951"/>
                  </a:lnTo>
                  <a:lnTo>
                    <a:pt x="1209" y="954"/>
                  </a:lnTo>
                  <a:lnTo>
                    <a:pt x="1203" y="957"/>
                  </a:lnTo>
                  <a:lnTo>
                    <a:pt x="1197" y="960"/>
                  </a:lnTo>
                  <a:lnTo>
                    <a:pt x="1191" y="962"/>
                  </a:lnTo>
                  <a:lnTo>
                    <a:pt x="1183" y="965"/>
                  </a:lnTo>
                  <a:lnTo>
                    <a:pt x="1177" y="968"/>
                  </a:lnTo>
                  <a:lnTo>
                    <a:pt x="1169" y="971"/>
                  </a:lnTo>
                  <a:lnTo>
                    <a:pt x="1159" y="976"/>
                  </a:lnTo>
                  <a:lnTo>
                    <a:pt x="1152" y="979"/>
                  </a:lnTo>
                  <a:lnTo>
                    <a:pt x="1142" y="982"/>
                  </a:lnTo>
                  <a:lnTo>
                    <a:pt x="1131" y="985"/>
                  </a:lnTo>
                  <a:lnTo>
                    <a:pt x="1122" y="988"/>
                  </a:lnTo>
                  <a:lnTo>
                    <a:pt x="1111" y="993"/>
                  </a:lnTo>
                  <a:lnTo>
                    <a:pt x="1100" y="996"/>
                  </a:lnTo>
                  <a:lnTo>
                    <a:pt x="1089" y="999"/>
                  </a:lnTo>
                  <a:lnTo>
                    <a:pt x="1077" y="1004"/>
                  </a:lnTo>
                  <a:lnTo>
                    <a:pt x="1064" y="1007"/>
                  </a:lnTo>
                  <a:lnTo>
                    <a:pt x="1052" y="1012"/>
                  </a:lnTo>
                  <a:lnTo>
                    <a:pt x="1038" y="1015"/>
                  </a:lnTo>
                  <a:lnTo>
                    <a:pt x="1025" y="1020"/>
                  </a:lnTo>
                  <a:lnTo>
                    <a:pt x="1011" y="1023"/>
                  </a:lnTo>
                  <a:lnTo>
                    <a:pt x="997" y="1028"/>
                  </a:lnTo>
                  <a:lnTo>
                    <a:pt x="985" y="1031"/>
                  </a:lnTo>
                  <a:lnTo>
                    <a:pt x="972" y="1035"/>
                  </a:lnTo>
                  <a:lnTo>
                    <a:pt x="960" y="1039"/>
                  </a:lnTo>
                  <a:lnTo>
                    <a:pt x="949" y="1042"/>
                  </a:lnTo>
                  <a:lnTo>
                    <a:pt x="938" y="1045"/>
                  </a:lnTo>
                  <a:lnTo>
                    <a:pt x="927" y="1048"/>
                  </a:lnTo>
                  <a:lnTo>
                    <a:pt x="916" y="1051"/>
                  </a:lnTo>
                  <a:lnTo>
                    <a:pt x="907" y="1054"/>
                  </a:lnTo>
                  <a:lnTo>
                    <a:pt x="897" y="1057"/>
                  </a:lnTo>
                  <a:lnTo>
                    <a:pt x="888" y="1059"/>
                  </a:lnTo>
                  <a:lnTo>
                    <a:pt x="878" y="1062"/>
                  </a:lnTo>
                  <a:lnTo>
                    <a:pt x="871" y="1064"/>
                  </a:lnTo>
                  <a:lnTo>
                    <a:pt x="863" y="1067"/>
                  </a:lnTo>
                  <a:lnTo>
                    <a:pt x="855" y="1068"/>
                  </a:lnTo>
                  <a:lnTo>
                    <a:pt x="847" y="1070"/>
                  </a:lnTo>
                  <a:lnTo>
                    <a:pt x="841" y="1072"/>
                  </a:lnTo>
                  <a:lnTo>
                    <a:pt x="835" y="1075"/>
                  </a:lnTo>
                  <a:lnTo>
                    <a:pt x="829" y="1076"/>
                  </a:lnTo>
                  <a:lnTo>
                    <a:pt x="822" y="1076"/>
                  </a:lnTo>
                  <a:lnTo>
                    <a:pt x="818" y="1078"/>
                  </a:lnTo>
                  <a:lnTo>
                    <a:pt x="813" y="1079"/>
                  </a:lnTo>
                  <a:lnTo>
                    <a:pt x="808" y="1081"/>
                  </a:lnTo>
                  <a:lnTo>
                    <a:pt x="805" y="1081"/>
                  </a:lnTo>
                  <a:lnTo>
                    <a:pt x="800" y="1083"/>
                  </a:lnTo>
                  <a:lnTo>
                    <a:pt x="797" y="1083"/>
                  </a:lnTo>
                  <a:lnTo>
                    <a:pt x="794" y="1084"/>
                  </a:lnTo>
                  <a:lnTo>
                    <a:pt x="793" y="1084"/>
                  </a:lnTo>
                  <a:lnTo>
                    <a:pt x="791" y="1084"/>
                  </a:lnTo>
                  <a:lnTo>
                    <a:pt x="789" y="1084"/>
                  </a:lnTo>
                  <a:lnTo>
                    <a:pt x="788" y="1084"/>
                  </a:lnTo>
                  <a:lnTo>
                    <a:pt x="782" y="1084"/>
                  </a:lnTo>
                  <a:lnTo>
                    <a:pt x="775" y="1083"/>
                  </a:lnTo>
                  <a:lnTo>
                    <a:pt x="771" y="1079"/>
                  </a:lnTo>
                  <a:lnTo>
                    <a:pt x="766" y="1075"/>
                  </a:lnTo>
                  <a:lnTo>
                    <a:pt x="765" y="1072"/>
                  </a:lnTo>
                  <a:lnTo>
                    <a:pt x="761" y="1068"/>
                  </a:lnTo>
                  <a:lnTo>
                    <a:pt x="760" y="1065"/>
                  </a:lnTo>
                  <a:lnTo>
                    <a:pt x="757" y="1062"/>
                  </a:lnTo>
                  <a:lnTo>
                    <a:pt x="755" y="1057"/>
                  </a:lnTo>
                  <a:lnTo>
                    <a:pt x="754" y="1053"/>
                  </a:lnTo>
                  <a:lnTo>
                    <a:pt x="750" y="1046"/>
                  </a:lnTo>
                  <a:lnTo>
                    <a:pt x="749" y="1042"/>
                  </a:lnTo>
                  <a:lnTo>
                    <a:pt x="746" y="1034"/>
                  </a:lnTo>
                  <a:lnTo>
                    <a:pt x="743" y="1026"/>
                  </a:lnTo>
                  <a:lnTo>
                    <a:pt x="741" y="1021"/>
                  </a:lnTo>
                  <a:lnTo>
                    <a:pt x="740" y="1015"/>
                  </a:lnTo>
                  <a:lnTo>
                    <a:pt x="740" y="1010"/>
                  </a:lnTo>
                  <a:lnTo>
                    <a:pt x="741" y="1006"/>
                  </a:lnTo>
                  <a:lnTo>
                    <a:pt x="741" y="1003"/>
                  </a:lnTo>
                  <a:lnTo>
                    <a:pt x="744" y="998"/>
                  </a:lnTo>
                  <a:lnTo>
                    <a:pt x="746" y="998"/>
                  </a:lnTo>
                  <a:lnTo>
                    <a:pt x="750" y="998"/>
                  </a:lnTo>
                  <a:lnTo>
                    <a:pt x="755" y="998"/>
                  </a:lnTo>
                  <a:lnTo>
                    <a:pt x="761" y="996"/>
                  </a:lnTo>
                  <a:lnTo>
                    <a:pt x="768" y="995"/>
                  </a:lnTo>
                  <a:lnTo>
                    <a:pt x="777" y="993"/>
                  </a:lnTo>
                  <a:lnTo>
                    <a:pt x="786" y="992"/>
                  </a:lnTo>
                  <a:lnTo>
                    <a:pt x="799" y="987"/>
                  </a:lnTo>
                  <a:lnTo>
                    <a:pt x="805" y="985"/>
                  </a:lnTo>
                  <a:lnTo>
                    <a:pt x="813" y="984"/>
                  </a:lnTo>
                  <a:lnTo>
                    <a:pt x="821" y="981"/>
                  </a:lnTo>
                  <a:lnTo>
                    <a:pt x="830" y="979"/>
                  </a:lnTo>
                  <a:lnTo>
                    <a:pt x="839" y="976"/>
                  </a:lnTo>
                  <a:lnTo>
                    <a:pt x="850" y="974"/>
                  </a:lnTo>
                  <a:lnTo>
                    <a:pt x="861" y="971"/>
                  </a:lnTo>
                  <a:lnTo>
                    <a:pt x="874" y="968"/>
                  </a:lnTo>
                  <a:lnTo>
                    <a:pt x="886" y="965"/>
                  </a:lnTo>
                  <a:lnTo>
                    <a:pt x="899" y="962"/>
                  </a:lnTo>
                  <a:lnTo>
                    <a:pt x="914" y="959"/>
                  </a:lnTo>
                  <a:lnTo>
                    <a:pt x="928" y="954"/>
                  </a:lnTo>
                  <a:lnTo>
                    <a:pt x="946" y="949"/>
                  </a:lnTo>
                  <a:lnTo>
                    <a:pt x="961" y="944"/>
                  </a:lnTo>
                  <a:lnTo>
                    <a:pt x="978" y="940"/>
                  </a:lnTo>
                  <a:lnTo>
                    <a:pt x="997" y="934"/>
                  </a:lnTo>
                  <a:close/>
                  <a:moveTo>
                    <a:pt x="947" y="2490"/>
                  </a:moveTo>
                  <a:lnTo>
                    <a:pt x="947" y="2490"/>
                  </a:lnTo>
                  <a:lnTo>
                    <a:pt x="946" y="2488"/>
                  </a:lnTo>
                  <a:lnTo>
                    <a:pt x="944" y="2485"/>
                  </a:lnTo>
                  <a:lnTo>
                    <a:pt x="944" y="2482"/>
                  </a:lnTo>
                  <a:lnTo>
                    <a:pt x="942" y="2477"/>
                  </a:lnTo>
                  <a:lnTo>
                    <a:pt x="941" y="2473"/>
                  </a:lnTo>
                  <a:lnTo>
                    <a:pt x="941" y="2466"/>
                  </a:lnTo>
                  <a:lnTo>
                    <a:pt x="939" y="2459"/>
                  </a:lnTo>
                  <a:lnTo>
                    <a:pt x="938" y="2451"/>
                  </a:lnTo>
                  <a:lnTo>
                    <a:pt x="938" y="2441"/>
                  </a:lnTo>
                  <a:lnTo>
                    <a:pt x="936" y="2432"/>
                  </a:lnTo>
                  <a:lnTo>
                    <a:pt x="935" y="2421"/>
                  </a:lnTo>
                  <a:lnTo>
                    <a:pt x="935" y="2410"/>
                  </a:lnTo>
                  <a:lnTo>
                    <a:pt x="933" y="2397"/>
                  </a:lnTo>
                  <a:lnTo>
                    <a:pt x="932" y="2385"/>
                  </a:lnTo>
                  <a:lnTo>
                    <a:pt x="932" y="2371"/>
                  </a:lnTo>
                  <a:lnTo>
                    <a:pt x="930" y="2363"/>
                  </a:lnTo>
                  <a:lnTo>
                    <a:pt x="930" y="2353"/>
                  </a:lnTo>
                  <a:lnTo>
                    <a:pt x="930" y="2344"/>
                  </a:lnTo>
                  <a:lnTo>
                    <a:pt x="928" y="2335"/>
                  </a:lnTo>
                  <a:lnTo>
                    <a:pt x="928" y="2325"/>
                  </a:lnTo>
                  <a:lnTo>
                    <a:pt x="928" y="2314"/>
                  </a:lnTo>
                  <a:lnTo>
                    <a:pt x="927" y="2303"/>
                  </a:lnTo>
                  <a:lnTo>
                    <a:pt x="927" y="2292"/>
                  </a:lnTo>
                  <a:lnTo>
                    <a:pt x="927" y="2280"/>
                  </a:lnTo>
                  <a:lnTo>
                    <a:pt x="927" y="2267"/>
                  </a:lnTo>
                  <a:lnTo>
                    <a:pt x="925" y="2255"/>
                  </a:lnTo>
                  <a:lnTo>
                    <a:pt x="925" y="2242"/>
                  </a:lnTo>
                  <a:lnTo>
                    <a:pt x="925" y="2228"/>
                  </a:lnTo>
                  <a:lnTo>
                    <a:pt x="925" y="2215"/>
                  </a:lnTo>
                  <a:lnTo>
                    <a:pt x="924" y="2200"/>
                  </a:lnTo>
                  <a:lnTo>
                    <a:pt x="924" y="2186"/>
                  </a:lnTo>
                  <a:lnTo>
                    <a:pt x="924" y="2170"/>
                  </a:lnTo>
                  <a:lnTo>
                    <a:pt x="924" y="2154"/>
                  </a:lnTo>
                  <a:lnTo>
                    <a:pt x="924" y="2138"/>
                  </a:lnTo>
                  <a:lnTo>
                    <a:pt x="924" y="2123"/>
                  </a:lnTo>
                  <a:lnTo>
                    <a:pt x="924" y="2106"/>
                  </a:lnTo>
                  <a:lnTo>
                    <a:pt x="924" y="2088"/>
                  </a:lnTo>
                  <a:lnTo>
                    <a:pt x="924" y="2071"/>
                  </a:lnTo>
                  <a:lnTo>
                    <a:pt x="924" y="2054"/>
                  </a:lnTo>
                  <a:lnTo>
                    <a:pt x="924" y="2035"/>
                  </a:lnTo>
                  <a:lnTo>
                    <a:pt x="924" y="2016"/>
                  </a:lnTo>
                  <a:lnTo>
                    <a:pt x="924" y="1997"/>
                  </a:lnTo>
                  <a:lnTo>
                    <a:pt x="924" y="1977"/>
                  </a:lnTo>
                  <a:lnTo>
                    <a:pt x="925" y="1938"/>
                  </a:lnTo>
                  <a:lnTo>
                    <a:pt x="925" y="1895"/>
                  </a:lnTo>
                  <a:lnTo>
                    <a:pt x="925" y="1873"/>
                  </a:lnTo>
                  <a:lnTo>
                    <a:pt x="927" y="1851"/>
                  </a:lnTo>
                  <a:lnTo>
                    <a:pt x="927" y="1829"/>
                  </a:lnTo>
                  <a:lnTo>
                    <a:pt x="927" y="1806"/>
                  </a:lnTo>
                  <a:lnTo>
                    <a:pt x="927" y="1784"/>
                  </a:lnTo>
                  <a:lnTo>
                    <a:pt x="927" y="1760"/>
                  </a:lnTo>
                  <a:lnTo>
                    <a:pt x="927" y="1735"/>
                  </a:lnTo>
                  <a:lnTo>
                    <a:pt x="927" y="1712"/>
                  </a:lnTo>
                  <a:lnTo>
                    <a:pt x="928" y="1687"/>
                  </a:lnTo>
                  <a:lnTo>
                    <a:pt x="927" y="1661"/>
                  </a:lnTo>
                  <a:lnTo>
                    <a:pt x="927" y="1635"/>
                  </a:lnTo>
                  <a:lnTo>
                    <a:pt x="927" y="1610"/>
                  </a:lnTo>
                  <a:lnTo>
                    <a:pt x="927" y="1583"/>
                  </a:lnTo>
                  <a:lnTo>
                    <a:pt x="927" y="1555"/>
                  </a:lnTo>
                  <a:lnTo>
                    <a:pt x="927" y="1500"/>
                  </a:lnTo>
                  <a:lnTo>
                    <a:pt x="927" y="1443"/>
                  </a:lnTo>
                  <a:lnTo>
                    <a:pt x="925" y="1385"/>
                  </a:lnTo>
                  <a:lnTo>
                    <a:pt x="925" y="1327"/>
                  </a:lnTo>
                  <a:lnTo>
                    <a:pt x="924" y="1266"/>
                  </a:lnTo>
                  <a:lnTo>
                    <a:pt x="922" y="1203"/>
                  </a:lnTo>
                  <a:lnTo>
                    <a:pt x="922" y="1141"/>
                  </a:lnTo>
                  <a:lnTo>
                    <a:pt x="921" y="1075"/>
                  </a:lnTo>
                  <a:lnTo>
                    <a:pt x="921" y="1009"/>
                  </a:lnTo>
                  <a:lnTo>
                    <a:pt x="953" y="993"/>
                  </a:lnTo>
                  <a:lnTo>
                    <a:pt x="986" y="976"/>
                  </a:lnTo>
                  <a:lnTo>
                    <a:pt x="986" y="1048"/>
                  </a:lnTo>
                  <a:lnTo>
                    <a:pt x="986" y="1117"/>
                  </a:lnTo>
                  <a:lnTo>
                    <a:pt x="986" y="1185"/>
                  </a:lnTo>
                  <a:lnTo>
                    <a:pt x="986" y="1249"/>
                  </a:lnTo>
                  <a:lnTo>
                    <a:pt x="986" y="1313"/>
                  </a:lnTo>
                  <a:lnTo>
                    <a:pt x="986" y="1374"/>
                  </a:lnTo>
                  <a:lnTo>
                    <a:pt x="985" y="1434"/>
                  </a:lnTo>
                  <a:lnTo>
                    <a:pt x="985" y="1492"/>
                  </a:lnTo>
                  <a:lnTo>
                    <a:pt x="985" y="1549"/>
                  </a:lnTo>
                  <a:lnTo>
                    <a:pt x="985" y="1603"/>
                  </a:lnTo>
                  <a:lnTo>
                    <a:pt x="985" y="1655"/>
                  </a:lnTo>
                  <a:lnTo>
                    <a:pt x="985" y="1707"/>
                  </a:lnTo>
                  <a:lnTo>
                    <a:pt x="983" y="1756"/>
                  </a:lnTo>
                  <a:lnTo>
                    <a:pt x="983" y="1801"/>
                  </a:lnTo>
                  <a:lnTo>
                    <a:pt x="983" y="1847"/>
                  </a:lnTo>
                  <a:lnTo>
                    <a:pt x="983" y="1889"/>
                  </a:lnTo>
                  <a:lnTo>
                    <a:pt x="981" y="1931"/>
                  </a:lnTo>
                  <a:lnTo>
                    <a:pt x="981" y="1971"/>
                  </a:lnTo>
                  <a:lnTo>
                    <a:pt x="981" y="2007"/>
                  </a:lnTo>
                  <a:lnTo>
                    <a:pt x="981" y="2043"/>
                  </a:lnTo>
                  <a:lnTo>
                    <a:pt x="980" y="2076"/>
                  </a:lnTo>
                  <a:lnTo>
                    <a:pt x="980" y="2107"/>
                  </a:lnTo>
                  <a:lnTo>
                    <a:pt x="980" y="2137"/>
                  </a:lnTo>
                  <a:lnTo>
                    <a:pt x="978" y="2165"/>
                  </a:lnTo>
                  <a:lnTo>
                    <a:pt x="978" y="2190"/>
                  </a:lnTo>
                  <a:lnTo>
                    <a:pt x="978" y="2215"/>
                  </a:lnTo>
                  <a:lnTo>
                    <a:pt x="978" y="2237"/>
                  </a:lnTo>
                  <a:lnTo>
                    <a:pt x="977" y="2256"/>
                  </a:lnTo>
                  <a:lnTo>
                    <a:pt x="977" y="2275"/>
                  </a:lnTo>
                  <a:lnTo>
                    <a:pt x="977" y="2291"/>
                  </a:lnTo>
                  <a:lnTo>
                    <a:pt x="975" y="2305"/>
                  </a:lnTo>
                  <a:lnTo>
                    <a:pt x="975" y="2317"/>
                  </a:lnTo>
                  <a:lnTo>
                    <a:pt x="974" y="2338"/>
                  </a:lnTo>
                  <a:lnTo>
                    <a:pt x="971" y="2358"/>
                  </a:lnTo>
                  <a:lnTo>
                    <a:pt x="969" y="2377"/>
                  </a:lnTo>
                  <a:lnTo>
                    <a:pt x="967" y="2394"/>
                  </a:lnTo>
                  <a:lnTo>
                    <a:pt x="964" y="2410"/>
                  </a:lnTo>
                  <a:lnTo>
                    <a:pt x="963" y="2424"/>
                  </a:lnTo>
                  <a:lnTo>
                    <a:pt x="961" y="2437"/>
                  </a:lnTo>
                  <a:lnTo>
                    <a:pt x="960" y="2448"/>
                  </a:lnTo>
                  <a:lnTo>
                    <a:pt x="958" y="2457"/>
                  </a:lnTo>
                  <a:lnTo>
                    <a:pt x="957" y="2466"/>
                  </a:lnTo>
                  <a:lnTo>
                    <a:pt x="955" y="2474"/>
                  </a:lnTo>
                  <a:lnTo>
                    <a:pt x="953" y="2479"/>
                  </a:lnTo>
                  <a:lnTo>
                    <a:pt x="952" y="2484"/>
                  </a:lnTo>
                  <a:lnTo>
                    <a:pt x="950" y="2487"/>
                  </a:lnTo>
                  <a:lnTo>
                    <a:pt x="949" y="2488"/>
                  </a:lnTo>
                  <a:lnTo>
                    <a:pt x="947" y="2490"/>
                  </a:lnTo>
                  <a:close/>
                  <a:moveTo>
                    <a:pt x="1206" y="1257"/>
                  </a:moveTo>
                  <a:lnTo>
                    <a:pt x="1209" y="1263"/>
                  </a:lnTo>
                  <a:lnTo>
                    <a:pt x="1212" y="1269"/>
                  </a:lnTo>
                  <a:lnTo>
                    <a:pt x="1216" y="1274"/>
                  </a:lnTo>
                  <a:lnTo>
                    <a:pt x="1217" y="1279"/>
                  </a:lnTo>
                  <a:lnTo>
                    <a:pt x="1222" y="1287"/>
                  </a:lnTo>
                  <a:lnTo>
                    <a:pt x="1227" y="1293"/>
                  </a:lnTo>
                  <a:lnTo>
                    <a:pt x="1230" y="1297"/>
                  </a:lnTo>
                  <a:lnTo>
                    <a:pt x="1233" y="1304"/>
                  </a:lnTo>
                  <a:lnTo>
                    <a:pt x="1234" y="1307"/>
                  </a:lnTo>
                  <a:lnTo>
                    <a:pt x="1234" y="1312"/>
                  </a:lnTo>
                  <a:lnTo>
                    <a:pt x="1233" y="1315"/>
                  </a:lnTo>
                  <a:lnTo>
                    <a:pt x="1231" y="1319"/>
                  </a:lnTo>
                  <a:lnTo>
                    <a:pt x="1227" y="1323"/>
                  </a:lnTo>
                  <a:lnTo>
                    <a:pt x="1222" y="1326"/>
                  </a:lnTo>
                  <a:lnTo>
                    <a:pt x="1214" y="1329"/>
                  </a:lnTo>
                  <a:lnTo>
                    <a:pt x="1206" y="1330"/>
                  </a:lnTo>
                  <a:lnTo>
                    <a:pt x="1197" y="1332"/>
                  </a:lnTo>
                  <a:lnTo>
                    <a:pt x="1184" y="1334"/>
                  </a:lnTo>
                  <a:lnTo>
                    <a:pt x="1177" y="1334"/>
                  </a:lnTo>
                  <a:lnTo>
                    <a:pt x="1169" y="1334"/>
                  </a:lnTo>
                  <a:lnTo>
                    <a:pt x="1161" y="1334"/>
                  </a:lnTo>
                  <a:lnTo>
                    <a:pt x="1152" y="1335"/>
                  </a:lnTo>
                  <a:lnTo>
                    <a:pt x="1142" y="1337"/>
                  </a:lnTo>
                  <a:lnTo>
                    <a:pt x="1131" y="1337"/>
                  </a:lnTo>
                  <a:lnTo>
                    <a:pt x="1120" y="1340"/>
                  </a:lnTo>
                  <a:lnTo>
                    <a:pt x="1108" y="1341"/>
                  </a:lnTo>
                  <a:lnTo>
                    <a:pt x="1097" y="1343"/>
                  </a:lnTo>
                  <a:lnTo>
                    <a:pt x="1083" y="1346"/>
                  </a:lnTo>
                  <a:lnTo>
                    <a:pt x="1070" y="1348"/>
                  </a:lnTo>
                  <a:lnTo>
                    <a:pt x="1056" y="1351"/>
                  </a:lnTo>
                  <a:lnTo>
                    <a:pt x="1041" y="1354"/>
                  </a:lnTo>
                  <a:lnTo>
                    <a:pt x="1025" y="1357"/>
                  </a:lnTo>
                  <a:lnTo>
                    <a:pt x="1008" y="1362"/>
                  </a:lnTo>
                  <a:lnTo>
                    <a:pt x="991" y="1365"/>
                  </a:lnTo>
                  <a:lnTo>
                    <a:pt x="975" y="1371"/>
                  </a:lnTo>
                  <a:lnTo>
                    <a:pt x="958" y="1378"/>
                  </a:lnTo>
                  <a:lnTo>
                    <a:pt x="944" y="1382"/>
                  </a:lnTo>
                  <a:lnTo>
                    <a:pt x="930" y="1385"/>
                  </a:lnTo>
                  <a:lnTo>
                    <a:pt x="916" y="1390"/>
                  </a:lnTo>
                  <a:lnTo>
                    <a:pt x="905" y="1393"/>
                  </a:lnTo>
                  <a:lnTo>
                    <a:pt x="894" y="1396"/>
                  </a:lnTo>
                  <a:lnTo>
                    <a:pt x="883" y="1398"/>
                  </a:lnTo>
                  <a:lnTo>
                    <a:pt x="874" y="1399"/>
                  </a:lnTo>
                  <a:lnTo>
                    <a:pt x="866" y="1401"/>
                  </a:lnTo>
                  <a:lnTo>
                    <a:pt x="860" y="1403"/>
                  </a:lnTo>
                  <a:lnTo>
                    <a:pt x="853" y="1403"/>
                  </a:lnTo>
                  <a:lnTo>
                    <a:pt x="847" y="1401"/>
                  </a:lnTo>
                  <a:lnTo>
                    <a:pt x="843" y="1401"/>
                  </a:lnTo>
                  <a:lnTo>
                    <a:pt x="839" y="1399"/>
                  </a:lnTo>
                  <a:lnTo>
                    <a:pt x="838" y="1398"/>
                  </a:lnTo>
                  <a:lnTo>
                    <a:pt x="832" y="1393"/>
                  </a:lnTo>
                  <a:lnTo>
                    <a:pt x="825" y="1390"/>
                  </a:lnTo>
                  <a:lnTo>
                    <a:pt x="821" y="1385"/>
                  </a:lnTo>
                  <a:lnTo>
                    <a:pt x="816" y="1381"/>
                  </a:lnTo>
                  <a:lnTo>
                    <a:pt x="813" y="1374"/>
                  </a:lnTo>
                  <a:lnTo>
                    <a:pt x="810" y="1370"/>
                  </a:lnTo>
                  <a:lnTo>
                    <a:pt x="807" y="1362"/>
                  </a:lnTo>
                  <a:lnTo>
                    <a:pt x="804" y="1354"/>
                  </a:lnTo>
                  <a:lnTo>
                    <a:pt x="802" y="1351"/>
                  </a:lnTo>
                  <a:lnTo>
                    <a:pt x="802" y="1346"/>
                  </a:lnTo>
                  <a:lnTo>
                    <a:pt x="800" y="1343"/>
                  </a:lnTo>
                  <a:lnTo>
                    <a:pt x="802" y="1338"/>
                  </a:lnTo>
                  <a:lnTo>
                    <a:pt x="804" y="1335"/>
                  </a:lnTo>
                  <a:lnTo>
                    <a:pt x="805" y="1330"/>
                  </a:lnTo>
                  <a:lnTo>
                    <a:pt x="810" y="1326"/>
                  </a:lnTo>
                  <a:lnTo>
                    <a:pt x="814" y="1323"/>
                  </a:lnTo>
                  <a:lnTo>
                    <a:pt x="819" y="1323"/>
                  </a:lnTo>
                  <a:lnTo>
                    <a:pt x="822" y="1321"/>
                  </a:lnTo>
                  <a:lnTo>
                    <a:pt x="827" y="1321"/>
                  </a:lnTo>
                  <a:lnTo>
                    <a:pt x="833" y="1321"/>
                  </a:lnTo>
                  <a:lnTo>
                    <a:pt x="839" y="1319"/>
                  </a:lnTo>
                  <a:lnTo>
                    <a:pt x="846" y="1318"/>
                  </a:lnTo>
                  <a:lnTo>
                    <a:pt x="853" y="1316"/>
                  </a:lnTo>
                  <a:lnTo>
                    <a:pt x="861" y="1315"/>
                  </a:lnTo>
                  <a:lnTo>
                    <a:pt x="869" y="1312"/>
                  </a:lnTo>
                  <a:lnTo>
                    <a:pt x="878" y="1310"/>
                  </a:lnTo>
                  <a:lnTo>
                    <a:pt x="888" y="1307"/>
                  </a:lnTo>
                  <a:lnTo>
                    <a:pt x="899" y="1304"/>
                  </a:lnTo>
                  <a:lnTo>
                    <a:pt x="910" y="1301"/>
                  </a:lnTo>
                  <a:lnTo>
                    <a:pt x="922" y="1297"/>
                  </a:lnTo>
                  <a:lnTo>
                    <a:pt x="935" y="1294"/>
                  </a:lnTo>
                  <a:lnTo>
                    <a:pt x="947" y="1290"/>
                  </a:lnTo>
                  <a:lnTo>
                    <a:pt x="961" y="1288"/>
                  </a:lnTo>
                  <a:lnTo>
                    <a:pt x="974" y="1285"/>
                  </a:lnTo>
                  <a:lnTo>
                    <a:pt x="986" y="1283"/>
                  </a:lnTo>
                  <a:lnTo>
                    <a:pt x="997" y="1280"/>
                  </a:lnTo>
                  <a:lnTo>
                    <a:pt x="1008" y="1277"/>
                  </a:lnTo>
                  <a:lnTo>
                    <a:pt x="1019" y="1274"/>
                  </a:lnTo>
                  <a:lnTo>
                    <a:pt x="1028" y="1271"/>
                  </a:lnTo>
                  <a:lnTo>
                    <a:pt x="1039" y="1266"/>
                  </a:lnTo>
                  <a:lnTo>
                    <a:pt x="1047" y="1263"/>
                  </a:lnTo>
                  <a:lnTo>
                    <a:pt x="1056" y="1260"/>
                  </a:lnTo>
                  <a:lnTo>
                    <a:pt x="1064" y="1255"/>
                  </a:lnTo>
                  <a:lnTo>
                    <a:pt x="1072" y="1252"/>
                  </a:lnTo>
                  <a:lnTo>
                    <a:pt x="1078" y="1247"/>
                  </a:lnTo>
                  <a:lnTo>
                    <a:pt x="1084" y="1244"/>
                  </a:lnTo>
                  <a:lnTo>
                    <a:pt x="1091" y="1239"/>
                  </a:lnTo>
                  <a:lnTo>
                    <a:pt x="1097" y="1236"/>
                  </a:lnTo>
                  <a:lnTo>
                    <a:pt x="1113" y="1228"/>
                  </a:lnTo>
                  <a:lnTo>
                    <a:pt x="1120" y="1224"/>
                  </a:lnTo>
                  <a:lnTo>
                    <a:pt x="1128" y="1221"/>
                  </a:lnTo>
                  <a:lnTo>
                    <a:pt x="1136" y="1217"/>
                  </a:lnTo>
                  <a:lnTo>
                    <a:pt x="1144" y="1216"/>
                  </a:lnTo>
                  <a:lnTo>
                    <a:pt x="1150" y="1214"/>
                  </a:lnTo>
                  <a:lnTo>
                    <a:pt x="1156" y="1214"/>
                  </a:lnTo>
                  <a:lnTo>
                    <a:pt x="1163" y="1214"/>
                  </a:lnTo>
                  <a:lnTo>
                    <a:pt x="1169" y="1216"/>
                  </a:lnTo>
                  <a:lnTo>
                    <a:pt x="1175" y="1219"/>
                  </a:lnTo>
                  <a:lnTo>
                    <a:pt x="1181" y="1224"/>
                  </a:lnTo>
                  <a:lnTo>
                    <a:pt x="1184" y="1227"/>
                  </a:lnTo>
                  <a:lnTo>
                    <a:pt x="1188" y="1230"/>
                  </a:lnTo>
                  <a:lnTo>
                    <a:pt x="1191" y="1233"/>
                  </a:lnTo>
                  <a:lnTo>
                    <a:pt x="1194" y="1236"/>
                  </a:lnTo>
                  <a:lnTo>
                    <a:pt x="1197" y="1241"/>
                  </a:lnTo>
                  <a:lnTo>
                    <a:pt x="1200" y="1246"/>
                  </a:lnTo>
                  <a:lnTo>
                    <a:pt x="1203" y="1252"/>
                  </a:lnTo>
                  <a:lnTo>
                    <a:pt x="1206" y="1257"/>
                  </a:lnTo>
                  <a:close/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4" name="Freeform 7"/>
            <p:cNvSpPr/>
            <p:nvPr/>
          </p:nvSpPr>
          <p:spPr>
            <a:xfrm>
              <a:off x="3430588" y="4130675"/>
              <a:ext cx="152400" cy="300038"/>
            </a:xfrm>
            <a:custGeom>
              <a:avLst/>
              <a:gdLst>
                <a:gd name="txL" fmla="*/ 0 w 96"/>
                <a:gd name="txT" fmla="*/ 0 h 379"/>
                <a:gd name="txR" fmla="*/ 96 w 96"/>
                <a:gd name="txB" fmla="*/ 379 h 379"/>
              </a:gdLst>
              <a:ahLst/>
              <a:cxnLst>
                <a:cxn ang="0">
                  <a:pos x="21" y="203"/>
                </a:cxn>
                <a:cxn ang="0">
                  <a:pos x="15" y="151"/>
                </a:cxn>
                <a:cxn ang="0">
                  <a:pos x="10" y="118"/>
                </a:cxn>
                <a:cxn ang="0">
                  <a:pos x="5" y="88"/>
                </a:cxn>
                <a:cxn ang="0">
                  <a:pos x="4" y="60"/>
                </a:cxn>
                <a:cxn ang="0">
                  <a:pos x="0" y="35"/>
                </a:cxn>
                <a:cxn ang="0">
                  <a:pos x="0" y="11"/>
                </a:cxn>
                <a:cxn ang="0">
                  <a:pos x="7" y="7"/>
                </a:cxn>
                <a:cxn ang="0">
                  <a:pos x="21" y="21"/>
                </a:cxn>
                <a:cxn ang="0">
                  <a:pos x="33" y="37"/>
                </a:cxn>
                <a:cxn ang="0">
                  <a:pos x="44" y="55"/>
                </a:cxn>
                <a:cxn ang="0">
                  <a:pos x="60" y="84"/>
                </a:cxn>
                <a:cxn ang="0">
                  <a:pos x="75" y="128"/>
                </a:cxn>
                <a:cxn ang="0">
                  <a:pos x="85" y="165"/>
                </a:cxn>
                <a:cxn ang="0">
                  <a:pos x="89" y="192"/>
                </a:cxn>
                <a:cxn ang="0">
                  <a:pos x="93" y="217"/>
                </a:cxn>
                <a:cxn ang="0">
                  <a:pos x="96" y="239"/>
                </a:cxn>
                <a:cxn ang="0">
                  <a:pos x="96" y="259"/>
                </a:cxn>
                <a:cxn ang="0">
                  <a:pos x="94" y="277"/>
                </a:cxn>
                <a:cxn ang="0">
                  <a:pos x="93" y="294"/>
                </a:cxn>
                <a:cxn ang="0">
                  <a:pos x="89" y="308"/>
                </a:cxn>
                <a:cxn ang="0">
                  <a:pos x="86" y="322"/>
                </a:cxn>
                <a:cxn ang="0">
                  <a:pos x="83" y="336"/>
                </a:cxn>
                <a:cxn ang="0">
                  <a:pos x="79" y="349"/>
                </a:cxn>
                <a:cxn ang="0">
                  <a:pos x="77" y="358"/>
                </a:cxn>
                <a:cxn ang="0">
                  <a:pos x="74" y="366"/>
                </a:cxn>
                <a:cxn ang="0">
                  <a:pos x="71" y="372"/>
                </a:cxn>
                <a:cxn ang="0">
                  <a:pos x="69" y="377"/>
                </a:cxn>
                <a:cxn ang="0">
                  <a:pos x="68" y="379"/>
                </a:cxn>
                <a:cxn ang="0">
                  <a:pos x="64" y="379"/>
                </a:cxn>
                <a:cxn ang="0">
                  <a:pos x="61" y="374"/>
                </a:cxn>
                <a:cxn ang="0">
                  <a:pos x="58" y="366"/>
                </a:cxn>
                <a:cxn ang="0">
                  <a:pos x="54" y="353"/>
                </a:cxn>
                <a:cxn ang="0">
                  <a:pos x="47" y="336"/>
                </a:cxn>
                <a:cxn ang="0">
                  <a:pos x="43" y="314"/>
                </a:cxn>
                <a:cxn ang="0">
                  <a:pos x="36" y="288"/>
                </a:cxn>
                <a:cxn ang="0">
                  <a:pos x="30" y="256"/>
                </a:cxn>
                <a:cxn ang="0">
                  <a:pos x="27" y="239"/>
                </a:cxn>
              </a:cxnLst>
              <a:rect l="txL" t="txT" r="txR" b="txB"/>
              <a:pathLst>
                <a:path w="96" h="379">
                  <a:moveTo>
                    <a:pt x="27" y="239"/>
                  </a:moveTo>
                  <a:lnTo>
                    <a:pt x="21" y="203"/>
                  </a:lnTo>
                  <a:lnTo>
                    <a:pt x="16" y="168"/>
                  </a:lnTo>
                  <a:lnTo>
                    <a:pt x="15" y="151"/>
                  </a:lnTo>
                  <a:lnTo>
                    <a:pt x="11" y="135"/>
                  </a:lnTo>
                  <a:lnTo>
                    <a:pt x="10" y="118"/>
                  </a:lnTo>
                  <a:lnTo>
                    <a:pt x="8" y="104"/>
                  </a:lnTo>
                  <a:lnTo>
                    <a:pt x="5" y="88"/>
                  </a:lnTo>
                  <a:lnTo>
                    <a:pt x="4" y="74"/>
                  </a:lnTo>
                  <a:lnTo>
                    <a:pt x="4" y="60"/>
                  </a:lnTo>
                  <a:lnTo>
                    <a:pt x="2" y="48"/>
                  </a:lnTo>
                  <a:lnTo>
                    <a:pt x="0" y="35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0" y="0"/>
                  </a:lnTo>
                  <a:lnTo>
                    <a:pt x="7" y="7"/>
                  </a:lnTo>
                  <a:lnTo>
                    <a:pt x="13" y="15"/>
                  </a:lnTo>
                  <a:lnTo>
                    <a:pt x="21" y="21"/>
                  </a:lnTo>
                  <a:lnTo>
                    <a:pt x="27" y="29"/>
                  </a:lnTo>
                  <a:lnTo>
                    <a:pt x="33" y="37"/>
                  </a:lnTo>
                  <a:lnTo>
                    <a:pt x="38" y="46"/>
                  </a:lnTo>
                  <a:lnTo>
                    <a:pt x="44" y="55"/>
                  </a:lnTo>
                  <a:lnTo>
                    <a:pt x="49" y="65"/>
                  </a:lnTo>
                  <a:lnTo>
                    <a:pt x="60" y="84"/>
                  </a:lnTo>
                  <a:lnTo>
                    <a:pt x="68" y="106"/>
                  </a:lnTo>
                  <a:lnTo>
                    <a:pt x="75" y="128"/>
                  </a:lnTo>
                  <a:lnTo>
                    <a:pt x="83" y="153"/>
                  </a:lnTo>
                  <a:lnTo>
                    <a:pt x="85" y="165"/>
                  </a:lnTo>
                  <a:lnTo>
                    <a:pt x="88" y="179"/>
                  </a:lnTo>
                  <a:lnTo>
                    <a:pt x="89" y="192"/>
                  </a:lnTo>
                  <a:lnTo>
                    <a:pt x="91" y="204"/>
                  </a:lnTo>
                  <a:lnTo>
                    <a:pt x="93" y="217"/>
                  </a:lnTo>
                  <a:lnTo>
                    <a:pt x="94" y="228"/>
                  </a:lnTo>
                  <a:lnTo>
                    <a:pt x="96" y="239"/>
                  </a:lnTo>
                  <a:lnTo>
                    <a:pt x="96" y="250"/>
                  </a:lnTo>
                  <a:lnTo>
                    <a:pt x="96" y="259"/>
                  </a:lnTo>
                  <a:lnTo>
                    <a:pt x="96" y="269"/>
                  </a:lnTo>
                  <a:lnTo>
                    <a:pt x="94" y="277"/>
                  </a:lnTo>
                  <a:lnTo>
                    <a:pt x="94" y="286"/>
                  </a:lnTo>
                  <a:lnTo>
                    <a:pt x="93" y="294"/>
                  </a:lnTo>
                  <a:lnTo>
                    <a:pt x="91" y="302"/>
                  </a:lnTo>
                  <a:lnTo>
                    <a:pt x="89" y="308"/>
                  </a:lnTo>
                  <a:lnTo>
                    <a:pt x="88" y="314"/>
                  </a:lnTo>
                  <a:lnTo>
                    <a:pt x="86" y="322"/>
                  </a:lnTo>
                  <a:lnTo>
                    <a:pt x="85" y="330"/>
                  </a:lnTo>
                  <a:lnTo>
                    <a:pt x="83" y="336"/>
                  </a:lnTo>
                  <a:lnTo>
                    <a:pt x="80" y="343"/>
                  </a:lnTo>
                  <a:lnTo>
                    <a:pt x="79" y="349"/>
                  </a:lnTo>
                  <a:lnTo>
                    <a:pt x="77" y="353"/>
                  </a:lnTo>
                  <a:lnTo>
                    <a:pt x="77" y="358"/>
                  </a:lnTo>
                  <a:lnTo>
                    <a:pt x="75" y="363"/>
                  </a:lnTo>
                  <a:lnTo>
                    <a:pt x="74" y="366"/>
                  </a:lnTo>
                  <a:lnTo>
                    <a:pt x="72" y="369"/>
                  </a:lnTo>
                  <a:lnTo>
                    <a:pt x="71" y="372"/>
                  </a:lnTo>
                  <a:lnTo>
                    <a:pt x="71" y="375"/>
                  </a:lnTo>
                  <a:lnTo>
                    <a:pt x="69" y="377"/>
                  </a:lnTo>
                  <a:lnTo>
                    <a:pt x="68" y="379"/>
                  </a:lnTo>
                  <a:lnTo>
                    <a:pt x="66" y="379"/>
                  </a:lnTo>
                  <a:lnTo>
                    <a:pt x="64" y="379"/>
                  </a:lnTo>
                  <a:lnTo>
                    <a:pt x="63" y="377"/>
                  </a:lnTo>
                  <a:lnTo>
                    <a:pt x="61" y="374"/>
                  </a:lnTo>
                  <a:lnTo>
                    <a:pt x="60" y="371"/>
                  </a:lnTo>
                  <a:lnTo>
                    <a:pt x="58" y="366"/>
                  </a:lnTo>
                  <a:lnTo>
                    <a:pt x="55" y="360"/>
                  </a:lnTo>
                  <a:lnTo>
                    <a:pt x="54" y="353"/>
                  </a:lnTo>
                  <a:lnTo>
                    <a:pt x="50" y="346"/>
                  </a:lnTo>
                  <a:lnTo>
                    <a:pt x="47" y="336"/>
                  </a:lnTo>
                  <a:lnTo>
                    <a:pt x="46" y="325"/>
                  </a:lnTo>
                  <a:lnTo>
                    <a:pt x="43" y="314"/>
                  </a:lnTo>
                  <a:lnTo>
                    <a:pt x="40" y="302"/>
                  </a:lnTo>
                  <a:lnTo>
                    <a:pt x="36" y="288"/>
                  </a:lnTo>
                  <a:lnTo>
                    <a:pt x="33" y="272"/>
                  </a:lnTo>
                  <a:lnTo>
                    <a:pt x="30" y="256"/>
                  </a:lnTo>
                  <a:lnTo>
                    <a:pt x="27" y="23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5" name="Freeform 8"/>
            <p:cNvSpPr/>
            <p:nvPr/>
          </p:nvSpPr>
          <p:spPr>
            <a:xfrm>
              <a:off x="2771775" y="2922588"/>
              <a:ext cx="269875" cy="207963"/>
            </a:xfrm>
            <a:custGeom>
              <a:avLst/>
              <a:gdLst>
                <a:gd name="txL" fmla="*/ 0 w 170"/>
                <a:gd name="txT" fmla="*/ 0 h 262"/>
                <a:gd name="txR" fmla="*/ 170 w 170"/>
                <a:gd name="txB" fmla="*/ 262 h 262"/>
              </a:gdLst>
              <a:ahLst/>
              <a:cxnLst>
                <a:cxn ang="0">
                  <a:pos x="25" y="85"/>
                </a:cxn>
                <a:cxn ang="0">
                  <a:pos x="11" y="61"/>
                </a:cxn>
                <a:cxn ang="0">
                  <a:pos x="2" y="41"/>
                </a:cxn>
                <a:cxn ang="0">
                  <a:pos x="0" y="30"/>
                </a:cxn>
                <a:cxn ang="0">
                  <a:pos x="0" y="24"/>
                </a:cxn>
                <a:cxn ang="0">
                  <a:pos x="2" y="17"/>
                </a:cxn>
                <a:cxn ang="0">
                  <a:pos x="8" y="9"/>
                </a:cxn>
                <a:cxn ang="0">
                  <a:pos x="19" y="3"/>
                </a:cxn>
                <a:cxn ang="0">
                  <a:pos x="36" y="0"/>
                </a:cxn>
                <a:cxn ang="0">
                  <a:pos x="66" y="8"/>
                </a:cxn>
                <a:cxn ang="0">
                  <a:pos x="96" y="20"/>
                </a:cxn>
                <a:cxn ang="0">
                  <a:pos x="114" y="28"/>
                </a:cxn>
                <a:cxn ang="0">
                  <a:pos x="128" y="41"/>
                </a:cxn>
                <a:cxn ang="0">
                  <a:pos x="141" y="60"/>
                </a:cxn>
                <a:cxn ang="0">
                  <a:pos x="152" y="83"/>
                </a:cxn>
                <a:cxn ang="0">
                  <a:pos x="163" y="107"/>
                </a:cxn>
                <a:cxn ang="0">
                  <a:pos x="169" y="130"/>
                </a:cxn>
                <a:cxn ang="0">
                  <a:pos x="170" y="155"/>
                </a:cxn>
                <a:cxn ang="0">
                  <a:pos x="170" y="179"/>
                </a:cxn>
                <a:cxn ang="0">
                  <a:pos x="169" y="204"/>
                </a:cxn>
                <a:cxn ang="0">
                  <a:pos x="164" y="221"/>
                </a:cxn>
                <a:cxn ang="0">
                  <a:pos x="161" y="232"/>
                </a:cxn>
                <a:cxn ang="0">
                  <a:pos x="156" y="240"/>
                </a:cxn>
                <a:cxn ang="0">
                  <a:pos x="153" y="246"/>
                </a:cxn>
                <a:cxn ang="0">
                  <a:pos x="147" y="254"/>
                </a:cxn>
                <a:cxn ang="0">
                  <a:pos x="141" y="259"/>
                </a:cxn>
                <a:cxn ang="0">
                  <a:pos x="138" y="260"/>
                </a:cxn>
                <a:cxn ang="0">
                  <a:pos x="136" y="262"/>
                </a:cxn>
                <a:cxn ang="0">
                  <a:pos x="133" y="260"/>
                </a:cxn>
                <a:cxn ang="0">
                  <a:pos x="128" y="256"/>
                </a:cxn>
                <a:cxn ang="0">
                  <a:pos x="125" y="248"/>
                </a:cxn>
                <a:cxn ang="0">
                  <a:pos x="120" y="239"/>
                </a:cxn>
                <a:cxn ang="0">
                  <a:pos x="114" y="228"/>
                </a:cxn>
                <a:cxn ang="0">
                  <a:pos x="110" y="213"/>
                </a:cxn>
                <a:cxn ang="0">
                  <a:pos x="100" y="190"/>
                </a:cxn>
                <a:cxn ang="0">
                  <a:pos x="83" y="160"/>
                </a:cxn>
                <a:cxn ang="0">
                  <a:pos x="64" y="133"/>
                </a:cxn>
                <a:cxn ang="0">
                  <a:pos x="35" y="97"/>
                </a:cxn>
              </a:cxnLst>
              <a:rect l="txL" t="txT" r="txR" b="txB"/>
              <a:pathLst>
                <a:path w="170" h="262">
                  <a:moveTo>
                    <a:pt x="35" y="97"/>
                  </a:moveTo>
                  <a:lnTo>
                    <a:pt x="25" y="85"/>
                  </a:lnTo>
                  <a:lnTo>
                    <a:pt x="17" y="72"/>
                  </a:lnTo>
                  <a:lnTo>
                    <a:pt x="11" y="61"/>
                  </a:lnTo>
                  <a:lnTo>
                    <a:pt x="5" y="50"/>
                  </a:lnTo>
                  <a:lnTo>
                    <a:pt x="2" y="41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6"/>
                  </a:lnTo>
                  <a:lnTo>
                    <a:pt x="19" y="3"/>
                  </a:lnTo>
                  <a:lnTo>
                    <a:pt x="27" y="2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66" y="8"/>
                  </a:lnTo>
                  <a:lnTo>
                    <a:pt x="86" y="16"/>
                  </a:lnTo>
                  <a:lnTo>
                    <a:pt x="96" y="20"/>
                  </a:lnTo>
                  <a:lnTo>
                    <a:pt x="105" y="24"/>
                  </a:lnTo>
                  <a:lnTo>
                    <a:pt x="114" y="28"/>
                  </a:lnTo>
                  <a:lnTo>
                    <a:pt x="122" y="31"/>
                  </a:lnTo>
                  <a:lnTo>
                    <a:pt x="128" y="41"/>
                  </a:lnTo>
                  <a:lnTo>
                    <a:pt x="135" y="50"/>
                  </a:lnTo>
                  <a:lnTo>
                    <a:pt x="141" y="60"/>
                  </a:lnTo>
                  <a:lnTo>
                    <a:pt x="147" y="71"/>
                  </a:lnTo>
                  <a:lnTo>
                    <a:pt x="152" y="83"/>
                  </a:lnTo>
                  <a:lnTo>
                    <a:pt x="158" y="94"/>
                  </a:lnTo>
                  <a:lnTo>
                    <a:pt x="163" y="107"/>
                  </a:lnTo>
                  <a:lnTo>
                    <a:pt x="167" y="119"/>
                  </a:lnTo>
                  <a:lnTo>
                    <a:pt x="169" y="130"/>
                  </a:lnTo>
                  <a:lnTo>
                    <a:pt x="170" y="143"/>
                  </a:lnTo>
                  <a:lnTo>
                    <a:pt x="170" y="155"/>
                  </a:lnTo>
                  <a:lnTo>
                    <a:pt x="170" y="168"/>
                  </a:lnTo>
                  <a:lnTo>
                    <a:pt x="170" y="179"/>
                  </a:lnTo>
                  <a:lnTo>
                    <a:pt x="170" y="191"/>
                  </a:lnTo>
                  <a:lnTo>
                    <a:pt x="169" y="204"/>
                  </a:lnTo>
                  <a:lnTo>
                    <a:pt x="167" y="217"/>
                  </a:lnTo>
                  <a:lnTo>
                    <a:pt x="164" y="221"/>
                  </a:lnTo>
                  <a:lnTo>
                    <a:pt x="163" y="228"/>
                  </a:lnTo>
                  <a:lnTo>
                    <a:pt x="161" y="232"/>
                  </a:lnTo>
                  <a:lnTo>
                    <a:pt x="158" y="237"/>
                  </a:lnTo>
                  <a:lnTo>
                    <a:pt x="156" y="240"/>
                  </a:lnTo>
                  <a:lnTo>
                    <a:pt x="155" y="243"/>
                  </a:lnTo>
                  <a:lnTo>
                    <a:pt x="153" y="246"/>
                  </a:lnTo>
                  <a:lnTo>
                    <a:pt x="152" y="249"/>
                  </a:lnTo>
                  <a:lnTo>
                    <a:pt x="147" y="254"/>
                  </a:lnTo>
                  <a:lnTo>
                    <a:pt x="144" y="257"/>
                  </a:lnTo>
                  <a:lnTo>
                    <a:pt x="141" y="259"/>
                  </a:lnTo>
                  <a:lnTo>
                    <a:pt x="139" y="259"/>
                  </a:lnTo>
                  <a:lnTo>
                    <a:pt x="138" y="260"/>
                  </a:lnTo>
                  <a:lnTo>
                    <a:pt x="138" y="262"/>
                  </a:lnTo>
                  <a:lnTo>
                    <a:pt x="136" y="262"/>
                  </a:lnTo>
                  <a:lnTo>
                    <a:pt x="135" y="260"/>
                  </a:lnTo>
                  <a:lnTo>
                    <a:pt x="133" y="260"/>
                  </a:lnTo>
                  <a:lnTo>
                    <a:pt x="131" y="257"/>
                  </a:lnTo>
                  <a:lnTo>
                    <a:pt x="128" y="256"/>
                  </a:lnTo>
                  <a:lnTo>
                    <a:pt x="127" y="253"/>
                  </a:lnTo>
                  <a:lnTo>
                    <a:pt x="125" y="248"/>
                  </a:lnTo>
                  <a:lnTo>
                    <a:pt x="122" y="243"/>
                  </a:lnTo>
                  <a:lnTo>
                    <a:pt x="120" y="239"/>
                  </a:lnTo>
                  <a:lnTo>
                    <a:pt x="117" y="234"/>
                  </a:lnTo>
                  <a:lnTo>
                    <a:pt x="114" y="228"/>
                  </a:lnTo>
                  <a:lnTo>
                    <a:pt x="113" y="220"/>
                  </a:lnTo>
                  <a:lnTo>
                    <a:pt x="110" y="213"/>
                  </a:lnTo>
                  <a:lnTo>
                    <a:pt x="106" y="206"/>
                  </a:lnTo>
                  <a:lnTo>
                    <a:pt x="100" y="190"/>
                  </a:lnTo>
                  <a:lnTo>
                    <a:pt x="92" y="174"/>
                  </a:lnTo>
                  <a:lnTo>
                    <a:pt x="83" y="160"/>
                  </a:lnTo>
                  <a:lnTo>
                    <a:pt x="75" y="148"/>
                  </a:lnTo>
                  <a:lnTo>
                    <a:pt x="64" y="133"/>
                  </a:lnTo>
                  <a:lnTo>
                    <a:pt x="55" y="121"/>
                  </a:lnTo>
                  <a:lnTo>
                    <a:pt x="35" y="9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6" name="Freeform 9"/>
            <p:cNvSpPr/>
            <p:nvPr/>
          </p:nvSpPr>
          <p:spPr>
            <a:xfrm>
              <a:off x="2562225" y="3222625"/>
              <a:ext cx="571500" cy="136525"/>
            </a:xfrm>
            <a:custGeom>
              <a:avLst/>
              <a:gdLst>
                <a:gd name="txL" fmla="*/ 0 w 360"/>
                <a:gd name="txT" fmla="*/ 0 h 173"/>
                <a:gd name="txR" fmla="*/ 360 w 360"/>
                <a:gd name="txB" fmla="*/ 173 h 173"/>
              </a:gdLst>
              <a:ahLst/>
              <a:cxnLst>
                <a:cxn ang="0">
                  <a:pos x="7" y="143"/>
                </a:cxn>
                <a:cxn ang="0">
                  <a:pos x="0" y="130"/>
                </a:cxn>
                <a:cxn ang="0">
                  <a:pos x="0" y="121"/>
                </a:cxn>
                <a:cxn ang="0">
                  <a:pos x="3" y="112"/>
                </a:cxn>
                <a:cxn ang="0">
                  <a:pos x="7" y="105"/>
                </a:cxn>
                <a:cxn ang="0">
                  <a:pos x="14" y="102"/>
                </a:cxn>
                <a:cxn ang="0">
                  <a:pos x="21" y="97"/>
                </a:cxn>
                <a:cxn ang="0">
                  <a:pos x="32" y="93"/>
                </a:cxn>
                <a:cxn ang="0">
                  <a:pos x="45" y="88"/>
                </a:cxn>
                <a:cxn ang="0">
                  <a:pos x="62" y="82"/>
                </a:cxn>
                <a:cxn ang="0">
                  <a:pos x="79" y="75"/>
                </a:cxn>
                <a:cxn ang="0">
                  <a:pos x="101" y="69"/>
                </a:cxn>
                <a:cxn ang="0">
                  <a:pos x="123" y="63"/>
                </a:cxn>
                <a:cxn ang="0">
                  <a:pos x="143" y="58"/>
                </a:cxn>
                <a:cxn ang="0">
                  <a:pos x="162" y="52"/>
                </a:cxn>
                <a:cxn ang="0">
                  <a:pos x="178" y="46"/>
                </a:cxn>
                <a:cxn ang="0">
                  <a:pos x="193" y="39"/>
                </a:cxn>
                <a:cxn ang="0">
                  <a:pos x="206" y="35"/>
                </a:cxn>
                <a:cxn ang="0">
                  <a:pos x="215" y="28"/>
                </a:cxn>
                <a:cxn ang="0">
                  <a:pos x="224" y="24"/>
                </a:cxn>
                <a:cxn ang="0">
                  <a:pos x="234" y="17"/>
                </a:cxn>
                <a:cxn ang="0">
                  <a:pos x="248" y="10"/>
                </a:cxn>
                <a:cxn ang="0">
                  <a:pos x="263" y="3"/>
                </a:cxn>
                <a:cxn ang="0">
                  <a:pos x="279" y="0"/>
                </a:cxn>
                <a:cxn ang="0">
                  <a:pos x="301" y="0"/>
                </a:cxn>
                <a:cxn ang="0">
                  <a:pos x="313" y="2"/>
                </a:cxn>
                <a:cxn ang="0">
                  <a:pos x="324" y="5"/>
                </a:cxn>
                <a:cxn ang="0">
                  <a:pos x="337" y="11"/>
                </a:cxn>
                <a:cxn ang="0">
                  <a:pos x="348" y="21"/>
                </a:cxn>
                <a:cxn ang="0">
                  <a:pos x="354" y="33"/>
                </a:cxn>
                <a:cxn ang="0">
                  <a:pos x="359" y="44"/>
                </a:cxn>
                <a:cxn ang="0">
                  <a:pos x="360" y="53"/>
                </a:cxn>
                <a:cxn ang="0">
                  <a:pos x="359" y="68"/>
                </a:cxn>
                <a:cxn ang="0">
                  <a:pos x="354" y="80"/>
                </a:cxn>
                <a:cxn ang="0">
                  <a:pos x="348" y="90"/>
                </a:cxn>
                <a:cxn ang="0">
                  <a:pos x="337" y="97"/>
                </a:cxn>
                <a:cxn ang="0">
                  <a:pos x="331" y="102"/>
                </a:cxn>
                <a:cxn ang="0">
                  <a:pos x="321" y="107"/>
                </a:cxn>
                <a:cxn ang="0">
                  <a:pos x="309" y="113"/>
                </a:cxn>
                <a:cxn ang="0">
                  <a:pos x="295" y="119"/>
                </a:cxn>
                <a:cxn ang="0">
                  <a:pos x="277" y="124"/>
                </a:cxn>
                <a:cxn ang="0">
                  <a:pos x="259" y="130"/>
                </a:cxn>
                <a:cxn ang="0">
                  <a:pos x="235" y="135"/>
                </a:cxn>
                <a:cxn ang="0">
                  <a:pos x="210" y="140"/>
                </a:cxn>
                <a:cxn ang="0">
                  <a:pos x="185" y="148"/>
                </a:cxn>
                <a:cxn ang="0">
                  <a:pos x="162" y="155"/>
                </a:cxn>
                <a:cxn ang="0">
                  <a:pos x="142" y="160"/>
                </a:cxn>
                <a:cxn ang="0">
                  <a:pos x="123" y="165"/>
                </a:cxn>
                <a:cxn ang="0">
                  <a:pos x="107" y="168"/>
                </a:cxn>
                <a:cxn ang="0">
                  <a:pos x="93" y="171"/>
                </a:cxn>
                <a:cxn ang="0">
                  <a:pos x="82" y="173"/>
                </a:cxn>
                <a:cxn ang="0">
                  <a:pos x="73" y="173"/>
                </a:cxn>
                <a:cxn ang="0">
                  <a:pos x="54" y="171"/>
                </a:cxn>
                <a:cxn ang="0">
                  <a:pos x="39" y="166"/>
                </a:cxn>
                <a:cxn ang="0">
                  <a:pos x="25" y="159"/>
                </a:cxn>
                <a:cxn ang="0">
                  <a:pos x="12" y="151"/>
                </a:cxn>
              </a:cxnLst>
              <a:rect l="txL" t="txT" r="txR" b="txB"/>
              <a:pathLst>
                <a:path w="360" h="173">
                  <a:moveTo>
                    <a:pt x="12" y="151"/>
                  </a:moveTo>
                  <a:lnTo>
                    <a:pt x="7" y="143"/>
                  </a:lnTo>
                  <a:lnTo>
                    <a:pt x="3" y="137"/>
                  </a:lnTo>
                  <a:lnTo>
                    <a:pt x="0" y="130"/>
                  </a:lnTo>
                  <a:lnTo>
                    <a:pt x="0" y="126"/>
                  </a:lnTo>
                  <a:lnTo>
                    <a:pt x="0" y="121"/>
                  </a:lnTo>
                  <a:lnTo>
                    <a:pt x="1" y="116"/>
                  </a:lnTo>
                  <a:lnTo>
                    <a:pt x="3" y="112"/>
                  </a:lnTo>
                  <a:lnTo>
                    <a:pt x="6" y="108"/>
                  </a:lnTo>
                  <a:lnTo>
                    <a:pt x="7" y="105"/>
                  </a:lnTo>
                  <a:lnTo>
                    <a:pt x="11" y="104"/>
                  </a:lnTo>
                  <a:lnTo>
                    <a:pt x="14" y="102"/>
                  </a:lnTo>
                  <a:lnTo>
                    <a:pt x="17" y="99"/>
                  </a:lnTo>
                  <a:lnTo>
                    <a:pt x="21" y="97"/>
                  </a:lnTo>
                  <a:lnTo>
                    <a:pt x="26" y="96"/>
                  </a:lnTo>
                  <a:lnTo>
                    <a:pt x="32" y="93"/>
                  </a:lnTo>
                  <a:lnTo>
                    <a:pt x="39" y="91"/>
                  </a:lnTo>
                  <a:lnTo>
                    <a:pt x="45" y="88"/>
                  </a:lnTo>
                  <a:lnTo>
                    <a:pt x="53" y="85"/>
                  </a:lnTo>
                  <a:lnTo>
                    <a:pt x="62" y="82"/>
                  </a:lnTo>
                  <a:lnTo>
                    <a:pt x="70" y="79"/>
                  </a:lnTo>
                  <a:lnTo>
                    <a:pt x="79" y="75"/>
                  </a:lnTo>
                  <a:lnTo>
                    <a:pt x="90" y="72"/>
                  </a:lnTo>
                  <a:lnTo>
                    <a:pt x="101" y="69"/>
                  </a:lnTo>
                  <a:lnTo>
                    <a:pt x="112" y="64"/>
                  </a:lnTo>
                  <a:lnTo>
                    <a:pt x="123" y="63"/>
                  </a:lnTo>
                  <a:lnTo>
                    <a:pt x="132" y="60"/>
                  </a:lnTo>
                  <a:lnTo>
                    <a:pt x="143" y="58"/>
                  </a:lnTo>
                  <a:lnTo>
                    <a:pt x="153" y="55"/>
                  </a:lnTo>
                  <a:lnTo>
                    <a:pt x="162" y="52"/>
                  </a:lnTo>
                  <a:lnTo>
                    <a:pt x="170" y="49"/>
                  </a:lnTo>
                  <a:lnTo>
                    <a:pt x="178" y="46"/>
                  </a:lnTo>
                  <a:lnTo>
                    <a:pt x="185" y="43"/>
                  </a:lnTo>
                  <a:lnTo>
                    <a:pt x="193" y="39"/>
                  </a:lnTo>
                  <a:lnTo>
                    <a:pt x="199" y="38"/>
                  </a:lnTo>
                  <a:lnTo>
                    <a:pt x="206" y="35"/>
                  </a:lnTo>
                  <a:lnTo>
                    <a:pt x="210" y="32"/>
                  </a:lnTo>
                  <a:lnTo>
                    <a:pt x="215" y="28"/>
                  </a:lnTo>
                  <a:lnTo>
                    <a:pt x="220" y="27"/>
                  </a:lnTo>
                  <a:lnTo>
                    <a:pt x="224" y="24"/>
                  </a:lnTo>
                  <a:lnTo>
                    <a:pt x="228" y="22"/>
                  </a:lnTo>
                  <a:lnTo>
                    <a:pt x="234" y="17"/>
                  </a:lnTo>
                  <a:lnTo>
                    <a:pt x="240" y="14"/>
                  </a:lnTo>
                  <a:lnTo>
                    <a:pt x="248" y="10"/>
                  </a:lnTo>
                  <a:lnTo>
                    <a:pt x="256" y="6"/>
                  </a:lnTo>
                  <a:lnTo>
                    <a:pt x="263" y="3"/>
                  </a:lnTo>
                  <a:lnTo>
                    <a:pt x="271" y="2"/>
                  </a:lnTo>
                  <a:lnTo>
                    <a:pt x="279" y="0"/>
                  </a:lnTo>
                  <a:lnTo>
                    <a:pt x="288" y="0"/>
                  </a:lnTo>
                  <a:lnTo>
                    <a:pt x="301" y="0"/>
                  </a:lnTo>
                  <a:lnTo>
                    <a:pt x="307" y="0"/>
                  </a:lnTo>
                  <a:lnTo>
                    <a:pt x="313" y="2"/>
                  </a:lnTo>
                  <a:lnTo>
                    <a:pt x="318" y="2"/>
                  </a:lnTo>
                  <a:lnTo>
                    <a:pt x="324" y="5"/>
                  </a:lnTo>
                  <a:lnTo>
                    <a:pt x="331" y="6"/>
                  </a:lnTo>
                  <a:lnTo>
                    <a:pt x="337" y="11"/>
                  </a:lnTo>
                  <a:lnTo>
                    <a:pt x="343" y="16"/>
                  </a:lnTo>
                  <a:lnTo>
                    <a:pt x="348" y="21"/>
                  </a:lnTo>
                  <a:lnTo>
                    <a:pt x="351" y="27"/>
                  </a:lnTo>
                  <a:lnTo>
                    <a:pt x="354" y="33"/>
                  </a:lnTo>
                  <a:lnTo>
                    <a:pt x="357" y="38"/>
                  </a:lnTo>
                  <a:lnTo>
                    <a:pt x="359" y="44"/>
                  </a:lnTo>
                  <a:lnTo>
                    <a:pt x="359" y="49"/>
                  </a:lnTo>
                  <a:lnTo>
                    <a:pt x="360" y="53"/>
                  </a:lnTo>
                  <a:lnTo>
                    <a:pt x="359" y="61"/>
                  </a:lnTo>
                  <a:lnTo>
                    <a:pt x="359" y="68"/>
                  </a:lnTo>
                  <a:lnTo>
                    <a:pt x="357" y="74"/>
                  </a:lnTo>
                  <a:lnTo>
                    <a:pt x="354" y="80"/>
                  </a:lnTo>
                  <a:lnTo>
                    <a:pt x="351" y="85"/>
                  </a:lnTo>
                  <a:lnTo>
                    <a:pt x="348" y="90"/>
                  </a:lnTo>
                  <a:lnTo>
                    <a:pt x="343" y="93"/>
                  </a:lnTo>
                  <a:lnTo>
                    <a:pt x="337" y="97"/>
                  </a:lnTo>
                  <a:lnTo>
                    <a:pt x="334" y="99"/>
                  </a:lnTo>
                  <a:lnTo>
                    <a:pt x="331" y="102"/>
                  </a:lnTo>
                  <a:lnTo>
                    <a:pt x="326" y="104"/>
                  </a:lnTo>
                  <a:lnTo>
                    <a:pt x="321" y="107"/>
                  </a:lnTo>
                  <a:lnTo>
                    <a:pt x="315" y="110"/>
                  </a:lnTo>
                  <a:lnTo>
                    <a:pt x="309" y="113"/>
                  </a:lnTo>
                  <a:lnTo>
                    <a:pt x="302" y="116"/>
                  </a:lnTo>
                  <a:lnTo>
                    <a:pt x="295" y="119"/>
                  </a:lnTo>
                  <a:lnTo>
                    <a:pt x="287" y="123"/>
                  </a:lnTo>
                  <a:lnTo>
                    <a:pt x="277" y="124"/>
                  </a:lnTo>
                  <a:lnTo>
                    <a:pt x="268" y="127"/>
                  </a:lnTo>
                  <a:lnTo>
                    <a:pt x="259" y="130"/>
                  </a:lnTo>
                  <a:lnTo>
                    <a:pt x="248" y="134"/>
                  </a:lnTo>
                  <a:lnTo>
                    <a:pt x="235" y="135"/>
                  </a:lnTo>
                  <a:lnTo>
                    <a:pt x="224" y="138"/>
                  </a:lnTo>
                  <a:lnTo>
                    <a:pt x="210" y="140"/>
                  </a:lnTo>
                  <a:lnTo>
                    <a:pt x="198" y="144"/>
                  </a:lnTo>
                  <a:lnTo>
                    <a:pt x="185" y="148"/>
                  </a:lnTo>
                  <a:lnTo>
                    <a:pt x="173" y="152"/>
                  </a:lnTo>
                  <a:lnTo>
                    <a:pt x="162" y="155"/>
                  </a:lnTo>
                  <a:lnTo>
                    <a:pt x="151" y="157"/>
                  </a:lnTo>
                  <a:lnTo>
                    <a:pt x="142" y="160"/>
                  </a:lnTo>
                  <a:lnTo>
                    <a:pt x="132" y="163"/>
                  </a:lnTo>
                  <a:lnTo>
                    <a:pt x="123" y="165"/>
                  </a:lnTo>
                  <a:lnTo>
                    <a:pt x="115" y="166"/>
                  </a:lnTo>
                  <a:lnTo>
                    <a:pt x="107" y="168"/>
                  </a:lnTo>
                  <a:lnTo>
                    <a:pt x="100" y="170"/>
                  </a:lnTo>
                  <a:lnTo>
                    <a:pt x="93" y="171"/>
                  </a:lnTo>
                  <a:lnTo>
                    <a:pt x="87" y="171"/>
                  </a:lnTo>
                  <a:lnTo>
                    <a:pt x="82" y="173"/>
                  </a:lnTo>
                  <a:lnTo>
                    <a:pt x="78" y="173"/>
                  </a:lnTo>
                  <a:lnTo>
                    <a:pt x="73" y="173"/>
                  </a:lnTo>
                  <a:lnTo>
                    <a:pt x="64" y="173"/>
                  </a:lnTo>
                  <a:lnTo>
                    <a:pt x="54" y="171"/>
                  </a:lnTo>
                  <a:lnTo>
                    <a:pt x="46" y="170"/>
                  </a:lnTo>
                  <a:lnTo>
                    <a:pt x="39" y="166"/>
                  </a:lnTo>
                  <a:lnTo>
                    <a:pt x="31" y="163"/>
                  </a:lnTo>
                  <a:lnTo>
                    <a:pt x="25" y="159"/>
                  </a:lnTo>
                  <a:lnTo>
                    <a:pt x="12" y="15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7" name="Freeform 10"/>
            <p:cNvSpPr/>
            <p:nvPr/>
          </p:nvSpPr>
          <p:spPr>
            <a:xfrm>
              <a:off x="2630488" y="3470275"/>
              <a:ext cx="161925" cy="179388"/>
            </a:xfrm>
            <a:custGeom>
              <a:avLst/>
              <a:gdLst>
                <a:gd name="txL" fmla="*/ 0 w 102"/>
                <a:gd name="txT" fmla="*/ 0 h 226"/>
                <a:gd name="txR" fmla="*/ 102 w 102"/>
                <a:gd name="txB" fmla="*/ 226 h 226"/>
              </a:gdLst>
              <a:ahLst/>
              <a:cxnLst>
                <a:cxn ang="0">
                  <a:pos x="80" y="55"/>
                </a:cxn>
                <a:cxn ang="0">
                  <a:pos x="89" y="80"/>
                </a:cxn>
                <a:cxn ang="0">
                  <a:pos x="97" y="103"/>
                </a:cxn>
                <a:cxn ang="0">
                  <a:pos x="100" y="127"/>
                </a:cxn>
                <a:cxn ang="0">
                  <a:pos x="102" y="147"/>
                </a:cxn>
                <a:cxn ang="0">
                  <a:pos x="100" y="162"/>
                </a:cxn>
                <a:cxn ang="0">
                  <a:pos x="100" y="174"/>
                </a:cxn>
                <a:cxn ang="0">
                  <a:pos x="99" y="185"/>
                </a:cxn>
                <a:cxn ang="0">
                  <a:pos x="96" y="198"/>
                </a:cxn>
                <a:cxn ang="0">
                  <a:pos x="92" y="210"/>
                </a:cxn>
                <a:cxn ang="0">
                  <a:pos x="86" y="220"/>
                </a:cxn>
                <a:cxn ang="0">
                  <a:pos x="80" y="224"/>
                </a:cxn>
                <a:cxn ang="0">
                  <a:pos x="75" y="226"/>
                </a:cxn>
                <a:cxn ang="0">
                  <a:pos x="69" y="226"/>
                </a:cxn>
                <a:cxn ang="0">
                  <a:pos x="66" y="224"/>
                </a:cxn>
                <a:cxn ang="0">
                  <a:pos x="63" y="220"/>
                </a:cxn>
                <a:cxn ang="0">
                  <a:pos x="58" y="213"/>
                </a:cxn>
                <a:cxn ang="0">
                  <a:pos x="53" y="202"/>
                </a:cxn>
                <a:cxn ang="0">
                  <a:pos x="47" y="188"/>
                </a:cxn>
                <a:cxn ang="0">
                  <a:pos x="42" y="171"/>
                </a:cxn>
                <a:cxn ang="0">
                  <a:pos x="36" y="152"/>
                </a:cxn>
                <a:cxn ang="0">
                  <a:pos x="30" y="129"/>
                </a:cxn>
                <a:cxn ang="0">
                  <a:pos x="16" y="91"/>
                </a:cxn>
                <a:cxn ang="0">
                  <a:pos x="10" y="74"/>
                </a:cxn>
                <a:cxn ang="0">
                  <a:pos x="7" y="60"/>
                </a:cxn>
                <a:cxn ang="0">
                  <a:pos x="3" y="45"/>
                </a:cxn>
                <a:cxn ang="0">
                  <a:pos x="2" y="34"/>
                </a:cxn>
                <a:cxn ang="0">
                  <a:pos x="0" y="27"/>
                </a:cxn>
                <a:cxn ang="0">
                  <a:pos x="2" y="20"/>
                </a:cxn>
                <a:cxn ang="0">
                  <a:pos x="3" y="12"/>
                </a:cxn>
                <a:cxn ang="0">
                  <a:pos x="7" y="6"/>
                </a:cxn>
                <a:cxn ang="0">
                  <a:pos x="14" y="2"/>
                </a:cxn>
                <a:cxn ang="0">
                  <a:pos x="24" y="0"/>
                </a:cxn>
                <a:cxn ang="0">
                  <a:pos x="36" y="2"/>
                </a:cxn>
                <a:cxn ang="0">
                  <a:pos x="49" y="9"/>
                </a:cxn>
                <a:cxn ang="0">
                  <a:pos x="55" y="14"/>
                </a:cxn>
                <a:cxn ang="0">
                  <a:pos x="61" y="22"/>
                </a:cxn>
                <a:cxn ang="0">
                  <a:pos x="67" y="31"/>
                </a:cxn>
                <a:cxn ang="0">
                  <a:pos x="74" y="42"/>
                </a:cxn>
              </a:cxnLst>
              <a:rect l="txL" t="txT" r="txR" b="txB"/>
              <a:pathLst>
                <a:path w="102" h="226">
                  <a:moveTo>
                    <a:pt x="74" y="42"/>
                  </a:moveTo>
                  <a:lnTo>
                    <a:pt x="80" y="55"/>
                  </a:lnTo>
                  <a:lnTo>
                    <a:pt x="85" y="67"/>
                  </a:lnTo>
                  <a:lnTo>
                    <a:pt x="89" y="80"/>
                  </a:lnTo>
                  <a:lnTo>
                    <a:pt x="94" y="91"/>
                  </a:lnTo>
                  <a:lnTo>
                    <a:pt x="97" y="103"/>
                  </a:lnTo>
                  <a:lnTo>
                    <a:pt x="99" y="116"/>
                  </a:lnTo>
                  <a:lnTo>
                    <a:pt x="100" y="127"/>
                  </a:lnTo>
                  <a:lnTo>
                    <a:pt x="102" y="140"/>
                  </a:lnTo>
                  <a:lnTo>
                    <a:pt x="102" y="147"/>
                  </a:lnTo>
                  <a:lnTo>
                    <a:pt x="102" y="155"/>
                  </a:lnTo>
                  <a:lnTo>
                    <a:pt x="100" y="162"/>
                  </a:lnTo>
                  <a:lnTo>
                    <a:pt x="100" y="168"/>
                  </a:lnTo>
                  <a:lnTo>
                    <a:pt x="100" y="174"/>
                  </a:lnTo>
                  <a:lnTo>
                    <a:pt x="99" y="180"/>
                  </a:lnTo>
                  <a:lnTo>
                    <a:pt x="99" y="185"/>
                  </a:lnTo>
                  <a:lnTo>
                    <a:pt x="99" y="190"/>
                  </a:lnTo>
                  <a:lnTo>
                    <a:pt x="96" y="198"/>
                  </a:lnTo>
                  <a:lnTo>
                    <a:pt x="94" y="205"/>
                  </a:lnTo>
                  <a:lnTo>
                    <a:pt x="92" y="210"/>
                  </a:lnTo>
                  <a:lnTo>
                    <a:pt x="91" y="215"/>
                  </a:lnTo>
                  <a:lnTo>
                    <a:pt x="86" y="220"/>
                  </a:lnTo>
                  <a:lnTo>
                    <a:pt x="83" y="221"/>
                  </a:lnTo>
                  <a:lnTo>
                    <a:pt x="80" y="224"/>
                  </a:lnTo>
                  <a:lnTo>
                    <a:pt x="77" y="224"/>
                  </a:lnTo>
                  <a:lnTo>
                    <a:pt x="75" y="226"/>
                  </a:lnTo>
                  <a:lnTo>
                    <a:pt x="72" y="226"/>
                  </a:lnTo>
                  <a:lnTo>
                    <a:pt x="69" y="226"/>
                  </a:lnTo>
                  <a:lnTo>
                    <a:pt x="67" y="226"/>
                  </a:lnTo>
                  <a:lnTo>
                    <a:pt x="66" y="224"/>
                  </a:lnTo>
                  <a:lnTo>
                    <a:pt x="64" y="223"/>
                  </a:lnTo>
                  <a:lnTo>
                    <a:pt x="63" y="220"/>
                  </a:lnTo>
                  <a:lnTo>
                    <a:pt x="60" y="216"/>
                  </a:lnTo>
                  <a:lnTo>
                    <a:pt x="58" y="213"/>
                  </a:lnTo>
                  <a:lnTo>
                    <a:pt x="55" y="207"/>
                  </a:lnTo>
                  <a:lnTo>
                    <a:pt x="53" y="202"/>
                  </a:lnTo>
                  <a:lnTo>
                    <a:pt x="50" y="196"/>
                  </a:lnTo>
                  <a:lnTo>
                    <a:pt x="47" y="188"/>
                  </a:lnTo>
                  <a:lnTo>
                    <a:pt x="46" y="180"/>
                  </a:lnTo>
                  <a:lnTo>
                    <a:pt x="42" y="171"/>
                  </a:lnTo>
                  <a:lnTo>
                    <a:pt x="39" y="162"/>
                  </a:lnTo>
                  <a:lnTo>
                    <a:pt x="36" y="152"/>
                  </a:lnTo>
                  <a:lnTo>
                    <a:pt x="33" y="141"/>
                  </a:lnTo>
                  <a:lnTo>
                    <a:pt x="30" y="129"/>
                  </a:lnTo>
                  <a:lnTo>
                    <a:pt x="22" y="110"/>
                  </a:lnTo>
                  <a:lnTo>
                    <a:pt x="16" y="91"/>
                  </a:lnTo>
                  <a:lnTo>
                    <a:pt x="13" y="82"/>
                  </a:lnTo>
                  <a:lnTo>
                    <a:pt x="10" y="74"/>
                  </a:lnTo>
                  <a:lnTo>
                    <a:pt x="8" y="66"/>
                  </a:lnTo>
                  <a:lnTo>
                    <a:pt x="7" y="60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2" y="41"/>
                  </a:lnTo>
                  <a:lnTo>
                    <a:pt x="2" y="34"/>
                  </a:lnTo>
                  <a:lnTo>
                    <a:pt x="0" y="30"/>
                  </a:lnTo>
                  <a:lnTo>
                    <a:pt x="0" y="27"/>
                  </a:lnTo>
                  <a:lnTo>
                    <a:pt x="2" y="23"/>
                  </a:lnTo>
                  <a:lnTo>
                    <a:pt x="2" y="20"/>
                  </a:lnTo>
                  <a:lnTo>
                    <a:pt x="2" y="17"/>
                  </a:lnTo>
                  <a:lnTo>
                    <a:pt x="3" y="12"/>
                  </a:lnTo>
                  <a:lnTo>
                    <a:pt x="5" y="9"/>
                  </a:lnTo>
                  <a:lnTo>
                    <a:pt x="7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19" y="0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6" y="2"/>
                  </a:lnTo>
                  <a:lnTo>
                    <a:pt x="42" y="5"/>
                  </a:lnTo>
                  <a:lnTo>
                    <a:pt x="49" y="9"/>
                  </a:lnTo>
                  <a:lnTo>
                    <a:pt x="52" y="11"/>
                  </a:lnTo>
                  <a:lnTo>
                    <a:pt x="55" y="14"/>
                  </a:lnTo>
                  <a:lnTo>
                    <a:pt x="58" y="19"/>
                  </a:lnTo>
                  <a:lnTo>
                    <a:pt x="61" y="22"/>
                  </a:lnTo>
                  <a:lnTo>
                    <a:pt x="64" y="27"/>
                  </a:lnTo>
                  <a:lnTo>
                    <a:pt x="67" y="31"/>
                  </a:lnTo>
                  <a:lnTo>
                    <a:pt x="71" y="36"/>
                  </a:lnTo>
                  <a:lnTo>
                    <a:pt x="74" y="4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8" name="Freeform 11"/>
            <p:cNvSpPr/>
            <p:nvPr/>
          </p:nvSpPr>
          <p:spPr>
            <a:xfrm>
              <a:off x="2871788" y="3394075"/>
              <a:ext cx="169862" cy="325438"/>
            </a:xfrm>
            <a:custGeom>
              <a:avLst/>
              <a:gdLst>
                <a:gd name="txL" fmla="*/ 0 w 107"/>
                <a:gd name="txT" fmla="*/ 0 h 409"/>
                <a:gd name="txR" fmla="*/ 107 w 107"/>
                <a:gd name="txB" fmla="*/ 409 h 409"/>
              </a:gdLst>
              <a:ahLst/>
              <a:cxnLst>
                <a:cxn ang="0">
                  <a:pos x="31" y="47"/>
                </a:cxn>
                <a:cxn ang="0">
                  <a:pos x="29" y="37"/>
                </a:cxn>
                <a:cxn ang="0">
                  <a:pos x="29" y="25"/>
                </a:cxn>
                <a:cxn ang="0">
                  <a:pos x="33" y="12"/>
                </a:cxn>
                <a:cxn ang="0">
                  <a:pos x="36" y="3"/>
                </a:cxn>
                <a:cxn ang="0">
                  <a:pos x="40" y="0"/>
                </a:cxn>
                <a:cxn ang="0">
                  <a:pos x="47" y="0"/>
                </a:cxn>
                <a:cxn ang="0">
                  <a:pos x="54" y="0"/>
                </a:cxn>
                <a:cxn ang="0">
                  <a:pos x="65" y="0"/>
                </a:cxn>
                <a:cxn ang="0">
                  <a:pos x="87" y="15"/>
                </a:cxn>
                <a:cxn ang="0">
                  <a:pos x="106" y="39"/>
                </a:cxn>
                <a:cxn ang="0">
                  <a:pos x="107" y="56"/>
                </a:cxn>
                <a:cxn ang="0">
                  <a:pos x="107" y="75"/>
                </a:cxn>
                <a:cxn ang="0">
                  <a:pos x="106" y="95"/>
                </a:cxn>
                <a:cxn ang="0">
                  <a:pos x="101" y="114"/>
                </a:cxn>
                <a:cxn ang="0">
                  <a:pos x="98" y="128"/>
                </a:cxn>
                <a:cxn ang="0">
                  <a:pos x="93" y="144"/>
                </a:cxn>
                <a:cxn ang="0">
                  <a:pos x="89" y="163"/>
                </a:cxn>
                <a:cxn ang="0">
                  <a:pos x="84" y="182"/>
                </a:cxn>
                <a:cxn ang="0">
                  <a:pos x="79" y="205"/>
                </a:cxn>
                <a:cxn ang="0">
                  <a:pos x="73" y="229"/>
                </a:cxn>
                <a:cxn ang="0">
                  <a:pos x="68" y="255"/>
                </a:cxn>
                <a:cxn ang="0">
                  <a:pos x="62" y="284"/>
                </a:cxn>
                <a:cxn ang="0">
                  <a:pos x="56" y="309"/>
                </a:cxn>
                <a:cxn ang="0">
                  <a:pos x="48" y="334"/>
                </a:cxn>
                <a:cxn ang="0">
                  <a:pos x="40" y="354"/>
                </a:cxn>
                <a:cxn ang="0">
                  <a:pos x="33" y="373"/>
                </a:cxn>
                <a:cxn ang="0">
                  <a:pos x="23" y="387"/>
                </a:cxn>
                <a:cxn ang="0">
                  <a:pos x="14" y="400"/>
                </a:cxn>
                <a:cxn ang="0">
                  <a:pos x="4" y="408"/>
                </a:cxn>
                <a:cxn ang="0">
                  <a:pos x="1" y="390"/>
                </a:cxn>
                <a:cxn ang="0">
                  <a:pos x="6" y="354"/>
                </a:cxn>
                <a:cxn ang="0">
                  <a:pos x="11" y="320"/>
                </a:cxn>
                <a:cxn ang="0">
                  <a:pos x="14" y="287"/>
                </a:cxn>
                <a:cxn ang="0">
                  <a:pos x="18" y="257"/>
                </a:cxn>
                <a:cxn ang="0">
                  <a:pos x="22" y="229"/>
                </a:cxn>
                <a:cxn ang="0">
                  <a:pos x="25" y="202"/>
                </a:cxn>
                <a:cxn ang="0">
                  <a:pos x="26" y="179"/>
                </a:cxn>
                <a:cxn ang="0">
                  <a:pos x="29" y="155"/>
                </a:cxn>
                <a:cxn ang="0">
                  <a:pos x="31" y="136"/>
                </a:cxn>
                <a:cxn ang="0">
                  <a:pos x="33" y="117"/>
                </a:cxn>
                <a:cxn ang="0">
                  <a:pos x="33" y="102"/>
                </a:cxn>
                <a:cxn ang="0">
                  <a:pos x="33" y="88"/>
                </a:cxn>
                <a:cxn ang="0">
                  <a:pos x="34" y="75"/>
                </a:cxn>
                <a:cxn ang="0">
                  <a:pos x="33" y="64"/>
                </a:cxn>
                <a:cxn ang="0">
                  <a:pos x="33" y="56"/>
                </a:cxn>
                <a:cxn ang="0">
                  <a:pos x="33" y="53"/>
                </a:cxn>
              </a:cxnLst>
              <a:rect l="txL" t="txT" r="txR" b="txB"/>
              <a:pathLst>
                <a:path w="107" h="409">
                  <a:moveTo>
                    <a:pt x="33" y="53"/>
                  </a:moveTo>
                  <a:lnTo>
                    <a:pt x="31" y="47"/>
                  </a:lnTo>
                  <a:lnTo>
                    <a:pt x="31" y="42"/>
                  </a:lnTo>
                  <a:lnTo>
                    <a:pt x="29" y="37"/>
                  </a:lnTo>
                  <a:lnTo>
                    <a:pt x="29" y="33"/>
                  </a:lnTo>
                  <a:lnTo>
                    <a:pt x="29" y="25"/>
                  </a:lnTo>
                  <a:lnTo>
                    <a:pt x="31" y="18"/>
                  </a:lnTo>
                  <a:lnTo>
                    <a:pt x="33" y="12"/>
                  </a:lnTo>
                  <a:lnTo>
                    <a:pt x="34" y="8"/>
                  </a:lnTo>
                  <a:lnTo>
                    <a:pt x="36" y="3"/>
                  </a:lnTo>
                  <a:lnTo>
                    <a:pt x="37" y="0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47" y="0"/>
                  </a:lnTo>
                  <a:lnTo>
                    <a:pt x="50" y="0"/>
                  </a:lnTo>
                  <a:lnTo>
                    <a:pt x="54" y="0"/>
                  </a:lnTo>
                  <a:lnTo>
                    <a:pt x="59" y="0"/>
                  </a:lnTo>
                  <a:lnTo>
                    <a:pt x="65" y="0"/>
                  </a:lnTo>
                  <a:lnTo>
                    <a:pt x="70" y="0"/>
                  </a:lnTo>
                  <a:lnTo>
                    <a:pt x="87" y="15"/>
                  </a:lnTo>
                  <a:lnTo>
                    <a:pt x="104" y="31"/>
                  </a:lnTo>
                  <a:lnTo>
                    <a:pt x="106" y="39"/>
                  </a:lnTo>
                  <a:lnTo>
                    <a:pt x="107" y="48"/>
                  </a:lnTo>
                  <a:lnTo>
                    <a:pt x="107" y="56"/>
                  </a:lnTo>
                  <a:lnTo>
                    <a:pt x="107" y="66"/>
                  </a:lnTo>
                  <a:lnTo>
                    <a:pt x="107" y="75"/>
                  </a:lnTo>
                  <a:lnTo>
                    <a:pt x="107" y="84"/>
                  </a:lnTo>
                  <a:lnTo>
                    <a:pt x="106" y="95"/>
                  </a:lnTo>
                  <a:lnTo>
                    <a:pt x="104" y="108"/>
                  </a:lnTo>
                  <a:lnTo>
                    <a:pt x="101" y="114"/>
                  </a:lnTo>
                  <a:lnTo>
                    <a:pt x="100" y="120"/>
                  </a:lnTo>
                  <a:lnTo>
                    <a:pt x="98" y="128"/>
                  </a:lnTo>
                  <a:lnTo>
                    <a:pt x="95" y="136"/>
                  </a:lnTo>
                  <a:lnTo>
                    <a:pt x="93" y="144"/>
                  </a:lnTo>
                  <a:lnTo>
                    <a:pt x="92" y="153"/>
                  </a:lnTo>
                  <a:lnTo>
                    <a:pt x="89" y="163"/>
                  </a:lnTo>
                  <a:lnTo>
                    <a:pt x="87" y="172"/>
                  </a:lnTo>
                  <a:lnTo>
                    <a:pt x="84" y="182"/>
                  </a:lnTo>
                  <a:lnTo>
                    <a:pt x="81" y="193"/>
                  </a:lnTo>
                  <a:lnTo>
                    <a:pt x="79" y="205"/>
                  </a:lnTo>
                  <a:lnTo>
                    <a:pt x="76" y="216"/>
                  </a:lnTo>
                  <a:lnTo>
                    <a:pt x="73" y="229"/>
                  </a:lnTo>
                  <a:lnTo>
                    <a:pt x="72" y="241"/>
                  </a:lnTo>
                  <a:lnTo>
                    <a:pt x="68" y="255"/>
                  </a:lnTo>
                  <a:lnTo>
                    <a:pt x="65" y="270"/>
                  </a:lnTo>
                  <a:lnTo>
                    <a:pt x="62" y="284"/>
                  </a:lnTo>
                  <a:lnTo>
                    <a:pt x="59" y="296"/>
                  </a:lnTo>
                  <a:lnTo>
                    <a:pt x="56" y="309"/>
                  </a:lnTo>
                  <a:lnTo>
                    <a:pt x="51" y="321"/>
                  </a:lnTo>
                  <a:lnTo>
                    <a:pt x="48" y="334"/>
                  </a:lnTo>
                  <a:lnTo>
                    <a:pt x="45" y="345"/>
                  </a:lnTo>
                  <a:lnTo>
                    <a:pt x="40" y="354"/>
                  </a:lnTo>
                  <a:lnTo>
                    <a:pt x="36" y="364"/>
                  </a:lnTo>
                  <a:lnTo>
                    <a:pt x="33" y="373"/>
                  </a:lnTo>
                  <a:lnTo>
                    <a:pt x="28" y="381"/>
                  </a:lnTo>
                  <a:lnTo>
                    <a:pt x="23" y="387"/>
                  </a:lnTo>
                  <a:lnTo>
                    <a:pt x="18" y="393"/>
                  </a:lnTo>
                  <a:lnTo>
                    <a:pt x="14" y="400"/>
                  </a:lnTo>
                  <a:lnTo>
                    <a:pt x="9" y="404"/>
                  </a:lnTo>
                  <a:lnTo>
                    <a:pt x="4" y="408"/>
                  </a:lnTo>
                  <a:lnTo>
                    <a:pt x="0" y="409"/>
                  </a:lnTo>
                  <a:lnTo>
                    <a:pt x="1" y="390"/>
                  </a:lnTo>
                  <a:lnTo>
                    <a:pt x="4" y="372"/>
                  </a:lnTo>
                  <a:lnTo>
                    <a:pt x="6" y="354"/>
                  </a:lnTo>
                  <a:lnTo>
                    <a:pt x="9" y="337"/>
                  </a:lnTo>
                  <a:lnTo>
                    <a:pt x="11" y="320"/>
                  </a:lnTo>
                  <a:lnTo>
                    <a:pt x="12" y="304"/>
                  </a:lnTo>
                  <a:lnTo>
                    <a:pt x="14" y="287"/>
                  </a:lnTo>
                  <a:lnTo>
                    <a:pt x="17" y="273"/>
                  </a:lnTo>
                  <a:lnTo>
                    <a:pt x="18" y="257"/>
                  </a:lnTo>
                  <a:lnTo>
                    <a:pt x="20" y="243"/>
                  </a:lnTo>
                  <a:lnTo>
                    <a:pt x="22" y="229"/>
                  </a:lnTo>
                  <a:lnTo>
                    <a:pt x="23" y="215"/>
                  </a:lnTo>
                  <a:lnTo>
                    <a:pt x="25" y="202"/>
                  </a:lnTo>
                  <a:lnTo>
                    <a:pt x="25" y="190"/>
                  </a:lnTo>
                  <a:lnTo>
                    <a:pt x="26" y="179"/>
                  </a:lnTo>
                  <a:lnTo>
                    <a:pt x="28" y="166"/>
                  </a:lnTo>
                  <a:lnTo>
                    <a:pt x="29" y="155"/>
                  </a:lnTo>
                  <a:lnTo>
                    <a:pt x="29" y="146"/>
                  </a:lnTo>
                  <a:lnTo>
                    <a:pt x="31" y="136"/>
                  </a:lnTo>
                  <a:lnTo>
                    <a:pt x="31" y="127"/>
                  </a:lnTo>
                  <a:lnTo>
                    <a:pt x="33" y="117"/>
                  </a:lnTo>
                  <a:lnTo>
                    <a:pt x="33" y="109"/>
                  </a:lnTo>
                  <a:lnTo>
                    <a:pt x="33" y="102"/>
                  </a:lnTo>
                  <a:lnTo>
                    <a:pt x="33" y="94"/>
                  </a:lnTo>
                  <a:lnTo>
                    <a:pt x="33" y="88"/>
                  </a:lnTo>
                  <a:lnTo>
                    <a:pt x="34" y="81"/>
                  </a:lnTo>
                  <a:lnTo>
                    <a:pt x="34" y="75"/>
                  </a:lnTo>
                  <a:lnTo>
                    <a:pt x="34" y="69"/>
                  </a:lnTo>
                  <a:lnTo>
                    <a:pt x="33" y="64"/>
                  </a:lnTo>
                  <a:lnTo>
                    <a:pt x="33" y="61"/>
                  </a:lnTo>
                  <a:lnTo>
                    <a:pt x="33" y="56"/>
                  </a:lnTo>
                  <a:lnTo>
                    <a:pt x="33" y="5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9" name="Freeform 12"/>
            <p:cNvSpPr/>
            <p:nvPr/>
          </p:nvSpPr>
          <p:spPr>
            <a:xfrm>
              <a:off x="2381250" y="3676650"/>
              <a:ext cx="725487" cy="163513"/>
            </a:xfrm>
            <a:custGeom>
              <a:avLst/>
              <a:gdLst>
                <a:gd name="txL" fmla="*/ 0 w 457"/>
                <a:gd name="txT" fmla="*/ 0 h 205"/>
                <a:gd name="txR" fmla="*/ 457 w 457"/>
                <a:gd name="txB" fmla="*/ 205 h 205"/>
              </a:gdLst>
              <a:ahLst/>
              <a:cxnLst>
                <a:cxn ang="0">
                  <a:pos x="53" y="108"/>
                </a:cxn>
                <a:cxn ang="0">
                  <a:pos x="71" y="108"/>
                </a:cxn>
                <a:cxn ang="0">
                  <a:pos x="89" y="105"/>
                </a:cxn>
                <a:cxn ang="0">
                  <a:pos x="103" y="100"/>
                </a:cxn>
                <a:cxn ang="0">
                  <a:pos x="112" y="97"/>
                </a:cxn>
                <a:cxn ang="0">
                  <a:pos x="120" y="96"/>
                </a:cxn>
                <a:cxn ang="0">
                  <a:pos x="129" y="91"/>
                </a:cxn>
                <a:cxn ang="0">
                  <a:pos x="143" y="86"/>
                </a:cxn>
                <a:cxn ang="0">
                  <a:pos x="160" y="78"/>
                </a:cxn>
                <a:cxn ang="0">
                  <a:pos x="181" y="70"/>
                </a:cxn>
                <a:cxn ang="0">
                  <a:pos x="206" y="61"/>
                </a:cxn>
                <a:cxn ang="0">
                  <a:pos x="232" y="48"/>
                </a:cxn>
                <a:cxn ang="0">
                  <a:pos x="262" y="37"/>
                </a:cxn>
                <a:cxn ang="0">
                  <a:pos x="290" y="26"/>
                </a:cxn>
                <a:cxn ang="0">
                  <a:pos x="313" y="19"/>
                </a:cxn>
                <a:cxn ang="0">
                  <a:pos x="335" y="12"/>
                </a:cxn>
                <a:cxn ang="0">
                  <a:pos x="352" y="6"/>
                </a:cxn>
                <a:cxn ang="0">
                  <a:pos x="366" y="3"/>
                </a:cxn>
                <a:cxn ang="0">
                  <a:pos x="379" y="1"/>
                </a:cxn>
                <a:cxn ang="0">
                  <a:pos x="387" y="0"/>
                </a:cxn>
                <a:cxn ang="0">
                  <a:pos x="396" y="0"/>
                </a:cxn>
                <a:cxn ang="0">
                  <a:pos x="407" y="0"/>
                </a:cxn>
                <a:cxn ang="0">
                  <a:pos x="418" y="3"/>
                </a:cxn>
                <a:cxn ang="0">
                  <a:pos x="429" y="8"/>
                </a:cxn>
                <a:cxn ang="0">
                  <a:pos x="440" y="14"/>
                </a:cxn>
                <a:cxn ang="0">
                  <a:pos x="449" y="23"/>
                </a:cxn>
                <a:cxn ang="0">
                  <a:pos x="454" y="31"/>
                </a:cxn>
                <a:cxn ang="0">
                  <a:pos x="457" y="39"/>
                </a:cxn>
                <a:cxn ang="0">
                  <a:pos x="457" y="47"/>
                </a:cxn>
                <a:cxn ang="0">
                  <a:pos x="454" y="52"/>
                </a:cxn>
                <a:cxn ang="0">
                  <a:pos x="449" y="56"/>
                </a:cxn>
                <a:cxn ang="0">
                  <a:pos x="440" y="61"/>
                </a:cxn>
                <a:cxn ang="0">
                  <a:pos x="432" y="67"/>
                </a:cxn>
                <a:cxn ang="0">
                  <a:pos x="421" y="74"/>
                </a:cxn>
                <a:cxn ang="0">
                  <a:pos x="407" y="80"/>
                </a:cxn>
                <a:cxn ang="0">
                  <a:pos x="390" y="89"/>
                </a:cxn>
                <a:cxn ang="0">
                  <a:pos x="368" y="99"/>
                </a:cxn>
                <a:cxn ang="0">
                  <a:pos x="343" y="110"/>
                </a:cxn>
                <a:cxn ang="0">
                  <a:pos x="312" y="122"/>
                </a:cxn>
                <a:cxn ang="0">
                  <a:pos x="278" y="135"/>
                </a:cxn>
                <a:cxn ang="0">
                  <a:pos x="240" y="149"/>
                </a:cxn>
                <a:cxn ang="0">
                  <a:pos x="204" y="163"/>
                </a:cxn>
                <a:cxn ang="0">
                  <a:pos x="175" y="176"/>
                </a:cxn>
                <a:cxn ang="0">
                  <a:pos x="148" y="185"/>
                </a:cxn>
                <a:cxn ang="0">
                  <a:pos x="128" y="193"/>
                </a:cxn>
                <a:cxn ang="0">
                  <a:pos x="109" y="199"/>
                </a:cxn>
                <a:cxn ang="0">
                  <a:pos x="95" y="202"/>
                </a:cxn>
                <a:cxn ang="0">
                  <a:pos x="86" y="205"/>
                </a:cxn>
                <a:cxn ang="0">
                  <a:pos x="76" y="205"/>
                </a:cxn>
                <a:cxn ang="0">
                  <a:pos x="64" y="201"/>
                </a:cxn>
                <a:cxn ang="0">
                  <a:pos x="51" y="193"/>
                </a:cxn>
                <a:cxn ang="0">
                  <a:pos x="39" y="180"/>
                </a:cxn>
                <a:cxn ang="0">
                  <a:pos x="25" y="165"/>
                </a:cxn>
                <a:cxn ang="0">
                  <a:pos x="12" y="149"/>
                </a:cxn>
                <a:cxn ang="0">
                  <a:pos x="4" y="135"/>
                </a:cxn>
                <a:cxn ang="0">
                  <a:pos x="0" y="124"/>
                </a:cxn>
                <a:cxn ang="0">
                  <a:pos x="0" y="116"/>
                </a:cxn>
                <a:cxn ang="0">
                  <a:pos x="6" y="111"/>
                </a:cxn>
                <a:cxn ang="0">
                  <a:pos x="17" y="108"/>
                </a:cxn>
                <a:cxn ang="0">
                  <a:pos x="34" y="108"/>
                </a:cxn>
                <a:cxn ang="0">
                  <a:pos x="43" y="108"/>
                </a:cxn>
              </a:cxnLst>
              <a:rect l="txL" t="txT" r="txR" b="txB"/>
              <a:pathLst>
                <a:path w="457" h="205">
                  <a:moveTo>
                    <a:pt x="43" y="108"/>
                  </a:moveTo>
                  <a:lnTo>
                    <a:pt x="53" y="108"/>
                  </a:lnTo>
                  <a:lnTo>
                    <a:pt x="64" y="108"/>
                  </a:lnTo>
                  <a:lnTo>
                    <a:pt x="71" y="108"/>
                  </a:lnTo>
                  <a:lnTo>
                    <a:pt x="81" y="107"/>
                  </a:lnTo>
                  <a:lnTo>
                    <a:pt x="89" y="105"/>
                  </a:lnTo>
                  <a:lnTo>
                    <a:pt x="96" y="103"/>
                  </a:lnTo>
                  <a:lnTo>
                    <a:pt x="103" y="100"/>
                  </a:lnTo>
                  <a:lnTo>
                    <a:pt x="109" y="97"/>
                  </a:lnTo>
                  <a:lnTo>
                    <a:pt x="112" y="97"/>
                  </a:lnTo>
                  <a:lnTo>
                    <a:pt x="115" y="96"/>
                  </a:lnTo>
                  <a:lnTo>
                    <a:pt x="120" y="96"/>
                  </a:lnTo>
                  <a:lnTo>
                    <a:pt x="125" y="94"/>
                  </a:lnTo>
                  <a:lnTo>
                    <a:pt x="129" y="91"/>
                  </a:lnTo>
                  <a:lnTo>
                    <a:pt x="137" y="89"/>
                  </a:lnTo>
                  <a:lnTo>
                    <a:pt x="143" y="86"/>
                  </a:lnTo>
                  <a:lnTo>
                    <a:pt x="151" y="83"/>
                  </a:lnTo>
                  <a:lnTo>
                    <a:pt x="160" y="78"/>
                  </a:lnTo>
                  <a:lnTo>
                    <a:pt x="170" y="75"/>
                  </a:lnTo>
                  <a:lnTo>
                    <a:pt x="181" y="70"/>
                  </a:lnTo>
                  <a:lnTo>
                    <a:pt x="193" y="66"/>
                  </a:lnTo>
                  <a:lnTo>
                    <a:pt x="206" y="61"/>
                  </a:lnTo>
                  <a:lnTo>
                    <a:pt x="218" y="55"/>
                  </a:lnTo>
                  <a:lnTo>
                    <a:pt x="232" y="48"/>
                  </a:lnTo>
                  <a:lnTo>
                    <a:pt x="248" y="44"/>
                  </a:lnTo>
                  <a:lnTo>
                    <a:pt x="262" y="37"/>
                  </a:lnTo>
                  <a:lnTo>
                    <a:pt x="276" y="31"/>
                  </a:lnTo>
                  <a:lnTo>
                    <a:pt x="290" y="26"/>
                  </a:lnTo>
                  <a:lnTo>
                    <a:pt x="302" y="22"/>
                  </a:lnTo>
                  <a:lnTo>
                    <a:pt x="313" y="19"/>
                  </a:lnTo>
                  <a:lnTo>
                    <a:pt x="324" y="16"/>
                  </a:lnTo>
                  <a:lnTo>
                    <a:pt x="335" y="12"/>
                  </a:lnTo>
                  <a:lnTo>
                    <a:pt x="343" y="9"/>
                  </a:lnTo>
                  <a:lnTo>
                    <a:pt x="352" y="6"/>
                  </a:lnTo>
                  <a:lnTo>
                    <a:pt x="360" y="5"/>
                  </a:lnTo>
                  <a:lnTo>
                    <a:pt x="366" y="3"/>
                  </a:lnTo>
                  <a:lnTo>
                    <a:pt x="373" y="1"/>
                  </a:lnTo>
                  <a:lnTo>
                    <a:pt x="379" y="1"/>
                  </a:lnTo>
                  <a:lnTo>
                    <a:pt x="384" y="0"/>
                  </a:lnTo>
                  <a:lnTo>
                    <a:pt x="387" y="0"/>
                  </a:lnTo>
                  <a:lnTo>
                    <a:pt x="391" y="0"/>
                  </a:lnTo>
                  <a:lnTo>
                    <a:pt x="396" y="0"/>
                  </a:lnTo>
                  <a:lnTo>
                    <a:pt x="402" y="0"/>
                  </a:lnTo>
                  <a:lnTo>
                    <a:pt x="407" y="0"/>
                  </a:lnTo>
                  <a:lnTo>
                    <a:pt x="413" y="1"/>
                  </a:lnTo>
                  <a:lnTo>
                    <a:pt x="418" y="3"/>
                  </a:lnTo>
                  <a:lnTo>
                    <a:pt x="423" y="5"/>
                  </a:lnTo>
                  <a:lnTo>
                    <a:pt x="429" y="8"/>
                  </a:lnTo>
                  <a:lnTo>
                    <a:pt x="435" y="11"/>
                  </a:lnTo>
                  <a:lnTo>
                    <a:pt x="440" y="14"/>
                  </a:lnTo>
                  <a:lnTo>
                    <a:pt x="445" y="19"/>
                  </a:lnTo>
                  <a:lnTo>
                    <a:pt x="449" y="23"/>
                  </a:lnTo>
                  <a:lnTo>
                    <a:pt x="452" y="26"/>
                  </a:lnTo>
                  <a:lnTo>
                    <a:pt x="454" y="31"/>
                  </a:lnTo>
                  <a:lnTo>
                    <a:pt x="455" y="34"/>
                  </a:lnTo>
                  <a:lnTo>
                    <a:pt x="457" y="39"/>
                  </a:lnTo>
                  <a:lnTo>
                    <a:pt x="457" y="44"/>
                  </a:lnTo>
                  <a:lnTo>
                    <a:pt x="457" y="47"/>
                  </a:lnTo>
                  <a:lnTo>
                    <a:pt x="455" y="50"/>
                  </a:lnTo>
                  <a:lnTo>
                    <a:pt x="454" y="52"/>
                  </a:lnTo>
                  <a:lnTo>
                    <a:pt x="452" y="53"/>
                  </a:lnTo>
                  <a:lnTo>
                    <a:pt x="449" y="56"/>
                  </a:lnTo>
                  <a:lnTo>
                    <a:pt x="445" y="58"/>
                  </a:lnTo>
                  <a:lnTo>
                    <a:pt x="440" y="61"/>
                  </a:lnTo>
                  <a:lnTo>
                    <a:pt x="435" y="64"/>
                  </a:lnTo>
                  <a:lnTo>
                    <a:pt x="432" y="67"/>
                  </a:lnTo>
                  <a:lnTo>
                    <a:pt x="427" y="70"/>
                  </a:lnTo>
                  <a:lnTo>
                    <a:pt x="421" y="74"/>
                  </a:lnTo>
                  <a:lnTo>
                    <a:pt x="415" y="77"/>
                  </a:lnTo>
                  <a:lnTo>
                    <a:pt x="407" y="80"/>
                  </a:lnTo>
                  <a:lnTo>
                    <a:pt x="399" y="85"/>
                  </a:lnTo>
                  <a:lnTo>
                    <a:pt x="390" y="89"/>
                  </a:lnTo>
                  <a:lnTo>
                    <a:pt x="379" y="94"/>
                  </a:lnTo>
                  <a:lnTo>
                    <a:pt x="368" y="99"/>
                  </a:lnTo>
                  <a:lnTo>
                    <a:pt x="356" y="105"/>
                  </a:lnTo>
                  <a:lnTo>
                    <a:pt x="343" y="110"/>
                  </a:lnTo>
                  <a:lnTo>
                    <a:pt x="327" y="116"/>
                  </a:lnTo>
                  <a:lnTo>
                    <a:pt x="312" y="122"/>
                  </a:lnTo>
                  <a:lnTo>
                    <a:pt x="295" y="128"/>
                  </a:lnTo>
                  <a:lnTo>
                    <a:pt x="278" y="135"/>
                  </a:lnTo>
                  <a:lnTo>
                    <a:pt x="259" y="141"/>
                  </a:lnTo>
                  <a:lnTo>
                    <a:pt x="240" y="149"/>
                  </a:lnTo>
                  <a:lnTo>
                    <a:pt x="221" y="155"/>
                  </a:lnTo>
                  <a:lnTo>
                    <a:pt x="204" y="163"/>
                  </a:lnTo>
                  <a:lnTo>
                    <a:pt x="189" y="169"/>
                  </a:lnTo>
                  <a:lnTo>
                    <a:pt x="175" y="176"/>
                  </a:lnTo>
                  <a:lnTo>
                    <a:pt x="160" y="180"/>
                  </a:lnTo>
                  <a:lnTo>
                    <a:pt x="148" y="185"/>
                  </a:lnTo>
                  <a:lnTo>
                    <a:pt x="137" y="190"/>
                  </a:lnTo>
                  <a:lnTo>
                    <a:pt x="128" y="193"/>
                  </a:lnTo>
                  <a:lnTo>
                    <a:pt x="118" y="196"/>
                  </a:lnTo>
                  <a:lnTo>
                    <a:pt x="109" y="199"/>
                  </a:lnTo>
                  <a:lnTo>
                    <a:pt x="101" y="201"/>
                  </a:lnTo>
                  <a:lnTo>
                    <a:pt x="95" y="202"/>
                  </a:lnTo>
                  <a:lnTo>
                    <a:pt x="90" y="204"/>
                  </a:lnTo>
                  <a:lnTo>
                    <a:pt x="86" y="205"/>
                  </a:lnTo>
                  <a:lnTo>
                    <a:pt x="82" y="205"/>
                  </a:lnTo>
                  <a:lnTo>
                    <a:pt x="76" y="205"/>
                  </a:lnTo>
                  <a:lnTo>
                    <a:pt x="70" y="204"/>
                  </a:lnTo>
                  <a:lnTo>
                    <a:pt x="64" y="201"/>
                  </a:lnTo>
                  <a:lnTo>
                    <a:pt x="57" y="198"/>
                  </a:lnTo>
                  <a:lnTo>
                    <a:pt x="51" y="193"/>
                  </a:lnTo>
                  <a:lnTo>
                    <a:pt x="45" y="187"/>
                  </a:lnTo>
                  <a:lnTo>
                    <a:pt x="39" y="180"/>
                  </a:lnTo>
                  <a:lnTo>
                    <a:pt x="32" y="172"/>
                  </a:lnTo>
                  <a:lnTo>
                    <a:pt x="25" y="165"/>
                  </a:lnTo>
                  <a:lnTo>
                    <a:pt x="18" y="157"/>
                  </a:lnTo>
                  <a:lnTo>
                    <a:pt x="12" y="149"/>
                  </a:lnTo>
                  <a:lnTo>
                    <a:pt x="7" y="141"/>
                  </a:lnTo>
                  <a:lnTo>
                    <a:pt x="4" y="135"/>
                  </a:lnTo>
                  <a:lnTo>
                    <a:pt x="1" y="128"/>
                  </a:lnTo>
                  <a:lnTo>
                    <a:pt x="0" y="124"/>
                  </a:lnTo>
                  <a:lnTo>
                    <a:pt x="0" y="119"/>
                  </a:lnTo>
                  <a:lnTo>
                    <a:pt x="0" y="116"/>
                  </a:lnTo>
                  <a:lnTo>
                    <a:pt x="3" y="113"/>
                  </a:lnTo>
                  <a:lnTo>
                    <a:pt x="6" y="111"/>
                  </a:lnTo>
                  <a:lnTo>
                    <a:pt x="11" y="110"/>
                  </a:lnTo>
                  <a:lnTo>
                    <a:pt x="17" y="108"/>
                  </a:lnTo>
                  <a:lnTo>
                    <a:pt x="25" y="108"/>
                  </a:lnTo>
                  <a:lnTo>
                    <a:pt x="34" y="108"/>
                  </a:lnTo>
                  <a:lnTo>
                    <a:pt x="43" y="10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0" name="Freeform 13"/>
            <p:cNvSpPr/>
            <p:nvPr/>
          </p:nvSpPr>
          <p:spPr>
            <a:xfrm>
              <a:off x="2457450" y="3771900"/>
              <a:ext cx="460375" cy="900113"/>
            </a:xfrm>
            <a:custGeom>
              <a:avLst/>
              <a:gdLst>
                <a:gd name="txL" fmla="*/ 0 w 290"/>
                <a:gd name="txT" fmla="*/ 0 h 1134"/>
                <a:gd name="txR" fmla="*/ 290 w 290"/>
                <a:gd name="txB" fmla="*/ 1134 h 1134"/>
              </a:gdLst>
              <a:ahLst/>
              <a:cxnLst>
                <a:cxn ang="0">
                  <a:pos x="48" y="1067"/>
                </a:cxn>
                <a:cxn ang="0">
                  <a:pos x="31" y="1092"/>
                </a:cxn>
                <a:cxn ang="0">
                  <a:pos x="19" y="1112"/>
                </a:cxn>
                <a:cxn ang="0">
                  <a:pos x="9" y="1125"/>
                </a:cxn>
                <a:cxn ang="0">
                  <a:pos x="3" y="1133"/>
                </a:cxn>
                <a:cxn ang="0">
                  <a:pos x="0" y="1131"/>
                </a:cxn>
                <a:cxn ang="0">
                  <a:pos x="2" y="1119"/>
                </a:cxn>
                <a:cxn ang="0">
                  <a:pos x="6" y="1105"/>
                </a:cxn>
                <a:cxn ang="0">
                  <a:pos x="11" y="1089"/>
                </a:cxn>
                <a:cxn ang="0">
                  <a:pos x="17" y="1069"/>
                </a:cxn>
                <a:cxn ang="0">
                  <a:pos x="25" y="1045"/>
                </a:cxn>
                <a:cxn ang="0">
                  <a:pos x="34" y="1017"/>
                </a:cxn>
                <a:cxn ang="0">
                  <a:pos x="47" y="985"/>
                </a:cxn>
                <a:cxn ang="0">
                  <a:pos x="59" y="951"/>
                </a:cxn>
                <a:cxn ang="0">
                  <a:pos x="73" y="912"/>
                </a:cxn>
                <a:cxn ang="0">
                  <a:pos x="112" y="781"/>
                </a:cxn>
                <a:cxn ang="0">
                  <a:pos x="156" y="603"/>
                </a:cxn>
                <a:cxn ang="0">
                  <a:pos x="180" y="482"/>
                </a:cxn>
                <a:cxn ang="0">
                  <a:pos x="192" y="391"/>
                </a:cxn>
                <a:cxn ang="0">
                  <a:pos x="198" y="304"/>
                </a:cxn>
                <a:cxn ang="0">
                  <a:pos x="203" y="221"/>
                </a:cxn>
                <a:cxn ang="0">
                  <a:pos x="205" y="143"/>
                </a:cxn>
                <a:cxn ang="0">
                  <a:pos x="205" y="69"/>
                </a:cxn>
                <a:cxn ang="0">
                  <a:pos x="200" y="0"/>
                </a:cxn>
                <a:cxn ang="0">
                  <a:pos x="242" y="33"/>
                </a:cxn>
                <a:cxn ang="0">
                  <a:pos x="267" y="55"/>
                </a:cxn>
                <a:cxn ang="0">
                  <a:pos x="278" y="68"/>
                </a:cxn>
                <a:cxn ang="0">
                  <a:pos x="286" y="100"/>
                </a:cxn>
                <a:cxn ang="0">
                  <a:pos x="290" y="138"/>
                </a:cxn>
                <a:cxn ang="0">
                  <a:pos x="287" y="184"/>
                </a:cxn>
                <a:cxn ang="0">
                  <a:pos x="284" y="217"/>
                </a:cxn>
                <a:cxn ang="0">
                  <a:pos x="279" y="254"/>
                </a:cxn>
                <a:cxn ang="0">
                  <a:pos x="273" y="300"/>
                </a:cxn>
                <a:cxn ang="0">
                  <a:pos x="265" y="350"/>
                </a:cxn>
                <a:cxn ang="0">
                  <a:pos x="258" y="410"/>
                </a:cxn>
                <a:cxn ang="0">
                  <a:pos x="240" y="519"/>
                </a:cxn>
                <a:cxn ang="0">
                  <a:pos x="214" y="648"/>
                </a:cxn>
                <a:cxn ang="0">
                  <a:pos x="178" y="778"/>
                </a:cxn>
                <a:cxn ang="0">
                  <a:pos x="156" y="841"/>
                </a:cxn>
                <a:cxn ang="0">
                  <a:pos x="134" y="899"/>
                </a:cxn>
                <a:cxn ang="0">
                  <a:pos x="112" y="949"/>
                </a:cxn>
                <a:cxn ang="0">
                  <a:pos x="91" y="995"/>
                </a:cxn>
                <a:cxn ang="0">
                  <a:pos x="69" y="1036"/>
                </a:cxn>
              </a:cxnLst>
              <a:rect l="txL" t="txT" r="txR" b="txB"/>
              <a:pathLst>
                <a:path w="290" h="1134">
                  <a:moveTo>
                    <a:pt x="61" y="1048"/>
                  </a:moveTo>
                  <a:lnTo>
                    <a:pt x="55" y="1058"/>
                  </a:lnTo>
                  <a:lnTo>
                    <a:pt x="48" y="1067"/>
                  </a:lnTo>
                  <a:lnTo>
                    <a:pt x="42" y="1076"/>
                  </a:lnTo>
                  <a:lnTo>
                    <a:pt x="38" y="1084"/>
                  </a:lnTo>
                  <a:lnTo>
                    <a:pt x="31" y="1092"/>
                  </a:lnTo>
                  <a:lnTo>
                    <a:pt x="27" y="1100"/>
                  </a:lnTo>
                  <a:lnTo>
                    <a:pt x="23" y="1106"/>
                  </a:lnTo>
                  <a:lnTo>
                    <a:pt x="19" y="1112"/>
                  </a:lnTo>
                  <a:lnTo>
                    <a:pt x="16" y="1117"/>
                  </a:lnTo>
                  <a:lnTo>
                    <a:pt x="13" y="1122"/>
                  </a:lnTo>
                  <a:lnTo>
                    <a:pt x="9" y="1125"/>
                  </a:lnTo>
                  <a:lnTo>
                    <a:pt x="8" y="1128"/>
                  </a:lnTo>
                  <a:lnTo>
                    <a:pt x="5" y="1131"/>
                  </a:lnTo>
                  <a:lnTo>
                    <a:pt x="3" y="1133"/>
                  </a:lnTo>
                  <a:lnTo>
                    <a:pt x="2" y="1134"/>
                  </a:lnTo>
                  <a:lnTo>
                    <a:pt x="0" y="1131"/>
                  </a:lnTo>
                  <a:lnTo>
                    <a:pt x="0" y="1128"/>
                  </a:lnTo>
                  <a:lnTo>
                    <a:pt x="2" y="1122"/>
                  </a:lnTo>
                  <a:lnTo>
                    <a:pt x="2" y="1119"/>
                  </a:lnTo>
                  <a:lnTo>
                    <a:pt x="3" y="1114"/>
                  </a:lnTo>
                  <a:lnTo>
                    <a:pt x="5" y="1109"/>
                  </a:lnTo>
                  <a:lnTo>
                    <a:pt x="6" y="1105"/>
                  </a:lnTo>
                  <a:lnTo>
                    <a:pt x="6" y="1100"/>
                  </a:lnTo>
                  <a:lnTo>
                    <a:pt x="9" y="1095"/>
                  </a:lnTo>
                  <a:lnTo>
                    <a:pt x="11" y="1089"/>
                  </a:lnTo>
                  <a:lnTo>
                    <a:pt x="13" y="1083"/>
                  </a:lnTo>
                  <a:lnTo>
                    <a:pt x="14" y="1076"/>
                  </a:lnTo>
                  <a:lnTo>
                    <a:pt x="17" y="1069"/>
                  </a:lnTo>
                  <a:lnTo>
                    <a:pt x="20" y="1061"/>
                  </a:lnTo>
                  <a:lnTo>
                    <a:pt x="22" y="1053"/>
                  </a:lnTo>
                  <a:lnTo>
                    <a:pt x="25" y="1045"/>
                  </a:lnTo>
                  <a:lnTo>
                    <a:pt x="28" y="1036"/>
                  </a:lnTo>
                  <a:lnTo>
                    <a:pt x="31" y="1026"/>
                  </a:lnTo>
                  <a:lnTo>
                    <a:pt x="34" y="1017"/>
                  </a:lnTo>
                  <a:lnTo>
                    <a:pt x="39" y="1007"/>
                  </a:lnTo>
                  <a:lnTo>
                    <a:pt x="42" y="996"/>
                  </a:lnTo>
                  <a:lnTo>
                    <a:pt x="47" y="985"/>
                  </a:lnTo>
                  <a:lnTo>
                    <a:pt x="50" y="974"/>
                  </a:lnTo>
                  <a:lnTo>
                    <a:pt x="55" y="962"/>
                  </a:lnTo>
                  <a:lnTo>
                    <a:pt x="59" y="951"/>
                  </a:lnTo>
                  <a:lnTo>
                    <a:pt x="64" y="938"/>
                  </a:lnTo>
                  <a:lnTo>
                    <a:pt x="69" y="924"/>
                  </a:lnTo>
                  <a:lnTo>
                    <a:pt x="73" y="912"/>
                  </a:lnTo>
                  <a:lnTo>
                    <a:pt x="78" y="897"/>
                  </a:lnTo>
                  <a:lnTo>
                    <a:pt x="95" y="839"/>
                  </a:lnTo>
                  <a:lnTo>
                    <a:pt x="112" y="781"/>
                  </a:lnTo>
                  <a:lnTo>
                    <a:pt x="128" y="722"/>
                  </a:lnTo>
                  <a:lnTo>
                    <a:pt x="144" y="664"/>
                  </a:lnTo>
                  <a:lnTo>
                    <a:pt x="156" y="603"/>
                  </a:lnTo>
                  <a:lnTo>
                    <a:pt x="169" y="543"/>
                  </a:lnTo>
                  <a:lnTo>
                    <a:pt x="175" y="513"/>
                  </a:lnTo>
                  <a:lnTo>
                    <a:pt x="180" y="482"/>
                  </a:lnTo>
                  <a:lnTo>
                    <a:pt x="184" y="452"/>
                  </a:lnTo>
                  <a:lnTo>
                    <a:pt x="189" y="421"/>
                  </a:lnTo>
                  <a:lnTo>
                    <a:pt x="192" y="391"/>
                  </a:lnTo>
                  <a:lnTo>
                    <a:pt x="194" y="361"/>
                  </a:lnTo>
                  <a:lnTo>
                    <a:pt x="197" y="333"/>
                  </a:lnTo>
                  <a:lnTo>
                    <a:pt x="198" y="304"/>
                  </a:lnTo>
                  <a:lnTo>
                    <a:pt x="200" y="276"/>
                  </a:lnTo>
                  <a:lnTo>
                    <a:pt x="201" y="248"/>
                  </a:lnTo>
                  <a:lnTo>
                    <a:pt x="203" y="221"/>
                  </a:lnTo>
                  <a:lnTo>
                    <a:pt x="205" y="195"/>
                  </a:lnTo>
                  <a:lnTo>
                    <a:pt x="205" y="168"/>
                  </a:lnTo>
                  <a:lnTo>
                    <a:pt x="205" y="143"/>
                  </a:lnTo>
                  <a:lnTo>
                    <a:pt x="205" y="118"/>
                  </a:lnTo>
                  <a:lnTo>
                    <a:pt x="205" y="93"/>
                  </a:lnTo>
                  <a:lnTo>
                    <a:pt x="205" y="69"/>
                  </a:lnTo>
                  <a:lnTo>
                    <a:pt x="203" y="46"/>
                  </a:lnTo>
                  <a:lnTo>
                    <a:pt x="201" y="22"/>
                  </a:lnTo>
                  <a:lnTo>
                    <a:pt x="200" y="0"/>
                  </a:lnTo>
                  <a:lnTo>
                    <a:pt x="215" y="11"/>
                  </a:lnTo>
                  <a:lnTo>
                    <a:pt x="230" y="22"/>
                  </a:lnTo>
                  <a:lnTo>
                    <a:pt x="242" y="33"/>
                  </a:lnTo>
                  <a:lnTo>
                    <a:pt x="253" y="42"/>
                  </a:lnTo>
                  <a:lnTo>
                    <a:pt x="262" y="50"/>
                  </a:lnTo>
                  <a:lnTo>
                    <a:pt x="267" y="55"/>
                  </a:lnTo>
                  <a:lnTo>
                    <a:pt x="270" y="60"/>
                  </a:lnTo>
                  <a:lnTo>
                    <a:pt x="275" y="63"/>
                  </a:lnTo>
                  <a:lnTo>
                    <a:pt x="278" y="68"/>
                  </a:lnTo>
                  <a:lnTo>
                    <a:pt x="279" y="71"/>
                  </a:lnTo>
                  <a:lnTo>
                    <a:pt x="283" y="75"/>
                  </a:lnTo>
                  <a:lnTo>
                    <a:pt x="286" y="100"/>
                  </a:lnTo>
                  <a:lnTo>
                    <a:pt x="287" y="113"/>
                  </a:lnTo>
                  <a:lnTo>
                    <a:pt x="289" y="126"/>
                  </a:lnTo>
                  <a:lnTo>
                    <a:pt x="290" y="138"/>
                  </a:lnTo>
                  <a:lnTo>
                    <a:pt x="290" y="152"/>
                  </a:lnTo>
                  <a:lnTo>
                    <a:pt x="289" y="168"/>
                  </a:lnTo>
                  <a:lnTo>
                    <a:pt x="287" y="184"/>
                  </a:lnTo>
                  <a:lnTo>
                    <a:pt x="287" y="193"/>
                  </a:lnTo>
                  <a:lnTo>
                    <a:pt x="286" y="204"/>
                  </a:lnTo>
                  <a:lnTo>
                    <a:pt x="284" y="217"/>
                  </a:lnTo>
                  <a:lnTo>
                    <a:pt x="283" y="229"/>
                  </a:lnTo>
                  <a:lnTo>
                    <a:pt x="281" y="242"/>
                  </a:lnTo>
                  <a:lnTo>
                    <a:pt x="279" y="254"/>
                  </a:lnTo>
                  <a:lnTo>
                    <a:pt x="278" y="268"/>
                  </a:lnTo>
                  <a:lnTo>
                    <a:pt x="275" y="284"/>
                  </a:lnTo>
                  <a:lnTo>
                    <a:pt x="273" y="300"/>
                  </a:lnTo>
                  <a:lnTo>
                    <a:pt x="270" y="315"/>
                  </a:lnTo>
                  <a:lnTo>
                    <a:pt x="269" y="333"/>
                  </a:lnTo>
                  <a:lnTo>
                    <a:pt x="265" y="350"/>
                  </a:lnTo>
                  <a:lnTo>
                    <a:pt x="264" y="370"/>
                  </a:lnTo>
                  <a:lnTo>
                    <a:pt x="261" y="389"/>
                  </a:lnTo>
                  <a:lnTo>
                    <a:pt x="258" y="410"/>
                  </a:lnTo>
                  <a:lnTo>
                    <a:pt x="254" y="432"/>
                  </a:lnTo>
                  <a:lnTo>
                    <a:pt x="248" y="475"/>
                  </a:lnTo>
                  <a:lnTo>
                    <a:pt x="240" y="519"/>
                  </a:lnTo>
                  <a:lnTo>
                    <a:pt x="233" y="562"/>
                  </a:lnTo>
                  <a:lnTo>
                    <a:pt x="225" y="606"/>
                  </a:lnTo>
                  <a:lnTo>
                    <a:pt x="214" y="648"/>
                  </a:lnTo>
                  <a:lnTo>
                    <a:pt x="203" y="690"/>
                  </a:lnTo>
                  <a:lnTo>
                    <a:pt x="190" y="734"/>
                  </a:lnTo>
                  <a:lnTo>
                    <a:pt x="178" y="778"/>
                  </a:lnTo>
                  <a:lnTo>
                    <a:pt x="170" y="800"/>
                  </a:lnTo>
                  <a:lnTo>
                    <a:pt x="162" y="821"/>
                  </a:lnTo>
                  <a:lnTo>
                    <a:pt x="156" y="841"/>
                  </a:lnTo>
                  <a:lnTo>
                    <a:pt x="148" y="861"/>
                  </a:lnTo>
                  <a:lnTo>
                    <a:pt x="142" y="880"/>
                  </a:lnTo>
                  <a:lnTo>
                    <a:pt x="134" y="899"/>
                  </a:lnTo>
                  <a:lnTo>
                    <a:pt x="127" y="916"/>
                  </a:lnTo>
                  <a:lnTo>
                    <a:pt x="120" y="934"/>
                  </a:lnTo>
                  <a:lnTo>
                    <a:pt x="112" y="949"/>
                  </a:lnTo>
                  <a:lnTo>
                    <a:pt x="105" y="965"/>
                  </a:lnTo>
                  <a:lnTo>
                    <a:pt x="98" y="981"/>
                  </a:lnTo>
                  <a:lnTo>
                    <a:pt x="91" y="995"/>
                  </a:lnTo>
                  <a:lnTo>
                    <a:pt x="83" y="1009"/>
                  </a:lnTo>
                  <a:lnTo>
                    <a:pt x="77" y="1023"/>
                  </a:lnTo>
                  <a:lnTo>
                    <a:pt x="69" y="1036"/>
                  </a:lnTo>
                  <a:lnTo>
                    <a:pt x="61" y="104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1" name="Freeform 14"/>
            <p:cNvSpPr/>
            <p:nvPr/>
          </p:nvSpPr>
          <p:spPr>
            <a:xfrm>
              <a:off x="2478088" y="3916363"/>
              <a:ext cx="584200" cy="180975"/>
            </a:xfrm>
            <a:custGeom>
              <a:avLst/>
              <a:gdLst>
                <a:gd name="txL" fmla="*/ 0 w 368"/>
                <a:gd name="txT" fmla="*/ 0 h 227"/>
                <a:gd name="txR" fmla="*/ 368 w 368"/>
                <a:gd name="txB" fmla="*/ 227 h 227"/>
              </a:gdLst>
              <a:ahLst/>
              <a:cxnLst>
                <a:cxn ang="0">
                  <a:pos x="368" y="47"/>
                </a:cxn>
                <a:cxn ang="0">
                  <a:pos x="363" y="56"/>
                </a:cxn>
                <a:cxn ang="0">
                  <a:pos x="355" y="66"/>
                </a:cxn>
                <a:cxn ang="0">
                  <a:pos x="343" y="78"/>
                </a:cxn>
                <a:cxn ang="0">
                  <a:pos x="326" y="91"/>
                </a:cxn>
                <a:cxn ang="0">
                  <a:pos x="304" y="106"/>
                </a:cxn>
                <a:cxn ang="0">
                  <a:pos x="277" y="122"/>
                </a:cxn>
                <a:cxn ang="0">
                  <a:pos x="248" y="141"/>
                </a:cxn>
                <a:cxn ang="0">
                  <a:pos x="213" y="161"/>
                </a:cxn>
                <a:cxn ang="0">
                  <a:pos x="182" y="178"/>
                </a:cxn>
                <a:cxn ang="0">
                  <a:pos x="154" y="193"/>
                </a:cxn>
                <a:cxn ang="0">
                  <a:pos x="131" y="204"/>
                </a:cxn>
                <a:cxn ang="0">
                  <a:pos x="110" y="213"/>
                </a:cxn>
                <a:cxn ang="0">
                  <a:pos x="93" y="219"/>
                </a:cxn>
                <a:cxn ang="0">
                  <a:pos x="81" y="224"/>
                </a:cxn>
                <a:cxn ang="0">
                  <a:pos x="73" y="226"/>
                </a:cxn>
                <a:cxn ang="0">
                  <a:pos x="67" y="226"/>
                </a:cxn>
                <a:cxn ang="0">
                  <a:pos x="56" y="222"/>
                </a:cxn>
                <a:cxn ang="0">
                  <a:pos x="45" y="216"/>
                </a:cxn>
                <a:cxn ang="0">
                  <a:pos x="26" y="205"/>
                </a:cxn>
                <a:cxn ang="0">
                  <a:pos x="15" y="194"/>
                </a:cxn>
                <a:cxn ang="0">
                  <a:pos x="7" y="183"/>
                </a:cxn>
                <a:cxn ang="0">
                  <a:pos x="1" y="171"/>
                </a:cxn>
                <a:cxn ang="0">
                  <a:pos x="0" y="161"/>
                </a:cxn>
                <a:cxn ang="0">
                  <a:pos x="1" y="153"/>
                </a:cxn>
                <a:cxn ang="0">
                  <a:pos x="7" y="146"/>
                </a:cxn>
                <a:cxn ang="0">
                  <a:pos x="20" y="138"/>
                </a:cxn>
                <a:cxn ang="0">
                  <a:pos x="37" y="130"/>
                </a:cxn>
                <a:cxn ang="0">
                  <a:pos x="48" y="125"/>
                </a:cxn>
                <a:cxn ang="0">
                  <a:pos x="60" y="119"/>
                </a:cxn>
                <a:cxn ang="0">
                  <a:pos x="76" y="113"/>
                </a:cxn>
                <a:cxn ang="0">
                  <a:pos x="95" y="103"/>
                </a:cxn>
                <a:cxn ang="0">
                  <a:pos x="117" y="94"/>
                </a:cxn>
                <a:cxn ang="0">
                  <a:pos x="142" y="83"/>
                </a:cxn>
                <a:cxn ang="0">
                  <a:pos x="168" y="69"/>
                </a:cxn>
                <a:cxn ang="0">
                  <a:pos x="198" y="53"/>
                </a:cxn>
                <a:cxn ang="0">
                  <a:pos x="227" y="42"/>
                </a:cxn>
                <a:cxn ang="0">
                  <a:pos x="252" y="31"/>
                </a:cxn>
                <a:cxn ang="0">
                  <a:pos x="276" y="22"/>
                </a:cxn>
                <a:cxn ang="0">
                  <a:pos x="296" y="14"/>
                </a:cxn>
                <a:cxn ang="0">
                  <a:pos x="313" y="7"/>
                </a:cxn>
                <a:cxn ang="0">
                  <a:pos x="327" y="3"/>
                </a:cxn>
                <a:cxn ang="0">
                  <a:pos x="338" y="0"/>
                </a:cxn>
                <a:cxn ang="0">
                  <a:pos x="346" y="0"/>
                </a:cxn>
                <a:cxn ang="0">
                  <a:pos x="357" y="1"/>
                </a:cxn>
                <a:cxn ang="0">
                  <a:pos x="363" y="9"/>
                </a:cxn>
                <a:cxn ang="0">
                  <a:pos x="366" y="15"/>
                </a:cxn>
                <a:cxn ang="0">
                  <a:pos x="368" y="22"/>
                </a:cxn>
                <a:cxn ang="0">
                  <a:pos x="368" y="31"/>
                </a:cxn>
                <a:cxn ang="0">
                  <a:pos x="368" y="42"/>
                </a:cxn>
              </a:cxnLst>
              <a:rect l="txL" t="txT" r="txR" b="txB"/>
              <a:pathLst>
                <a:path w="368" h="227">
                  <a:moveTo>
                    <a:pt x="368" y="42"/>
                  </a:moveTo>
                  <a:lnTo>
                    <a:pt x="368" y="47"/>
                  </a:lnTo>
                  <a:lnTo>
                    <a:pt x="366" y="51"/>
                  </a:lnTo>
                  <a:lnTo>
                    <a:pt x="363" y="56"/>
                  </a:lnTo>
                  <a:lnTo>
                    <a:pt x="360" y="61"/>
                  </a:lnTo>
                  <a:lnTo>
                    <a:pt x="355" y="66"/>
                  </a:lnTo>
                  <a:lnTo>
                    <a:pt x="349" y="72"/>
                  </a:lnTo>
                  <a:lnTo>
                    <a:pt x="343" y="78"/>
                  </a:lnTo>
                  <a:lnTo>
                    <a:pt x="335" y="84"/>
                  </a:lnTo>
                  <a:lnTo>
                    <a:pt x="326" y="91"/>
                  </a:lnTo>
                  <a:lnTo>
                    <a:pt x="315" y="98"/>
                  </a:lnTo>
                  <a:lnTo>
                    <a:pt x="304" y="106"/>
                  </a:lnTo>
                  <a:lnTo>
                    <a:pt x="291" y="114"/>
                  </a:lnTo>
                  <a:lnTo>
                    <a:pt x="277" y="122"/>
                  </a:lnTo>
                  <a:lnTo>
                    <a:pt x="263" y="131"/>
                  </a:lnTo>
                  <a:lnTo>
                    <a:pt x="248" y="141"/>
                  </a:lnTo>
                  <a:lnTo>
                    <a:pt x="231" y="150"/>
                  </a:lnTo>
                  <a:lnTo>
                    <a:pt x="213" y="161"/>
                  </a:lnTo>
                  <a:lnTo>
                    <a:pt x="198" y="169"/>
                  </a:lnTo>
                  <a:lnTo>
                    <a:pt x="182" y="178"/>
                  </a:lnTo>
                  <a:lnTo>
                    <a:pt x="168" y="186"/>
                  </a:lnTo>
                  <a:lnTo>
                    <a:pt x="154" y="193"/>
                  </a:lnTo>
                  <a:lnTo>
                    <a:pt x="142" y="199"/>
                  </a:lnTo>
                  <a:lnTo>
                    <a:pt x="131" y="204"/>
                  </a:lnTo>
                  <a:lnTo>
                    <a:pt x="120" y="210"/>
                  </a:lnTo>
                  <a:lnTo>
                    <a:pt x="110" y="213"/>
                  </a:lnTo>
                  <a:lnTo>
                    <a:pt x="101" y="218"/>
                  </a:lnTo>
                  <a:lnTo>
                    <a:pt x="93" y="219"/>
                  </a:lnTo>
                  <a:lnTo>
                    <a:pt x="87" y="222"/>
                  </a:lnTo>
                  <a:lnTo>
                    <a:pt x="81" y="224"/>
                  </a:lnTo>
                  <a:lnTo>
                    <a:pt x="78" y="226"/>
                  </a:lnTo>
                  <a:lnTo>
                    <a:pt x="73" y="226"/>
                  </a:lnTo>
                  <a:lnTo>
                    <a:pt x="71" y="227"/>
                  </a:lnTo>
                  <a:lnTo>
                    <a:pt x="67" y="226"/>
                  </a:lnTo>
                  <a:lnTo>
                    <a:pt x="62" y="224"/>
                  </a:lnTo>
                  <a:lnTo>
                    <a:pt x="56" y="222"/>
                  </a:lnTo>
                  <a:lnTo>
                    <a:pt x="51" y="219"/>
                  </a:lnTo>
                  <a:lnTo>
                    <a:pt x="45" y="216"/>
                  </a:lnTo>
                  <a:lnTo>
                    <a:pt x="39" y="213"/>
                  </a:lnTo>
                  <a:lnTo>
                    <a:pt x="26" y="205"/>
                  </a:lnTo>
                  <a:lnTo>
                    <a:pt x="20" y="200"/>
                  </a:lnTo>
                  <a:lnTo>
                    <a:pt x="15" y="194"/>
                  </a:lnTo>
                  <a:lnTo>
                    <a:pt x="10" y="189"/>
                  </a:lnTo>
                  <a:lnTo>
                    <a:pt x="7" y="183"/>
                  </a:lnTo>
                  <a:lnTo>
                    <a:pt x="3" y="177"/>
                  </a:lnTo>
                  <a:lnTo>
                    <a:pt x="1" y="171"/>
                  </a:lnTo>
                  <a:lnTo>
                    <a:pt x="0" y="166"/>
                  </a:lnTo>
                  <a:lnTo>
                    <a:pt x="0" y="161"/>
                  </a:lnTo>
                  <a:lnTo>
                    <a:pt x="0" y="158"/>
                  </a:lnTo>
                  <a:lnTo>
                    <a:pt x="1" y="153"/>
                  </a:lnTo>
                  <a:lnTo>
                    <a:pt x="4" y="150"/>
                  </a:lnTo>
                  <a:lnTo>
                    <a:pt x="7" y="146"/>
                  </a:lnTo>
                  <a:lnTo>
                    <a:pt x="14" y="141"/>
                  </a:lnTo>
                  <a:lnTo>
                    <a:pt x="20" y="138"/>
                  </a:lnTo>
                  <a:lnTo>
                    <a:pt x="28" y="133"/>
                  </a:lnTo>
                  <a:lnTo>
                    <a:pt x="37" y="130"/>
                  </a:lnTo>
                  <a:lnTo>
                    <a:pt x="42" y="127"/>
                  </a:lnTo>
                  <a:lnTo>
                    <a:pt x="48" y="125"/>
                  </a:lnTo>
                  <a:lnTo>
                    <a:pt x="54" y="122"/>
                  </a:lnTo>
                  <a:lnTo>
                    <a:pt x="60" y="119"/>
                  </a:lnTo>
                  <a:lnTo>
                    <a:pt x="68" y="116"/>
                  </a:lnTo>
                  <a:lnTo>
                    <a:pt x="76" y="113"/>
                  </a:lnTo>
                  <a:lnTo>
                    <a:pt x="85" y="108"/>
                  </a:lnTo>
                  <a:lnTo>
                    <a:pt x="95" y="103"/>
                  </a:lnTo>
                  <a:lnTo>
                    <a:pt x="106" y="98"/>
                  </a:lnTo>
                  <a:lnTo>
                    <a:pt x="117" y="94"/>
                  </a:lnTo>
                  <a:lnTo>
                    <a:pt x="128" y="89"/>
                  </a:lnTo>
                  <a:lnTo>
                    <a:pt x="142" y="83"/>
                  </a:lnTo>
                  <a:lnTo>
                    <a:pt x="154" y="76"/>
                  </a:lnTo>
                  <a:lnTo>
                    <a:pt x="168" y="69"/>
                  </a:lnTo>
                  <a:lnTo>
                    <a:pt x="182" y="61"/>
                  </a:lnTo>
                  <a:lnTo>
                    <a:pt x="198" y="53"/>
                  </a:lnTo>
                  <a:lnTo>
                    <a:pt x="212" y="47"/>
                  </a:lnTo>
                  <a:lnTo>
                    <a:pt x="227" y="42"/>
                  </a:lnTo>
                  <a:lnTo>
                    <a:pt x="240" y="36"/>
                  </a:lnTo>
                  <a:lnTo>
                    <a:pt x="252" y="31"/>
                  </a:lnTo>
                  <a:lnTo>
                    <a:pt x="265" y="26"/>
                  </a:lnTo>
                  <a:lnTo>
                    <a:pt x="276" y="22"/>
                  </a:lnTo>
                  <a:lnTo>
                    <a:pt x="287" y="18"/>
                  </a:lnTo>
                  <a:lnTo>
                    <a:pt x="296" y="14"/>
                  </a:lnTo>
                  <a:lnTo>
                    <a:pt x="305" y="11"/>
                  </a:lnTo>
                  <a:lnTo>
                    <a:pt x="313" y="7"/>
                  </a:lnTo>
                  <a:lnTo>
                    <a:pt x="321" y="6"/>
                  </a:lnTo>
                  <a:lnTo>
                    <a:pt x="327" y="3"/>
                  </a:lnTo>
                  <a:lnTo>
                    <a:pt x="334" y="1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46" y="0"/>
                  </a:lnTo>
                  <a:lnTo>
                    <a:pt x="352" y="0"/>
                  </a:lnTo>
                  <a:lnTo>
                    <a:pt x="357" y="1"/>
                  </a:lnTo>
                  <a:lnTo>
                    <a:pt x="360" y="4"/>
                  </a:lnTo>
                  <a:lnTo>
                    <a:pt x="363" y="9"/>
                  </a:lnTo>
                  <a:lnTo>
                    <a:pt x="365" y="12"/>
                  </a:lnTo>
                  <a:lnTo>
                    <a:pt x="366" y="15"/>
                  </a:lnTo>
                  <a:lnTo>
                    <a:pt x="366" y="18"/>
                  </a:lnTo>
                  <a:lnTo>
                    <a:pt x="368" y="22"/>
                  </a:lnTo>
                  <a:lnTo>
                    <a:pt x="368" y="26"/>
                  </a:lnTo>
                  <a:lnTo>
                    <a:pt x="368" y="31"/>
                  </a:lnTo>
                  <a:lnTo>
                    <a:pt x="368" y="37"/>
                  </a:lnTo>
                  <a:lnTo>
                    <a:pt x="368" y="42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2" name="Freeform 15"/>
            <p:cNvSpPr/>
            <p:nvPr/>
          </p:nvSpPr>
          <p:spPr>
            <a:xfrm>
              <a:off x="3194050" y="3076575"/>
              <a:ext cx="446087" cy="282575"/>
            </a:xfrm>
            <a:custGeom>
              <a:avLst/>
              <a:gdLst>
                <a:gd name="txL" fmla="*/ 0 w 281"/>
                <a:gd name="txT" fmla="*/ 0 h 356"/>
                <a:gd name="txR" fmla="*/ 281 w 281"/>
                <a:gd name="txB" fmla="*/ 356 h 356"/>
              </a:gdLst>
              <a:ahLst/>
              <a:cxnLst>
                <a:cxn ang="0">
                  <a:pos x="209" y="0"/>
                </a:cxn>
                <a:cxn ang="0">
                  <a:pos x="218" y="4"/>
                </a:cxn>
                <a:cxn ang="0">
                  <a:pos x="231" y="12"/>
                </a:cxn>
                <a:cxn ang="0">
                  <a:pos x="246" y="25"/>
                </a:cxn>
                <a:cxn ang="0">
                  <a:pos x="259" y="44"/>
                </a:cxn>
                <a:cxn ang="0">
                  <a:pos x="270" y="65"/>
                </a:cxn>
                <a:cxn ang="0">
                  <a:pos x="277" y="84"/>
                </a:cxn>
                <a:cxn ang="0">
                  <a:pos x="281" y="106"/>
                </a:cxn>
                <a:cxn ang="0">
                  <a:pos x="281" y="124"/>
                </a:cxn>
                <a:cxn ang="0">
                  <a:pos x="277" y="138"/>
                </a:cxn>
                <a:cxn ang="0">
                  <a:pos x="270" y="152"/>
                </a:cxn>
                <a:cxn ang="0">
                  <a:pos x="259" y="167"/>
                </a:cxn>
                <a:cxn ang="0">
                  <a:pos x="245" y="185"/>
                </a:cxn>
                <a:cxn ang="0">
                  <a:pos x="228" y="204"/>
                </a:cxn>
                <a:cxn ang="0">
                  <a:pos x="207" y="224"/>
                </a:cxn>
                <a:cxn ang="0">
                  <a:pos x="184" y="246"/>
                </a:cxn>
                <a:cxn ang="0">
                  <a:pos x="157" y="271"/>
                </a:cxn>
                <a:cxn ang="0">
                  <a:pos x="132" y="291"/>
                </a:cxn>
                <a:cxn ang="0">
                  <a:pos x="107" y="310"/>
                </a:cxn>
                <a:cxn ang="0">
                  <a:pos x="84" y="326"/>
                </a:cxn>
                <a:cxn ang="0">
                  <a:pos x="62" y="337"/>
                </a:cxn>
                <a:cxn ang="0">
                  <a:pos x="42" y="346"/>
                </a:cxn>
                <a:cxn ang="0">
                  <a:pos x="25" y="353"/>
                </a:cxn>
                <a:cxn ang="0">
                  <a:pos x="7" y="356"/>
                </a:cxn>
                <a:cxn ang="0">
                  <a:pos x="15" y="338"/>
                </a:cxn>
                <a:cxn ang="0">
                  <a:pos x="46" y="304"/>
                </a:cxn>
                <a:cxn ang="0">
                  <a:pos x="73" y="271"/>
                </a:cxn>
                <a:cxn ang="0">
                  <a:pos x="96" y="241"/>
                </a:cxn>
                <a:cxn ang="0">
                  <a:pos x="118" y="215"/>
                </a:cxn>
                <a:cxn ang="0">
                  <a:pos x="137" y="189"/>
                </a:cxn>
                <a:cxn ang="0">
                  <a:pos x="153" y="167"/>
                </a:cxn>
                <a:cxn ang="0">
                  <a:pos x="165" y="149"/>
                </a:cxn>
                <a:cxn ang="0">
                  <a:pos x="179" y="127"/>
                </a:cxn>
                <a:cxn ang="0">
                  <a:pos x="190" y="103"/>
                </a:cxn>
                <a:cxn ang="0">
                  <a:pos x="198" y="80"/>
                </a:cxn>
                <a:cxn ang="0">
                  <a:pos x="199" y="54"/>
                </a:cxn>
                <a:cxn ang="0">
                  <a:pos x="198" y="42"/>
                </a:cxn>
                <a:cxn ang="0">
                  <a:pos x="196" y="31"/>
                </a:cxn>
                <a:cxn ang="0">
                  <a:pos x="196" y="22"/>
                </a:cxn>
                <a:cxn ang="0">
                  <a:pos x="196" y="14"/>
                </a:cxn>
                <a:cxn ang="0">
                  <a:pos x="198" y="9"/>
                </a:cxn>
                <a:cxn ang="0">
                  <a:pos x="199" y="1"/>
                </a:cxn>
                <a:cxn ang="0">
                  <a:pos x="204" y="0"/>
                </a:cxn>
              </a:cxnLst>
              <a:rect l="txL" t="txT" r="txR" b="txB"/>
              <a:pathLst>
                <a:path w="281" h="356">
                  <a:moveTo>
                    <a:pt x="204" y="0"/>
                  </a:moveTo>
                  <a:lnTo>
                    <a:pt x="209" y="0"/>
                  </a:lnTo>
                  <a:lnTo>
                    <a:pt x="213" y="1"/>
                  </a:lnTo>
                  <a:lnTo>
                    <a:pt x="218" y="4"/>
                  </a:lnTo>
                  <a:lnTo>
                    <a:pt x="224" y="7"/>
                  </a:lnTo>
                  <a:lnTo>
                    <a:pt x="231" y="12"/>
                  </a:lnTo>
                  <a:lnTo>
                    <a:pt x="238" y="17"/>
                  </a:lnTo>
                  <a:lnTo>
                    <a:pt x="246" y="25"/>
                  </a:lnTo>
                  <a:lnTo>
                    <a:pt x="254" y="31"/>
                  </a:lnTo>
                  <a:lnTo>
                    <a:pt x="259" y="44"/>
                  </a:lnTo>
                  <a:lnTo>
                    <a:pt x="265" y="54"/>
                  </a:lnTo>
                  <a:lnTo>
                    <a:pt x="270" y="65"/>
                  </a:lnTo>
                  <a:lnTo>
                    <a:pt x="273" y="75"/>
                  </a:lnTo>
                  <a:lnTo>
                    <a:pt x="277" y="84"/>
                  </a:lnTo>
                  <a:lnTo>
                    <a:pt x="279" y="95"/>
                  </a:lnTo>
                  <a:lnTo>
                    <a:pt x="281" y="106"/>
                  </a:lnTo>
                  <a:lnTo>
                    <a:pt x="281" y="117"/>
                  </a:lnTo>
                  <a:lnTo>
                    <a:pt x="281" y="124"/>
                  </a:lnTo>
                  <a:lnTo>
                    <a:pt x="279" y="131"/>
                  </a:lnTo>
                  <a:lnTo>
                    <a:pt x="277" y="138"/>
                  </a:lnTo>
                  <a:lnTo>
                    <a:pt x="274" y="144"/>
                  </a:lnTo>
                  <a:lnTo>
                    <a:pt x="270" y="152"/>
                  </a:lnTo>
                  <a:lnTo>
                    <a:pt x="265" y="160"/>
                  </a:lnTo>
                  <a:lnTo>
                    <a:pt x="259" y="167"/>
                  </a:lnTo>
                  <a:lnTo>
                    <a:pt x="253" y="175"/>
                  </a:lnTo>
                  <a:lnTo>
                    <a:pt x="245" y="185"/>
                  </a:lnTo>
                  <a:lnTo>
                    <a:pt x="237" y="194"/>
                  </a:lnTo>
                  <a:lnTo>
                    <a:pt x="228" y="204"/>
                  </a:lnTo>
                  <a:lnTo>
                    <a:pt x="218" y="213"/>
                  </a:lnTo>
                  <a:lnTo>
                    <a:pt x="207" y="224"/>
                  </a:lnTo>
                  <a:lnTo>
                    <a:pt x="196" y="235"/>
                  </a:lnTo>
                  <a:lnTo>
                    <a:pt x="184" y="246"/>
                  </a:lnTo>
                  <a:lnTo>
                    <a:pt x="171" y="258"/>
                  </a:lnTo>
                  <a:lnTo>
                    <a:pt x="157" y="271"/>
                  </a:lnTo>
                  <a:lnTo>
                    <a:pt x="145" y="282"/>
                  </a:lnTo>
                  <a:lnTo>
                    <a:pt x="132" y="291"/>
                  </a:lnTo>
                  <a:lnTo>
                    <a:pt x="120" y="301"/>
                  </a:lnTo>
                  <a:lnTo>
                    <a:pt x="107" y="310"/>
                  </a:lnTo>
                  <a:lnTo>
                    <a:pt x="96" y="318"/>
                  </a:lnTo>
                  <a:lnTo>
                    <a:pt x="84" y="326"/>
                  </a:lnTo>
                  <a:lnTo>
                    <a:pt x="73" y="332"/>
                  </a:lnTo>
                  <a:lnTo>
                    <a:pt x="62" y="337"/>
                  </a:lnTo>
                  <a:lnTo>
                    <a:pt x="53" y="342"/>
                  </a:lnTo>
                  <a:lnTo>
                    <a:pt x="42" y="346"/>
                  </a:lnTo>
                  <a:lnTo>
                    <a:pt x="32" y="349"/>
                  </a:lnTo>
                  <a:lnTo>
                    <a:pt x="25" y="353"/>
                  </a:lnTo>
                  <a:lnTo>
                    <a:pt x="15" y="354"/>
                  </a:lnTo>
                  <a:lnTo>
                    <a:pt x="7" y="356"/>
                  </a:lnTo>
                  <a:lnTo>
                    <a:pt x="0" y="356"/>
                  </a:lnTo>
                  <a:lnTo>
                    <a:pt x="15" y="338"/>
                  </a:lnTo>
                  <a:lnTo>
                    <a:pt x="31" y="320"/>
                  </a:lnTo>
                  <a:lnTo>
                    <a:pt x="46" y="304"/>
                  </a:lnTo>
                  <a:lnTo>
                    <a:pt x="59" y="287"/>
                  </a:lnTo>
                  <a:lnTo>
                    <a:pt x="73" y="271"/>
                  </a:lnTo>
                  <a:lnTo>
                    <a:pt x="86" y="255"/>
                  </a:lnTo>
                  <a:lnTo>
                    <a:pt x="96" y="241"/>
                  </a:lnTo>
                  <a:lnTo>
                    <a:pt x="107" y="227"/>
                  </a:lnTo>
                  <a:lnTo>
                    <a:pt x="118" y="215"/>
                  </a:lnTo>
                  <a:lnTo>
                    <a:pt x="128" y="202"/>
                  </a:lnTo>
                  <a:lnTo>
                    <a:pt x="137" y="189"/>
                  </a:lnTo>
                  <a:lnTo>
                    <a:pt x="145" y="178"/>
                  </a:lnTo>
                  <a:lnTo>
                    <a:pt x="153" y="167"/>
                  </a:lnTo>
                  <a:lnTo>
                    <a:pt x="159" y="158"/>
                  </a:lnTo>
                  <a:lnTo>
                    <a:pt x="165" y="149"/>
                  </a:lnTo>
                  <a:lnTo>
                    <a:pt x="171" y="139"/>
                  </a:lnTo>
                  <a:lnTo>
                    <a:pt x="179" y="127"/>
                  </a:lnTo>
                  <a:lnTo>
                    <a:pt x="185" y="116"/>
                  </a:lnTo>
                  <a:lnTo>
                    <a:pt x="190" y="103"/>
                  </a:lnTo>
                  <a:lnTo>
                    <a:pt x="195" y="91"/>
                  </a:lnTo>
                  <a:lnTo>
                    <a:pt x="198" y="80"/>
                  </a:lnTo>
                  <a:lnTo>
                    <a:pt x="199" y="67"/>
                  </a:lnTo>
                  <a:lnTo>
                    <a:pt x="199" y="54"/>
                  </a:lnTo>
                  <a:lnTo>
                    <a:pt x="199" y="48"/>
                  </a:lnTo>
                  <a:lnTo>
                    <a:pt x="198" y="42"/>
                  </a:lnTo>
                  <a:lnTo>
                    <a:pt x="198" y="37"/>
                  </a:lnTo>
                  <a:lnTo>
                    <a:pt x="196" y="31"/>
                  </a:lnTo>
                  <a:lnTo>
                    <a:pt x="196" y="26"/>
                  </a:lnTo>
                  <a:lnTo>
                    <a:pt x="196" y="22"/>
                  </a:lnTo>
                  <a:lnTo>
                    <a:pt x="196" y="18"/>
                  </a:lnTo>
                  <a:lnTo>
                    <a:pt x="196" y="14"/>
                  </a:lnTo>
                  <a:lnTo>
                    <a:pt x="196" y="11"/>
                  </a:lnTo>
                  <a:lnTo>
                    <a:pt x="198" y="9"/>
                  </a:lnTo>
                  <a:lnTo>
                    <a:pt x="198" y="4"/>
                  </a:lnTo>
                  <a:lnTo>
                    <a:pt x="199" y="1"/>
                  </a:lnTo>
                  <a:lnTo>
                    <a:pt x="203" y="0"/>
                  </a:lnTo>
                  <a:lnTo>
                    <a:pt x="204" y="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3" name="Freeform 16"/>
            <p:cNvSpPr/>
            <p:nvPr/>
          </p:nvSpPr>
          <p:spPr>
            <a:xfrm>
              <a:off x="2886075" y="3328988"/>
              <a:ext cx="342900" cy="1138238"/>
            </a:xfrm>
            <a:custGeom>
              <a:avLst/>
              <a:gdLst>
                <a:gd name="txL" fmla="*/ 0 w 216"/>
                <a:gd name="txT" fmla="*/ 0 h 1434"/>
                <a:gd name="txR" fmla="*/ 216 w 216"/>
                <a:gd name="txB" fmla="*/ 1434 h 1434"/>
              </a:gdLst>
              <a:ahLst/>
              <a:cxnLst>
                <a:cxn ang="0">
                  <a:pos x="216" y="116"/>
                </a:cxn>
                <a:cxn ang="0">
                  <a:pos x="216" y="229"/>
                </a:cxn>
                <a:cxn ang="0">
                  <a:pos x="214" y="348"/>
                </a:cxn>
                <a:cxn ang="0">
                  <a:pos x="208" y="477"/>
                </a:cxn>
                <a:cxn ang="0">
                  <a:pos x="200" y="654"/>
                </a:cxn>
                <a:cxn ang="0">
                  <a:pos x="184" y="799"/>
                </a:cxn>
                <a:cxn ang="0">
                  <a:pos x="166" y="941"/>
                </a:cxn>
                <a:cxn ang="0">
                  <a:pos x="145" y="1054"/>
                </a:cxn>
                <a:cxn ang="0">
                  <a:pos x="130" y="1117"/>
                </a:cxn>
                <a:cxn ang="0">
                  <a:pos x="114" y="1175"/>
                </a:cxn>
                <a:cxn ang="0">
                  <a:pos x="97" y="1230"/>
                </a:cxn>
                <a:cxn ang="0">
                  <a:pos x="80" y="1279"/>
                </a:cxn>
                <a:cxn ang="0">
                  <a:pos x="61" y="1324"/>
                </a:cxn>
                <a:cxn ang="0">
                  <a:pos x="42" y="1363"/>
                </a:cxn>
                <a:cxn ang="0">
                  <a:pos x="27" y="1395"/>
                </a:cxn>
                <a:cxn ang="0">
                  <a:pos x="16" y="1417"/>
                </a:cxn>
                <a:cxn ang="0">
                  <a:pos x="8" y="1431"/>
                </a:cxn>
                <a:cxn ang="0">
                  <a:pos x="2" y="1434"/>
                </a:cxn>
                <a:cxn ang="0">
                  <a:pos x="0" y="1426"/>
                </a:cxn>
                <a:cxn ang="0">
                  <a:pos x="3" y="1406"/>
                </a:cxn>
                <a:cxn ang="0">
                  <a:pos x="9" y="1374"/>
                </a:cxn>
                <a:cxn ang="0">
                  <a:pos x="22" y="1331"/>
                </a:cxn>
                <a:cxn ang="0">
                  <a:pos x="38" y="1272"/>
                </a:cxn>
                <a:cxn ang="0">
                  <a:pos x="58" y="1205"/>
                </a:cxn>
                <a:cxn ang="0">
                  <a:pos x="77" y="1133"/>
                </a:cxn>
                <a:cxn ang="0">
                  <a:pos x="95" y="1058"/>
                </a:cxn>
                <a:cxn ang="0">
                  <a:pos x="109" y="979"/>
                </a:cxn>
                <a:cxn ang="0">
                  <a:pos x="123" y="894"/>
                </a:cxn>
                <a:cxn ang="0">
                  <a:pos x="133" y="805"/>
                </a:cxn>
                <a:cxn ang="0">
                  <a:pos x="150" y="626"/>
                </a:cxn>
                <a:cxn ang="0">
                  <a:pos x="161" y="450"/>
                </a:cxn>
                <a:cxn ang="0">
                  <a:pos x="167" y="303"/>
                </a:cxn>
                <a:cxn ang="0">
                  <a:pos x="166" y="229"/>
                </a:cxn>
                <a:cxn ang="0">
                  <a:pos x="164" y="168"/>
                </a:cxn>
                <a:cxn ang="0">
                  <a:pos x="159" y="122"/>
                </a:cxn>
                <a:cxn ang="0">
                  <a:pos x="156" y="90"/>
                </a:cxn>
                <a:cxn ang="0">
                  <a:pos x="150" y="71"/>
                </a:cxn>
                <a:cxn ang="0">
                  <a:pos x="141" y="53"/>
                </a:cxn>
                <a:cxn ang="0">
                  <a:pos x="137" y="33"/>
                </a:cxn>
                <a:cxn ang="0">
                  <a:pos x="141" y="14"/>
                </a:cxn>
                <a:cxn ang="0">
                  <a:pos x="147" y="8"/>
                </a:cxn>
                <a:cxn ang="0">
                  <a:pos x="156" y="3"/>
                </a:cxn>
                <a:cxn ang="0">
                  <a:pos x="172" y="2"/>
                </a:cxn>
                <a:cxn ang="0">
                  <a:pos x="191" y="2"/>
                </a:cxn>
                <a:cxn ang="0">
                  <a:pos x="216" y="5"/>
                </a:cxn>
              </a:cxnLst>
              <a:rect l="txL" t="txT" r="txR" b="txB"/>
              <a:pathLst>
                <a:path w="216" h="1434">
                  <a:moveTo>
                    <a:pt x="216" y="5"/>
                  </a:moveTo>
                  <a:lnTo>
                    <a:pt x="216" y="79"/>
                  </a:lnTo>
                  <a:lnTo>
                    <a:pt x="216" y="116"/>
                  </a:lnTo>
                  <a:lnTo>
                    <a:pt x="216" y="152"/>
                  </a:lnTo>
                  <a:lnTo>
                    <a:pt x="216" y="190"/>
                  </a:lnTo>
                  <a:lnTo>
                    <a:pt x="216" y="229"/>
                  </a:lnTo>
                  <a:lnTo>
                    <a:pt x="216" y="268"/>
                  </a:lnTo>
                  <a:lnTo>
                    <a:pt x="216" y="308"/>
                  </a:lnTo>
                  <a:lnTo>
                    <a:pt x="214" y="348"/>
                  </a:lnTo>
                  <a:lnTo>
                    <a:pt x="212" y="391"/>
                  </a:lnTo>
                  <a:lnTo>
                    <a:pt x="209" y="433"/>
                  </a:lnTo>
                  <a:lnTo>
                    <a:pt x="208" y="477"/>
                  </a:lnTo>
                  <a:lnTo>
                    <a:pt x="206" y="521"/>
                  </a:lnTo>
                  <a:lnTo>
                    <a:pt x="203" y="565"/>
                  </a:lnTo>
                  <a:lnTo>
                    <a:pt x="200" y="654"/>
                  </a:lnTo>
                  <a:lnTo>
                    <a:pt x="195" y="703"/>
                  </a:lnTo>
                  <a:lnTo>
                    <a:pt x="191" y="752"/>
                  </a:lnTo>
                  <a:lnTo>
                    <a:pt x="184" y="799"/>
                  </a:lnTo>
                  <a:lnTo>
                    <a:pt x="178" y="847"/>
                  </a:lnTo>
                  <a:lnTo>
                    <a:pt x="172" y="894"/>
                  </a:lnTo>
                  <a:lnTo>
                    <a:pt x="166" y="941"/>
                  </a:lnTo>
                  <a:lnTo>
                    <a:pt x="158" y="987"/>
                  </a:lnTo>
                  <a:lnTo>
                    <a:pt x="150" y="1032"/>
                  </a:lnTo>
                  <a:lnTo>
                    <a:pt x="145" y="1054"/>
                  </a:lnTo>
                  <a:lnTo>
                    <a:pt x="139" y="1076"/>
                  </a:lnTo>
                  <a:lnTo>
                    <a:pt x="134" y="1097"/>
                  </a:lnTo>
                  <a:lnTo>
                    <a:pt x="130" y="1117"/>
                  </a:lnTo>
                  <a:lnTo>
                    <a:pt x="123" y="1138"/>
                  </a:lnTo>
                  <a:lnTo>
                    <a:pt x="119" y="1156"/>
                  </a:lnTo>
                  <a:lnTo>
                    <a:pt x="114" y="1175"/>
                  </a:lnTo>
                  <a:lnTo>
                    <a:pt x="108" y="1194"/>
                  </a:lnTo>
                  <a:lnTo>
                    <a:pt x="102" y="1213"/>
                  </a:lnTo>
                  <a:lnTo>
                    <a:pt x="97" y="1230"/>
                  </a:lnTo>
                  <a:lnTo>
                    <a:pt x="91" y="1247"/>
                  </a:lnTo>
                  <a:lnTo>
                    <a:pt x="86" y="1263"/>
                  </a:lnTo>
                  <a:lnTo>
                    <a:pt x="80" y="1279"/>
                  </a:lnTo>
                  <a:lnTo>
                    <a:pt x="73" y="1294"/>
                  </a:lnTo>
                  <a:lnTo>
                    <a:pt x="67" y="1310"/>
                  </a:lnTo>
                  <a:lnTo>
                    <a:pt x="61" y="1324"/>
                  </a:lnTo>
                  <a:lnTo>
                    <a:pt x="55" y="1338"/>
                  </a:lnTo>
                  <a:lnTo>
                    <a:pt x="48" y="1351"/>
                  </a:lnTo>
                  <a:lnTo>
                    <a:pt x="42" y="1363"/>
                  </a:lnTo>
                  <a:lnTo>
                    <a:pt x="38" y="1374"/>
                  </a:lnTo>
                  <a:lnTo>
                    <a:pt x="31" y="1385"/>
                  </a:lnTo>
                  <a:lnTo>
                    <a:pt x="27" y="1395"/>
                  </a:lnTo>
                  <a:lnTo>
                    <a:pt x="24" y="1403"/>
                  </a:lnTo>
                  <a:lnTo>
                    <a:pt x="19" y="1411"/>
                  </a:lnTo>
                  <a:lnTo>
                    <a:pt x="16" y="1417"/>
                  </a:lnTo>
                  <a:lnTo>
                    <a:pt x="13" y="1423"/>
                  </a:lnTo>
                  <a:lnTo>
                    <a:pt x="9" y="1428"/>
                  </a:lnTo>
                  <a:lnTo>
                    <a:pt x="8" y="1431"/>
                  </a:lnTo>
                  <a:lnTo>
                    <a:pt x="5" y="1433"/>
                  </a:lnTo>
                  <a:lnTo>
                    <a:pt x="3" y="1434"/>
                  </a:lnTo>
                  <a:lnTo>
                    <a:pt x="2" y="1434"/>
                  </a:lnTo>
                  <a:lnTo>
                    <a:pt x="2" y="1433"/>
                  </a:lnTo>
                  <a:lnTo>
                    <a:pt x="0" y="1429"/>
                  </a:lnTo>
                  <a:lnTo>
                    <a:pt x="0" y="1426"/>
                  </a:lnTo>
                  <a:lnTo>
                    <a:pt x="0" y="1420"/>
                  </a:lnTo>
                  <a:lnTo>
                    <a:pt x="2" y="1414"/>
                  </a:lnTo>
                  <a:lnTo>
                    <a:pt x="3" y="1406"/>
                  </a:lnTo>
                  <a:lnTo>
                    <a:pt x="5" y="1396"/>
                  </a:lnTo>
                  <a:lnTo>
                    <a:pt x="6" y="1385"/>
                  </a:lnTo>
                  <a:lnTo>
                    <a:pt x="9" y="1374"/>
                  </a:lnTo>
                  <a:lnTo>
                    <a:pt x="13" y="1360"/>
                  </a:lnTo>
                  <a:lnTo>
                    <a:pt x="17" y="1346"/>
                  </a:lnTo>
                  <a:lnTo>
                    <a:pt x="22" y="1331"/>
                  </a:lnTo>
                  <a:lnTo>
                    <a:pt x="27" y="1312"/>
                  </a:lnTo>
                  <a:lnTo>
                    <a:pt x="31" y="1293"/>
                  </a:lnTo>
                  <a:lnTo>
                    <a:pt x="38" y="1272"/>
                  </a:lnTo>
                  <a:lnTo>
                    <a:pt x="44" y="1251"/>
                  </a:lnTo>
                  <a:lnTo>
                    <a:pt x="50" y="1227"/>
                  </a:lnTo>
                  <a:lnTo>
                    <a:pt x="58" y="1205"/>
                  </a:lnTo>
                  <a:lnTo>
                    <a:pt x="64" y="1181"/>
                  </a:lnTo>
                  <a:lnTo>
                    <a:pt x="70" y="1158"/>
                  </a:lnTo>
                  <a:lnTo>
                    <a:pt x="77" y="1133"/>
                  </a:lnTo>
                  <a:lnTo>
                    <a:pt x="83" y="1109"/>
                  </a:lnTo>
                  <a:lnTo>
                    <a:pt x="89" y="1084"/>
                  </a:lnTo>
                  <a:lnTo>
                    <a:pt x="95" y="1058"/>
                  </a:lnTo>
                  <a:lnTo>
                    <a:pt x="100" y="1032"/>
                  </a:lnTo>
                  <a:lnTo>
                    <a:pt x="105" y="1006"/>
                  </a:lnTo>
                  <a:lnTo>
                    <a:pt x="109" y="979"/>
                  </a:lnTo>
                  <a:lnTo>
                    <a:pt x="114" y="951"/>
                  </a:lnTo>
                  <a:lnTo>
                    <a:pt x="119" y="923"/>
                  </a:lnTo>
                  <a:lnTo>
                    <a:pt x="123" y="894"/>
                  </a:lnTo>
                  <a:lnTo>
                    <a:pt x="127" y="865"/>
                  </a:lnTo>
                  <a:lnTo>
                    <a:pt x="130" y="835"/>
                  </a:lnTo>
                  <a:lnTo>
                    <a:pt x="133" y="805"/>
                  </a:lnTo>
                  <a:lnTo>
                    <a:pt x="139" y="745"/>
                  </a:lnTo>
                  <a:lnTo>
                    <a:pt x="145" y="686"/>
                  </a:lnTo>
                  <a:lnTo>
                    <a:pt x="150" y="626"/>
                  </a:lnTo>
                  <a:lnTo>
                    <a:pt x="155" y="568"/>
                  </a:lnTo>
                  <a:lnTo>
                    <a:pt x="158" y="508"/>
                  </a:lnTo>
                  <a:lnTo>
                    <a:pt x="161" y="450"/>
                  </a:lnTo>
                  <a:lnTo>
                    <a:pt x="164" y="391"/>
                  </a:lnTo>
                  <a:lnTo>
                    <a:pt x="167" y="330"/>
                  </a:lnTo>
                  <a:lnTo>
                    <a:pt x="167" y="303"/>
                  </a:lnTo>
                  <a:lnTo>
                    <a:pt x="166" y="276"/>
                  </a:lnTo>
                  <a:lnTo>
                    <a:pt x="166" y="251"/>
                  </a:lnTo>
                  <a:lnTo>
                    <a:pt x="166" y="229"/>
                  </a:lnTo>
                  <a:lnTo>
                    <a:pt x="166" y="207"/>
                  </a:lnTo>
                  <a:lnTo>
                    <a:pt x="164" y="187"/>
                  </a:lnTo>
                  <a:lnTo>
                    <a:pt x="164" y="168"/>
                  </a:lnTo>
                  <a:lnTo>
                    <a:pt x="162" y="151"/>
                  </a:lnTo>
                  <a:lnTo>
                    <a:pt x="161" y="137"/>
                  </a:lnTo>
                  <a:lnTo>
                    <a:pt x="159" y="122"/>
                  </a:lnTo>
                  <a:lnTo>
                    <a:pt x="159" y="110"/>
                  </a:lnTo>
                  <a:lnTo>
                    <a:pt x="158" y="99"/>
                  </a:lnTo>
                  <a:lnTo>
                    <a:pt x="156" y="90"/>
                  </a:lnTo>
                  <a:lnTo>
                    <a:pt x="153" y="82"/>
                  </a:lnTo>
                  <a:lnTo>
                    <a:pt x="152" y="75"/>
                  </a:lnTo>
                  <a:lnTo>
                    <a:pt x="150" y="71"/>
                  </a:lnTo>
                  <a:lnTo>
                    <a:pt x="147" y="66"/>
                  </a:lnTo>
                  <a:lnTo>
                    <a:pt x="142" y="60"/>
                  </a:lnTo>
                  <a:lnTo>
                    <a:pt x="141" y="53"/>
                  </a:lnTo>
                  <a:lnTo>
                    <a:pt x="139" y="47"/>
                  </a:lnTo>
                  <a:lnTo>
                    <a:pt x="137" y="39"/>
                  </a:lnTo>
                  <a:lnTo>
                    <a:pt x="137" y="33"/>
                  </a:lnTo>
                  <a:lnTo>
                    <a:pt x="137" y="24"/>
                  </a:lnTo>
                  <a:lnTo>
                    <a:pt x="139" y="16"/>
                  </a:lnTo>
                  <a:lnTo>
                    <a:pt x="141" y="14"/>
                  </a:lnTo>
                  <a:lnTo>
                    <a:pt x="142" y="13"/>
                  </a:lnTo>
                  <a:lnTo>
                    <a:pt x="144" y="9"/>
                  </a:lnTo>
                  <a:lnTo>
                    <a:pt x="147" y="8"/>
                  </a:lnTo>
                  <a:lnTo>
                    <a:pt x="150" y="6"/>
                  </a:lnTo>
                  <a:lnTo>
                    <a:pt x="153" y="5"/>
                  </a:lnTo>
                  <a:lnTo>
                    <a:pt x="156" y="3"/>
                  </a:lnTo>
                  <a:lnTo>
                    <a:pt x="161" y="3"/>
                  </a:lnTo>
                  <a:lnTo>
                    <a:pt x="166" y="2"/>
                  </a:lnTo>
                  <a:lnTo>
                    <a:pt x="172" y="2"/>
                  </a:lnTo>
                  <a:lnTo>
                    <a:pt x="178" y="0"/>
                  </a:lnTo>
                  <a:lnTo>
                    <a:pt x="184" y="2"/>
                  </a:lnTo>
                  <a:lnTo>
                    <a:pt x="191" y="2"/>
                  </a:lnTo>
                  <a:lnTo>
                    <a:pt x="198" y="2"/>
                  </a:lnTo>
                  <a:lnTo>
                    <a:pt x="208" y="3"/>
                  </a:lnTo>
                  <a:lnTo>
                    <a:pt x="216" y="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4" name="Freeform 17"/>
            <p:cNvSpPr/>
            <p:nvPr/>
          </p:nvSpPr>
          <p:spPr>
            <a:xfrm>
              <a:off x="3151188" y="3402013"/>
              <a:ext cx="339725" cy="1050925"/>
            </a:xfrm>
            <a:custGeom>
              <a:avLst/>
              <a:gdLst>
                <a:gd name="txL" fmla="*/ 0 w 214"/>
                <a:gd name="txT" fmla="*/ 0 h 1322"/>
                <a:gd name="txR" fmla="*/ 214 w 214"/>
                <a:gd name="txB" fmla="*/ 1322 h 1322"/>
              </a:gdLst>
              <a:ahLst/>
              <a:cxnLst>
                <a:cxn ang="0">
                  <a:pos x="166" y="1115"/>
                </a:cxn>
                <a:cxn ang="0">
                  <a:pos x="116" y="1187"/>
                </a:cxn>
                <a:cxn ang="0">
                  <a:pos x="80" y="1239"/>
                </a:cxn>
                <a:cxn ang="0">
                  <a:pos x="61" y="1269"/>
                </a:cxn>
                <a:cxn ang="0">
                  <a:pos x="56" y="1291"/>
                </a:cxn>
                <a:cxn ang="0">
                  <a:pos x="50" y="1305"/>
                </a:cxn>
                <a:cxn ang="0">
                  <a:pos x="41" y="1318"/>
                </a:cxn>
                <a:cxn ang="0">
                  <a:pos x="34" y="1321"/>
                </a:cxn>
                <a:cxn ang="0">
                  <a:pos x="28" y="1319"/>
                </a:cxn>
                <a:cxn ang="0">
                  <a:pos x="22" y="1310"/>
                </a:cxn>
                <a:cxn ang="0">
                  <a:pos x="17" y="1291"/>
                </a:cxn>
                <a:cxn ang="0">
                  <a:pos x="6" y="1253"/>
                </a:cxn>
                <a:cxn ang="0">
                  <a:pos x="0" y="1217"/>
                </a:cxn>
                <a:cxn ang="0">
                  <a:pos x="2" y="1186"/>
                </a:cxn>
                <a:cxn ang="0">
                  <a:pos x="16" y="1153"/>
                </a:cxn>
                <a:cxn ang="0">
                  <a:pos x="33" y="1115"/>
                </a:cxn>
                <a:cxn ang="0">
                  <a:pos x="42" y="1081"/>
                </a:cxn>
                <a:cxn ang="0">
                  <a:pos x="49" y="1046"/>
                </a:cxn>
                <a:cxn ang="0">
                  <a:pos x="50" y="1019"/>
                </a:cxn>
                <a:cxn ang="0">
                  <a:pos x="53" y="988"/>
                </a:cxn>
                <a:cxn ang="0">
                  <a:pos x="56" y="950"/>
                </a:cxn>
                <a:cxn ang="0">
                  <a:pos x="61" y="902"/>
                </a:cxn>
                <a:cxn ang="0">
                  <a:pos x="64" y="847"/>
                </a:cxn>
                <a:cxn ang="0">
                  <a:pos x="69" y="783"/>
                </a:cxn>
                <a:cxn ang="0">
                  <a:pos x="75" y="709"/>
                </a:cxn>
                <a:cxn ang="0">
                  <a:pos x="81" y="626"/>
                </a:cxn>
                <a:cxn ang="0">
                  <a:pos x="88" y="483"/>
                </a:cxn>
                <a:cxn ang="0">
                  <a:pos x="91" y="411"/>
                </a:cxn>
                <a:cxn ang="0">
                  <a:pos x="92" y="345"/>
                </a:cxn>
                <a:cxn ang="0">
                  <a:pos x="94" y="285"/>
                </a:cxn>
                <a:cxn ang="0">
                  <a:pos x="95" y="232"/>
                </a:cxn>
                <a:cxn ang="0">
                  <a:pos x="95" y="185"/>
                </a:cxn>
                <a:cxn ang="0">
                  <a:pos x="94" y="146"/>
                </a:cxn>
                <a:cxn ang="0">
                  <a:pos x="92" y="102"/>
                </a:cxn>
                <a:cxn ang="0">
                  <a:pos x="91" y="58"/>
                </a:cxn>
                <a:cxn ang="0">
                  <a:pos x="94" y="25"/>
                </a:cxn>
                <a:cxn ang="0">
                  <a:pos x="97" y="4"/>
                </a:cxn>
                <a:cxn ang="0">
                  <a:pos x="116" y="33"/>
                </a:cxn>
                <a:cxn ang="0">
                  <a:pos x="137" y="109"/>
                </a:cxn>
                <a:cxn ang="0">
                  <a:pos x="142" y="163"/>
                </a:cxn>
                <a:cxn ang="0">
                  <a:pos x="142" y="197"/>
                </a:cxn>
                <a:cxn ang="0">
                  <a:pos x="141" y="240"/>
                </a:cxn>
                <a:cxn ang="0">
                  <a:pos x="139" y="291"/>
                </a:cxn>
                <a:cxn ang="0">
                  <a:pos x="136" y="354"/>
                </a:cxn>
                <a:cxn ang="0">
                  <a:pos x="133" y="425"/>
                </a:cxn>
                <a:cxn ang="0">
                  <a:pos x="128" y="506"/>
                </a:cxn>
                <a:cxn ang="0">
                  <a:pos x="123" y="597"/>
                </a:cxn>
                <a:cxn ang="0">
                  <a:pos x="117" y="696"/>
                </a:cxn>
                <a:cxn ang="0">
                  <a:pos x="113" y="786"/>
                </a:cxn>
                <a:cxn ang="0">
                  <a:pos x="109" y="863"/>
                </a:cxn>
                <a:cxn ang="0">
                  <a:pos x="106" y="927"/>
                </a:cxn>
                <a:cxn ang="0">
                  <a:pos x="103" y="980"/>
                </a:cxn>
                <a:cxn ang="0">
                  <a:pos x="103" y="1021"/>
                </a:cxn>
                <a:cxn ang="0">
                  <a:pos x="102" y="1049"/>
                </a:cxn>
                <a:cxn ang="0">
                  <a:pos x="103" y="1065"/>
                </a:cxn>
                <a:cxn ang="0">
                  <a:pos x="108" y="1071"/>
                </a:cxn>
                <a:cxn ang="0">
                  <a:pos x="122" y="1068"/>
                </a:cxn>
                <a:cxn ang="0">
                  <a:pos x="148" y="1051"/>
                </a:cxn>
                <a:cxn ang="0">
                  <a:pos x="186" y="1023"/>
                </a:cxn>
                <a:cxn ang="0">
                  <a:pos x="214" y="1048"/>
                </a:cxn>
              </a:cxnLst>
              <a:rect l="txL" t="txT" r="txR" b="txB"/>
              <a:pathLst>
                <a:path w="214" h="1322">
                  <a:moveTo>
                    <a:pt x="214" y="1048"/>
                  </a:moveTo>
                  <a:lnTo>
                    <a:pt x="197" y="1071"/>
                  </a:lnTo>
                  <a:lnTo>
                    <a:pt x="181" y="1093"/>
                  </a:lnTo>
                  <a:lnTo>
                    <a:pt x="166" y="1115"/>
                  </a:lnTo>
                  <a:lnTo>
                    <a:pt x="152" y="1136"/>
                  </a:lnTo>
                  <a:lnTo>
                    <a:pt x="139" y="1153"/>
                  </a:lnTo>
                  <a:lnTo>
                    <a:pt x="127" y="1170"/>
                  </a:lnTo>
                  <a:lnTo>
                    <a:pt x="116" y="1187"/>
                  </a:lnTo>
                  <a:lnTo>
                    <a:pt x="105" y="1201"/>
                  </a:lnTo>
                  <a:lnTo>
                    <a:pt x="95" y="1216"/>
                  </a:lnTo>
                  <a:lnTo>
                    <a:pt x="88" y="1228"/>
                  </a:lnTo>
                  <a:lnTo>
                    <a:pt x="80" y="1239"/>
                  </a:lnTo>
                  <a:lnTo>
                    <a:pt x="73" y="1249"/>
                  </a:lnTo>
                  <a:lnTo>
                    <a:pt x="69" y="1256"/>
                  </a:lnTo>
                  <a:lnTo>
                    <a:pt x="64" y="1264"/>
                  </a:lnTo>
                  <a:lnTo>
                    <a:pt x="61" y="1269"/>
                  </a:lnTo>
                  <a:lnTo>
                    <a:pt x="59" y="1274"/>
                  </a:lnTo>
                  <a:lnTo>
                    <a:pt x="59" y="1280"/>
                  </a:lnTo>
                  <a:lnTo>
                    <a:pt x="58" y="1286"/>
                  </a:lnTo>
                  <a:lnTo>
                    <a:pt x="56" y="1291"/>
                  </a:lnTo>
                  <a:lnTo>
                    <a:pt x="55" y="1296"/>
                  </a:lnTo>
                  <a:lnTo>
                    <a:pt x="53" y="1299"/>
                  </a:lnTo>
                  <a:lnTo>
                    <a:pt x="52" y="1302"/>
                  </a:lnTo>
                  <a:lnTo>
                    <a:pt x="50" y="1305"/>
                  </a:lnTo>
                  <a:lnTo>
                    <a:pt x="49" y="1308"/>
                  </a:lnTo>
                  <a:lnTo>
                    <a:pt x="45" y="1313"/>
                  </a:lnTo>
                  <a:lnTo>
                    <a:pt x="44" y="1316"/>
                  </a:lnTo>
                  <a:lnTo>
                    <a:pt x="41" y="1318"/>
                  </a:lnTo>
                  <a:lnTo>
                    <a:pt x="38" y="1318"/>
                  </a:lnTo>
                  <a:lnTo>
                    <a:pt x="38" y="1319"/>
                  </a:lnTo>
                  <a:lnTo>
                    <a:pt x="36" y="1321"/>
                  </a:lnTo>
                  <a:lnTo>
                    <a:pt x="34" y="1321"/>
                  </a:lnTo>
                  <a:lnTo>
                    <a:pt x="33" y="1322"/>
                  </a:lnTo>
                  <a:lnTo>
                    <a:pt x="31" y="1321"/>
                  </a:lnTo>
                  <a:lnTo>
                    <a:pt x="30" y="1321"/>
                  </a:lnTo>
                  <a:lnTo>
                    <a:pt x="28" y="1319"/>
                  </a:lnTo>
                  <a:lnTo>
                    <a:pt x="27" y="1318"/>
                  </a:lnTo>
                  <a:lnTo>
                    <a:pt x="25" y="1316"/>
                  </a:lnTo>
                  <a:lnTo>
                    <a:pt x="24" y="1313"/>
                  </a:lnTo>
                  <a:lnTo>
                    <a:pt x="22" y="1310"/>
                  </a:lnTo>
                  <a:lnTo>
                    <a:pt x="20" y="1305"/>
                  </a:lnTo>
                  <a:lnTo>
                    <a:pt x="19" y="1302"/>
                  </a:lnTo>
                  <a:lnTo>
                    <a:pt x="19" y="1296"/>
                  </a:lnTo>
                  <a:lnTo>
                    <a:pt x="17" y="1291"/>
                  </a:lnTo>
                  <a:lnTo>
                    <a:pt x="16" y="1285"/>
                  </a:lnTo>
                  <a:lnTo>
                    <a:pt x="13" y="1274"/>
                  </a:lnTo>
                  <a:lnTo>
                    <a:pt x="9" y="1263"/>
                  </a:lnTo>
                  <a:lnTo>
                    <a:pt x="6" y="1253"/>
                  </a:lnTo>
                  <a:lnTo>
                    <a:pt x="3" y="1244"/>
                  </a:lnTo>
                  <a:lnTo>
                    <a:pt x="2" y="1234"/>
                  </a:lnTo>
                  <a:lnTo>
                    <a:pt x="0" y="1227"/>
                  </a:lnTo>
                  <a:lnTo>
                    <a:pt x="0" y="1217"/>
                  </a:lnTo>
                  <a:lnTo>
                    <a:pt x="0" y="1209"/>
                  </a:lnTo>
                  <a:lnTo>
                    <a:pt x="0" y="1201"/>
                  </a:lnTo>
                  <a:lnTo>
                    <a:pt x="0" y="1194"/>
                  </a:lnTo>
                  <a:lnTo>
                    <a:pt x="2" y="1186"/>
                  </a:lnTo>
                  <a:lnTo>
                    <a:pt x="5" y="1176"/>
                  </a:lnTo>
                  <a:lnTo>
                    <a:pt x="8" y="1169"/>
                  </a:lnTo>
                  <a:lnTo>
                    <a:pt x="11" y="1161"/>
                  </a:lnTo>
                  <a:lnTo>
                    <a:pt x="16" y="1153"/>
                  </a:lnTo>
                  <a:lnTo>
                    <a:pt x="22" y="1145"/>
                  </a:lnTo>
                  <a:lnTo>
                    <a:pt x="25" y="1136"/>
                  </a:lnTo>
                  <a:lnTo>
                    <a:pt x="30" y="1126"/>
                  </a:lnTo>
                  <a:lnTo>
                    <a:pt x="33" y="1115"/>
                  </a:lnTo>
                  <a:lnTo>
                    <a:pt x="38" y="1103"/>
                  </a:lnTo>
                  <a:lnTo>
                    <a:pt x="39" y="1096"/>
                  </a:lnTo>
                  <a:lnTo>
                    <a:pt x="41" y="1088"/>
                  </a:lnTo>
                  <a:lnTo>
                    <a:pt x="42" y="1081"/>
                  </a:lnTo>
                  <a:lnTo>
                    <a:pt x="44" y="1073"/>
                  </a:lnTo>
                  <a:lnTo>
                    <a:pt x="45" y="1065"/>
                  </a:lnTo>
                  <a:lnTo>
                    <a:pt x="47" y="1056"/>
                  </a:lnTo>
                  <a:lnTo>
                    <a:pt x="49" y="1046"/>
                  </a:lnTo>
                  <a:lnTo>
                    <a:pt x="49" y="1037"/>
                  </a:lnTo>
                  <a:lnTo>
                    <a:pt x="50" y="1032"/>
                  </a:lnTo>
                  <a:lnTo>
                    <a:pt x="50" y="1026"/>
                  </a:lnTo>
                  <a:lnTo>
                    <a:pt x="50" y="1019"/>
                  </a:lnTo>
                  <a:lnTo>
                    <a:pt x="52" y="1012"/>
                  </a:lnTo>
                  <a:lnTo>
                    <a:pt x="52" y="1005"/>
                  </a:lnTo>
                  <a:lnTo>
                    <a:pt x="53" y="997"/>
                  </a:lnTo>
                  <a:lnTo>
                    <a:pt x="53" y="988"/>
                  </a:lnTo>
                  <a:lnTo>
                    <a:pt x="55" y="980"/>
                  </a:lnTo>
                  <a:lnTo>
                    <a:pt x="55" y="971"/>
                  </a:lnTo>
                  <a:lnTo>
                    <a:pt x="56" y="960"/>
                  </a:lnTo>
                  <a:lnTo>
                    <a:pt x="56" y="950"/>
                  </a:lnTo>
                  <a:lnTo>
                    <a:pt x="58" y="939"/>
                  </a:lnTo>
                  <a:lnTo>
                    <a:pt x="58" y="927"/>
                  </a:lnTo>
                  <a:lnTo>
                    <a:pt x="59" y="914"/>
                  </a:lnTo>
                  <a:lnTo>
                    <a:pt x="61" y="902"/>
                  </a:lnTo>
                  <a:lnTo>
                    <a:pt x="61" y="889"/>
                  </a:lnTo>
                  <a:lnTo>
                    <a:pt x="63" y="875"/>
                  </a:lnTo>
                  <a:lnTo>
                    <a:pt x="64" y="861"/>
                  </a:lnTo>
                  <a:lnTo>
                    <a:pt x="64" y="847"/>
                  </a:lnTo>
                  <a:lnTo>
                    <a:pt x="66" y="831"/>
                  </a:lnTo>
                  <a:lnTo>
                    <a:pt x="67" y="815"/>
                  </a:lnTo>
                  <a:lnTo>
                    <a:pt x="69" y="798"/>
                  </a:lnTo>
                  <a:lnTo>
                    <a:pt x="69" y="783"/>
                  </a:lnTo>
                  <a:lnTo>
                    <a:pt x="70" y="764"/>
                  </a:lnTo>
                  <a:lnTo>
                    <a:pt x="72" y="746"/>
                  </a:lnTo>
                  <a:lnTo>
                    <a:pt x="73" y="728"/>
                  </a:lnTo>
                  <a:lnTo>
                    <a:pt x="75" y="709"/>
                  </a:lnTo>
                  <a:lnTo>
                    <a:pt x="77" y="688"/>
                  </a:lnTo>
                  <a:lnTo>
                    <a:pt x="78" y="668"/>
                  </a:lnTo>
                  <a:lnTo>
                    <a:pt x="80" y="648"/>
                  </a:lnTo>
                  <a:lnTo>
                    <a:pt x="81" y="626"/>
                  </a:lnTo>
                  <a:lnTo>
                    <a:pt x="83" y="604"/>
                  </a:lnTo>
                  <a:lnTo>
                    <a:pt x="84" y="563"/>
                  </a:lnTo>
                  <a:lnTo>
                    <a:pt x="86" y="522"/>
                  </a:lnTo>
                  <a:lnTo>
                    <a:pt x="88" y="483"/>
                  </a:lnTo>
                  <a:lnTo>
                    <a:pt x="89" y="464"/>
                  </a:lnTo>
                  <a:lnTo>
                    <a:pt x="89" y="447"/>
                  </a:lnTo>
                  <a:lnTo>
                    <a:pt x="91" y="428"/>
                  </a:lnTo>
                  <a:lnTo>
                    <a:pt x="91" y="411"/>
                  </a:lnTo>
                  <a:lnTo>
                    <a:pt x="91" y="393"/>
                  </a:lnTo>
                  <a:lnTo>
                    <a:pt x="92" y="376"/>
                  </a:lnTo>
                  <a:lnTo>
                    <a:pt x="92" y="361"/>
                  </a:lnTo>
                  <a:lnTo>
                    <a:pt x="92" y="345"/>
                  </a:lnTo>
                  <a:lnTo>
                    <a:pt x="94" y="329"/>
                  </a:lnTo>
                  <a:lnTo>
                    <a:pt x="94" y="313"/>
                  </a:lnTo>
                  <a:lnTo>
                    <a:pt x="94" y="299"/>
                  </a:lnTo>
                  <a:lnTo>
                    <a:pt x="94" y="285"/>
                  </a:lnTo>
                  <a:lnTo>
                    <a:pt x="95" y="271"/>
                  </a:lnTo>
                  <a:lnTo>
                    <a:pt x="95" y="257"/>
                  </a:lnTo>
                  <a:lnTo>
                    <a:pt x="95" y="244"/>
                  </a:lnTo>
                  <a:lnTo>
                    <a:pt x="95" y="232"/>
                  </a:lnTo>
                  <a:lnTo>
                    <a:pt x="95" y="219"/>
                  </a:lnTo>
                  <a:lnTo>
                    <a:pt x="95" y="207"/>
                  </a:lnTo>
                  <a:lnTo>
                    <a:pt x="95" y="196"/>
                  </a:lnTo>
                  <a:lnTo>
                    <a:pt x="95" y="185"/>
                  </a:lnTo>
                  <a:lnTo>
                    <a:pt x="95" y="175"/>
                  </a:lnTo>
                  <a:lnTo>
                    <a:pt x="95" y="164"/>
                  </a:lnTo>
                  <a:lnTo>
                    <a:pt x="94" y="155"/>
                  </a:lnTo>
                  <a:lnTo>
                    <a:pt x="94" y="146"/>
                  </a:lnTo>
                  <a:lnTo>
                    <a:pt x="94" y="138"/>
                  </a:lnTo>
                  <a:lnTo>
                    <a:pt x="94" y="128"/>
                  </a:lnTo>
                  <a:lnTo>
                    <a:pt x="92" y="114"/>
                  </a:lnTo>
                  <a:lnTo>
                    <a:pt x="92" y="102"/>
                  </a:lnTo>
                  <a:lnTo>
                    <a:pt x="91" y="89"/>
                  </a:lnTo>
                  <a:lnTo>
                    <a:pt x="91" y="78"/>
                  </a:lnTo>
                  <a:lnTo>
                    <a:pt x="91" y="67"/>
                  </a:lnTo>
                  <a:lnTo>
                    <a:pt x="91" y="58"/>
                  </a:lnTo>
                  <a:lnTo>
                    <a:pt x="91" y="48"/>
                  </a:lnTo>
                  <a:lnTo>
                    <a:pt x="92" y="39"/>
                  </a:lnTo>
                  <a:lnTo>
                    <a:pt x="92" y="31"/>
                  </a:lnTo>
                  <a:lnTo>
                    <a:pt x="94" y="25"/>
                  </a:lnTo>
                  <a:lnTo>
                    <a:pt x="94" y="18"/>
                  </a:lnTo>
                  <a:lnTo>
                    <a:pt x="95" y="14"/>
                  </a:lnTo>
                  <a:lnTo>
                    <a:pt x="95" y="9"/>
                  </a:lnTo>
                  <a:lnTo>
                    <a:pt x="97" y="4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108" y="15"/>
                  </a:lnTo>
                  <a:lnTo>
                    <a:pt x="116" y="33"/>
                  </a:lnTo>
                  <a:lnTo>
                    <a:pt x="123" y="51"/>
                  </a:lnTo>
                  <a:lnTo>
                    <a:pt x="128" y="70"/>
                  </a:lnTo>
                  <a:lnTo>
                    <a:pt x="134" y="91"/>
                  </a:lnTo>
                  <a:lnTo>
                    <a:pt x="137" y="109"/>
                  </a:lnTo>
                  <a:lnTo>
                    <a:pt x="141" y="130"/>
                  </a:lnTo>
                  <a:lnTo>
                    <a:pt x="142" y="150"/>
                  </a:lnTo>
                  <a:lnTo>
                    <a:pt x="142" y="157"/>
                  </a:lnTo>
                  <a:lnTo>
                    <a:pt x="142" y="163"/>
                  </a:lnTo>
                  <a:lnTo>
                    <a:pt x="142" y="171"/>
                  </a:lnTo>
                  <a:lnTo>
                    <a:pt x="142" y="179"/>
                  </a:lnTo>
                  <a:lnTo>
                    <a:pt x="142" y="188"/>
                  </a:lnTo>
                  <a:lnTo>
                    <a:pt x="142" y="197"/>
                  </a:lnTo>
                  <a:lnTo>
                    <a:pt x="142" y="207"/>
                  </a:lnTo>
                  <a:lnTo>
                    <a:pt x="142" y="218"/>
                  </a:lnTo>
                  <a:lnTo>
                    <a:pt x="141" y="229"/>
                  </a:lnTo>
                  <a:lnTo>
                    <a:pt x="141" y="240"/>
                  </a:lnTo>
                  <a:lnTo>
                    <a:pt x="141" y="252"/>
                  </a:lnTo>
                  <a:lnTo>
                    <a:pt x="141" y="265"/>
                  </a:lnTo>
                  <a:lnTo>
                    <a:pt x="139" y="277"/>
                  </a:lnTo>
                  <a:lnTo>
                    <a:pt x="139" y="291"/>
                  </a:lnTo>
                  <a:lnTo>
                    <a:pt x="139" y="307"/>
                  </a:lnTo>
                  <a:lnTo>
                    <a:pt x="137" y="321"/>
                  </a:lnTo>
                  <a:lnTo>
                    <a:pt x="137" y="337"/>
                  </a:lnTo>
                  <a:lnTo>
                    <a:pt x="136" y="354"/>
                  </a:lnTo>
                  <a:lnTo>
                    <a:pt x="136" y="371"/>
                  </a:lnTo>
                  <a:lnTo>
                    <a:pt x="134" y="389"/>
                  </a:lnTo>
                  <a:lnTo>
                    <a:pt x="134" y="406"/>
                  </a:lnTo>
                  <a:lnTo>
                    <a:pt x="133" y="425"/>
                  </a:lnTo>
                  <a:lnTo>
                    <a:pt x="133" y="445"/>
                  </a:lnTo>
                  <a:lnTo>
                    <a:pt x="131" y="464"/>
                  </a:lnTo>
                  <a:lnTo>
                    <a:pt x="130" y="486"/>
                  </a:lnTo>
                  <a:lnTo>
                    <a:pt x="128" y="506"/>
                  </a:lnTo>
                  <a:lnTo>
                    <a:pt x="128" y="528"/>
                  </a:lnTo>
                  <a:lnTo>
                    <a:pt x="127" y="550"/>
                  </a:lnTo>
                  <a:lnTo>
                    <a:pt x="125" y="574"/>
                  </a:lnTo>
                  <a:lnTo>
                    <a:pt x="123" y="597"/>
                  </a:lnTo>
                  <a:lnTo>
                    <a:pt x="122" y="623"/>
                  </a:lnTo>
                  <a:lnTo>
                    <a:pt x="120" y="648"/>
                  </a:lnTo>
                  <a:lnTo>
                    <a:pt x="119" y="673"/>
                  </a:lnTo>
                  <a:lnTo>
                    <a:pt x="117" y="696"/>
                  </a:lnTo>
                  <a:lnTo>
                    <a:pt x="117" y="720"/>
                  </a:lnTo>
                  <a:lnTo>
                    <a:pt x="116" y="743"/>
                  </a:lnTo>
                  <a:lnTo>
                    <a:pt x="114" y="765"/>
                  </a:lnTo>
                  <a:lnTo>
                    <a:pt x="113" y="786"/>
                  </a:lnTo>
                  <a:lnTo>
                    <a:pt x="111" y="806"/>
                  </a:lnTo>
                  <a:lnTo>
                    <a:pt x="111" y="826"/>
                  </a:lnTo>
                  <a:lnTo>
                    <a:pt x="109" y="845"/>
                  </a:lnTo>
                  <a:lnTo>
                    <a:pt x="109" y="863"/>
                  </a:lnTo>
                  <a:lnTo>
                    <a:pt x="108" y="880"/>
                  </a:lnTo>
                  <a:lnTo>
                    <a:pt x="106" y="897"/>
                  </a:lnTo>
                  <a:lnTo>
                    <a:pt x="106" y="913"/>
                  </a:lnTo>
                  <a:lnTo>
                    <a:pt x="106" y="927"/>
                  </a:lnTo>
                  <a:lnTo>
                    <a:pt x="105" y="943"/>
                  </a:lnTo>
                  <a:lnTo>
                    <a:pt x="105" y="955"/>
                  </a:lnTo>
                  <a:lnTo>
                    <a:pt x="103" y="968"/>
                  </a:lnTo>
                  <a:lnTo>
                    <a:pt x="103" y="980"/>
                  </a:lnTo>
                  <a:lnTo>
                    <a:pt x="103" y="991"/>
                  </a:lnTo>
                  <a:lnTo>
                    <a:pt x="103" y="1002"/>
                  </a:lnTo>
                  <a:lnTo>
                    <a:pt x="103" y="1012"/>
                  </a:lnTo>
                  <a:lnTo>
                    <a:pt x="103" y="1021"/>
                  </a:lnTo>
                  <a:lnTo>
                    <a:pt x="102" y="1029"/>
                  </a:lnTo>
                  <a:lnTo>
                    <a:pt x="102" y="1037"/>
                  </a:lnTo>
                  <a:lnTo>
                    <a:pt x="102" y="1043"/>
                  </a:lnTo>
                  <a:lnTo>
                    <a:pt x="102" y="1049"/>
                  </a:lnTo>
                  <a:lnTo>
                    <a:pt x="103" y="1054"/>
                  </a:lnTo>
                  <a:lnTo>
                    <a:pt x="103" y="1059"/>
                  </a:lnTo>
                  <a:lnTo>
                    <a:pt x="103" y="1062"/>
                  </a:lnTo>
                  <a:lnTo>
                    <a:pt x="103" y="1065"/>
                  </a:lnTo>
                  <a:lnTo>
                    <a:pt x="103" y="1068"/>
                  </a:lnTo>
                  <a:lnTo>
                    <a:pt x="105" y="1070"/>
                  </a:lnTo>
                  <a:lnTo>
                    <a:pt x="106" y="1071"/>
                  </a:lnTo>
                  <a:lnTo>
                    <a:pt x="108" y="1071"/>
                  </a:lnTo>
                  <a:lnTo>
                    <a:pt x="111" y="1071"/>
                  </a:lnTo>
                  <a:lnTo>
                    <a:pt x="114" y="1071"/>
                  </a:lnTo>
                  <a:lnTo>
                    <a:pt x="117" y="1070"/>
                  </a:lnTo>
                  <a:lnTo>
                    <a:pt x="122" y="1068"/>
                  </a:lnTo>
                  <a:lnTo>
                    <a:pt x="128" y="1065"/>
                  </a:lnTo>
                  <a:lnTo>
                    <a:pt x="134" y="1062"/>
                  </a:lnTo>
                  <a:lnTo>
                    <a:pt x="141" y="1057"/>
                  </a:lnTo>
                  <a:lnTo>
                    <a:pt x="148" y="1051"/>
                  </a:lnTo>
                  <a:lnTo>
                    <a:pt x="156" y="1046"/>
                  </a:lnTo>
                  <a:lnTo>
                    <a:pt x="166" y="1038"/>
                  </a:lnTo>
                  <a:lnTo>
                    <a:pt x="175" y="1032"/>
                  </a:lnTo>
                  <a:lnTo>
                    <a:pt x="186" y="1023"/>
                  </a:lnTo>
                  <a:lnTo>
                    <a:pt x="197" y="1015"/>
                  </a:lnTo>
                  <a:lnTo>
                    <a:pt x="209" y="1004"/>
                  </a:lnTo>
                  <a:lnTo>
                    <a:pt x="214" y="104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5" name="Freeform 18"/>
            <p:cNvSpPr/>
            <p:nvPr/>
          </p:nvSpPr>
          <p:spPr>
            <a:xfrm>
              <a:off x="3376613" y="3363913"/>
              <a:ext cx="446087" cy="908050"/>
            </a:xfrm>
            <a:custGeom>
              <a:avLst/>
              <a:gdLst>
                <a:gd name="txL" fmla="*/ 0 w 281"/>
                <a:gd name="txT" fmla="*/ 0 h 1144"/>
                <a:gd name="txR" fmla="*/ 281 w 281"/>
                <a:gd name="txB" fmla="*/ 1144 h 1144"/>
              </a:gdLst>
              <a:ahLst/>
              <a:cxnLst>
                <a:cxn ang="0">
                  <a:pos x="184" y="1130"/>
                </a:cxn>
                <a:cxn ang="0">
                  <a:pos x="161" y="1112"/>
                </a:cxn>
                <a:cxn ang="0">
                  <a:pos x="152" y="1101"/>
                </a:cxn>
                <a:cxn ang="0">
                  <a:pos x="145" y="1089"/>
                </a:cxn>
                <a:cxn ang="0">
                  <a:pos x="142" y="1079"/>
                </a:cxn>
                <a:cxn ang="0">
                  <a:pos x="136" y="1061"/>
                </a:cxn>
                <a:cxn ang="0">
                  <a:pos x="128" y="1031"/>
                </a:cxn>
                <a:cxn ang="0">
                  <a:pos x="120" y="993"/>
                </a:cxn>
                <a:cxn ang="0">
                  <a:pos x="111" y="948"/>
                </a:cxn>
                <a:cxn ang="0">
                  <a:pos x="103" y="902"/>
                </a:cxn>
                <a:cxn ang="0">
                  <a:pos x="98" y="866"/>
                </a:cxn>
                <a:cxn ang="0">
                  <a:pos x="92" y="819"/>
                </a:cxn>
                <a:cxn ang="0">
                  <a:pos x="84" y="761"/>
                </a:cxn>
                <a:cxn ang="0">
                  <a:pos x="75" y="692"/>
                </a:cxn>
                <a:cxn ang="0">
                  <a:pos x="66" y="613"/>
                </a:cxn>
                <a:cxn ang="0">
                  <a:pos x="55" y="522"/>
                </a:cxn>
                <a:cxn ang="0">
                  <a:pos x="44" y="420"/>
                </a:cxn>
                <a:cxn ang="0">
                  <a:pos x="31" y="309"/>
                </a:cxn>
                <a:cxn ang="0">
                  <a:pos x="19" y="185"/>
                </a:cxn>
                <a:cxn ang="0">
                  <a:pos x="5" y="52"/>
                </a:cxn>
                <a:cxn ang="0">
                  <a:pos x="6" y="2"/>
                </a:cxn>
                <a:cxn ang="0">
                  <a:pos x="16" y="2"/>
                </a:cxn>
                <a:cxn ang="0">
                  <a:pos x="24" y="5"/>
                </a:cxn>
                <a:cxn ang="0">
                  <a:pos x="31" y="13"/>
                </a:cxn>
                <a:cxn ang="0">
                  <a:pos x="36" y="27"/>
                </a:cxn>
                <a:cxn ang="0">
                  <a:pos x="42" y="50"/>
                </a:cxn>
                <a:cxn ang="0">
                  <a:pos x="50" y="96"/>
                </a:cxn>
                <a:cxn ang="0">
                  <a:pos x="55" y="122"/>
                </a:cxn>
                <a:cxn ang="0">
                  <a:pos x="59" y="154"/>
                </a:cxn>
                <a:cxn ang="0">
                  <a:pos x="63" y="193"/>
                </a:cxn>
                <a:cxn ang="0">
                  <a:pos x="67" y="243"/>
                </a:cxn>
                <a:cxn ang="0">
                  <a:pos x="74" y="303"/>
                </a:cxn>
                <a:cxn ang="0">
                  <a:pos x="81" y="375"/>
                </a:cxn>
                <a:cxn ang="0">
                  <a:pos x="92" y="460"/>
                </a:cxn>
                <a:cxn ang="0">
                  <a:pos x="105" y="555"/>
                </a:cxn>
                <a:cxn ang="0">
                  <a:pos x="119" y="654"/>
                </a:cxn>
                <a:cxn ang="0">
                  <a:pos x="136" y="741"/>
                </a:cxn>
                <a:cxn ang="0">
                  <a:pos x="155" y="819"/>
                </a:cxn>
                <a:cxn ang="0">
                  <a:pos x="177" y="886"/>
                </a:cxn>
                <a:cxn ang="0">
                  <a:pos x="202" y="948"/>
                </a:cxn>
                <a:cxn ang="0">
                  <a:pos x="228" y="1001"/>
                </a:cxn>
                <a:cxn ang="0">
                  <a:pos x="248" y="1045"/>
                </a:cxn>
                <a:cxn ang="0">
                  <a:pos x="264" y="1081"/>
                </a:cxn>
                <a:cxn ang="0">
                  <a:pos x="275" y="1106"/>
                </a:cxn>
                <a:cxn ang="0">
                  <a:pos x="281" y="1123"/>
                </a:cxn>
                <a:cxn ang="0">
                  <a:pos x="281" y="1131"/>
                </a:cxn>
                <a:cxn ang="0">
                  <a:pos x="275" y="1136"/>
                </a:cxn>
                <a:cxn ang="0">
                  <a:pos x="266" y="1141"/>
                </a:cxn>
                <a:cxn ang="0">
                  <a:pos x="251" y="1144"/>
                </a:cxn>
                <a:cxn ang="0">
                  <a:pos x="233" y="1144"/>
                </a:cxn>
                <a:cxn ang="0">
                  <a:pos x="211" y="1139"/>
                </a:cxn>
              </a:cxnLst>
              <a:rect l="txL" t="txT" r="txR" b="txB"/>
              <a:pathLst>
                <a:path w="281" h="1144">
                  <a:moveTo>
                    <a:pt x="211" y="1139"/>
                  </a:moveTo>
                  <a:lnTo>
                    <a:pt x="197" y="1134"/>
                  </a:lnTo>
                  <a:lnTo>
                    <a:pt x="184" y="1130"/>
                  </a:lnTo>
                  <a:lnTo>
                    <a:pt x="173" y="1123"/>
                  </a:lnTo>
                  <a:lnTo>
                    <a:pt x="164" y="1117"/>
                  </a:lnTo>
                  <a:lnTo>
                    <a:pt x="161" y="1112"/>
                  </a:lnTo>
                  <a:lnTo>
                    <a:pt x="158" y="1109"/>
                  </a:lnTo>
                  <a:lnTo>
                    <a:pt x="155" y="1106"/>
                  </a:lnTo>
                  <a:lnTo>
                    <a:pt x="152" y="1101"/>
                  </a:lnTo>
                  <a:lnTo>
                    <a:pt x="148" y="1098"/>
                  </a:lnTo>
                  <a:lnTo>
                    <a:pt x="147" y="1094"/>
                  </a:lnTo>
                  <a:lnTo>
                    <a:pt x="145" y="1089"/>
                  </a:lnTo>
                  <a:lnTo>
                    <a:pt x="144" y="1086"/>
                  </a:lnTo>
                  <a:lnTo>
                    <a:pt x="142" y="1083"/>
                  </a:lnTo>
                  <a:lnTo>
                    <a:pt x="142" y="1079"/>
                  </a:lnTo>
                  <a:lnTo>
                    <a:pt x="141" y="1073"/>
                  </a:lnTo>
                  <a:lnTo>
                    <a:pt x="138" y="1067"/>
                  </a:lnTo>
                  <a:lnTo>
                    <a:pt x="136" y="1061"/>
                  </a:lnTo>
                  <a:lnTo>
                    <a:pt x="134" y="1051"/>
                  </a:lnTo>
                  <a:lnTo>
                    <a:pt x="131" y="1042"/>
                  </a:lnTo>
                  <a:lnTo>
                    <a:pt x="128" y="1031"/>
                  </a:lnTo>
                  <a:lnTo>
                    <a:pt x="127" y="1020"/>
                  </a:lnTo>
                  <a:lnTo>
                    <a:pt x="123" y="1007"/>
                  </a:lnTo>
                  <a:lnTo>
                    <a:pt x="120" y="993"/>
                  </a:lnTo>
                  <a:lnTo>
                    <a:pt x="117" y="979"/>
                  </a:lnTo>
                  <a:lnTo>
                    <a:pt x="114" y="963"/>
                  </a:lnTo>
                  <a:lnTo>
                    <a:pt x="111" y="948"/>
                  </a:lnTo>
                  <a:lnTo>
                    <a:pt x="108" y="930"/>
                  </a:lnTo>
                  <a:lnTo>
                    <a:pt x="105" y="913"/>
                  </a:lnTo>
                  <a:lnTo>
                    <a:pt x="103" y="902"/>
                  </a:lnTo>
                  <a:lnTo>
                    <a:pt x="102" y="891"/>
                  </a:lnTo>
                  <a:lnTo>
                    <a:pt x="100" y="880"/>
                  </a:lnTo>
                  <a:lnTo>
                    <a:pt x="98" y="866"/>
                  </a:lnTo>
                  <a:lnTo>
                    <a:pt x="97" y="852"/>
                  </a:lnTo>
                  <a:lnTo>
                    <a:pt x="94" y="836"/>
                  </a:lnTo>
                  <a:lnTo>
                    <a:pt x="92" y="819"/>
                  </a:lnTo>
                  <a:lnTo>
                    <a:pt x="89" y="802"/>
                  </a:lnTo>
                  <a:lnTo>
                    <a:pt x="86" y="781"/>
                  </a:lnTo>
                  <a:lnTo>
                    <a:pt x="84" y="761"/>
                  </a:lnTo>
                  <a:lnTo>
                    <a:pt x="81" y="739"/>
                  </a:lnTo>
                  <a:lnTo>
                    <a:pt x="78" y="717"/>
                  </a:lnTo>
                  <a:lnTo>
                    <a:pt x="75" y="692"/>
                  </a:lnTo>
                  <a:lnTo>
                    <a:pt x="72" y="667"/>
                  </a:lnTo>
                  <a:lnTo>
                    <a:pt x="69" y="640"/>
                  </a:lnTo>
                  <a:lnTo>
                    <a:pt x="66" y="613"/>
                  </a:lnTo>
                  <a:lnTo>
                    <a:pt x="63" y="584"/>
                  </a:lnTo>
                  <a:lnTo>
                    <a:pt x="58" y="554"/>
                  </a:lnTo>
                  <a:lnTo>
                    <a:pt x="55" y="522"/>
                  </a:lnTo>
                  <a:lnTo>
                    <a:pt x="52" y="490"/>
                  </a:lnTo>
                  <a:lnTo>
                    <a:pt x="47" y="457"/>
                  </a:lnTo>
                  <a:lnTo>
                    <a:pt x="44" y="420"/>
                  </a:lnTo>
                  <a:lnTo>
                    <a:pt x="39" y="384"/>
                  </a:lnTo>
                  <a:lnTo>
                    <a:pt x="36" y="347"/>
                  </a:lnTo>
                  <a:lnTo>
                    <a:pt x="31" y="309"/>
                  </a:lnTo>
                  <a:lnTo>
                    <a:pt x="27" y="268"/>
                  </a:lnTo>
                  <a:lnTo>
                    <a:pt x="24" y="228"/>
                  </a:lnTo>
                  <a:lnTo>
                    <a:pt x="19" y="185"/>
                  </a:lnTo>
                  <a:lnTo>
                    <a:pt x="14" y="143"/>
                  </a:lnTo>
                  <a:lnTo>
                    <a:pt x="10" y="97"/>
                  </a:lnTo>
                  <a:lnTo>
                    <a:pt x="5" y="52"/>
                  </a:lnTo>
                  <a:lnTo>
                    <a:pt x="0" y="5"/>
                  </a:lnTo>
                  <a:lnTo>
                    <a:pt x="3" y="3"/>
                  </a:lnTo>
                  <a:lnTo>
                    <a:pt x="6" y="2"/>
                  </a:lnTo>
                  <a:lnTo>
                    <a:pt x="10" y="2"/>
                  </a:lnTo>
                  <a:lnTo>
                    <a:pt x="13" y="0"/>
                  </a:lnTo>
                  <a:lnTo>
                    <a:pt x="16" y="2"/>
                  </a:lnTo>
                  <a:lnTo>
                    <a:pt x="19" y="2"/>
                  </a:lnTo>
                  <a:lnTo>
                    <a:pt x="22" y="3"/>
                  </a:lnTo>
                  <a:lnTo>
                    <a:pt x="24" y="5"/>
                  </a:lnTo>
                  <a:lnTo>
                    <a:pt x="27" y="6"/>
                  </a:lnTo>
                  <a:lnTo>
                    <a:pt x="30" y="9"/>
                  </a:lnTo>
                  <a:lnTo>
                    <a:pt x="31" y="13"/>
                  </a:lnTo>
                  <a:lnTo>
                    <a:pt x="33" y="17"/>
                  </a:lnTo>
                  <a:lnTo>
                    <a:pt x="34" y="20"/>
                  </a:lnTo>
                  <a:lnTo>
                    <a:pt x="36" y="27"/>
                  </a:lnTo>
                  <a:lnTo>
                    <a:pt x="38" y="31"/>
                  </a:lnTo>
                  <a:lnTo>
                    <a:pt x="39" y="38"/>
                  </a:lnTo>
                  <a:lnTo>
                    <a:pt x="42" y="50"/>
                  </a:lnTo>
                  <a:lnTo>
                    <a:pt x="44" y="64"/>
                  </a:lnTo>
                  <a:lnTo>
                    <a:pt x="47" y="78"/>
                  </a:lnTo>
                  <a:lnTo>
                    <a:pt x="50" y="96"/>
                  </a:lnTo>
                  <a:lnTo>
                    <a:pt x="52" y="104"/>
                  </a:lnTo>
                  <a:lnTo>
                    <a:pt x="53" y="113"/>
                  </a:lnTo>
                  <a:lnTo>
                    <a:pt x="55" y="122"/>
                  </a:lnTo>
                  <a:lnTo>
                    <a:pt x="56" y="133"/>
                  </a:lnTo>
                  <a:lnTo>
                    <a:pt x="58" y="143"/>
                  </a:lnTo>
                  <a:lnTo>
                    <a:pt x="59" y="154"/>
                  </a:lnTo>
                  <a:lnTo>
                    <a:pt x="61" y="166"/>
                  </a:lnTo>
                  <a:lnTo>
                    <a:pt x="61" y="177"/>
                  </a:lnTo>
                  <a:lnTo>
                    <a:pt x="63" y="193"/>
                  </a:lnTo>
                  <a:lnTo>
                    <a:pt x="64" y="209"/>
                  </a:lnTo>
                  <a:lnTo>
                    <a:pt x="66" y="224"/>
                  </a:lnTo>
                  <a:lnTo>
                    <a:pt x="67" y="243"/>
                  </a:lnTo>
                  <a:lnTo>
                    <a:pt x="69" y="262"/>
                  </a:lnTo>
                  <a:lnTo>
                    <a:pt x="70" y="282"/>
                  </a:lnTo>
                  <a:lnTo>
                    <a:pt x="74" y="303"/>
                  </a:lnTo>
                  <a:lnTo>
                    <a:pt x="75" y="326"/>
                  </a:lnTo>
                  <a:lnTo>
                    <a:pt x="78" y="350"/>
                  </a:lnTo>
                  <a:lnTo>
                    <a:pt x="81" y="375"/>
                  </a:lnTo>
                  <a:lnTo>
                    <a:pt x="84" y="402"/>
                  </a:lnTo>
                  <a:lnTo>
                    <a:pt x="88" y="430"/>
                  </a:lnTo>
                  <a:lnTo>
                    <a:pt x="92" y="460"/>
                  </a:lnTo>
                  <a:lnTo>
                    <a:pt x="95" y="490"/>
                  </a:lnTo>
                  <a:lnTo>
                    <a:pt x="100" y="522"/>
                  </a:lnTo>
                  <a:lnTo>
                    <a:pt x="105" y="555"/>
                  </a:lnTo>
                  <a:lnTo>
                    <a:pt x="109" y="590"/>
                  </a:lnTo>
                  <a:lnTo>
                    <a:pt x="114" y="623"/>
                  </a:lnTo>
                  <a:lnTo>
                    <a:pt x="119" y="654"/>
                  </a:lnTo>
                  <a:lnTo>
                    <a:pt x="123" y="684"/>
                  </a:lnTo>
                  <a:lnTo>
                    <a:pt x="130" y="712"/>
                  </a:lnTo>
                  <a:lnTo>
                    <a:pt x="136" y="741"/>
                  </a:lnTo>
                  <a:lnTo>
                    <a:pt x="141" y="767"/>
                  </a:lnTo>
                  <a:lnTo>
                    <a:pt x="147" y="794"/>
                  </a:lnTo>
                  <a:lnTo>
                    <a:pt x="155" y="819"/>
                  </a:lnTo>
                  <a:lnTo>
                    <a:pt x="161" y="843"/>
                  </a:lnTo>
                  <a:lnTo>
                    <a:pt x="169" y="864"/>
                  </a:lnTo>
                  <a:lnTo>
                    <a:pt x="177" y="886"/>
                  </a:lnTo>
                  <a:lnTo>
                    <a:pt x="184" y="908"/>
                  </a:lnTo>
                  <a:lnTo>
                    <a:pt x="192" y="929"/>
                  </a:lnTo>
                  <a:lnTo>
                    <a:pt x="202" y="948"/>
                  </a:lnTo>
                  <a:lnTo>
                    <a:pt x="211" y="966"/>
                  </a:lnTo>
                  <a:lnTo>
                    <a:pt x="219" y="984"/>
                  </a:lnTo>
                  <a:lnTo>
                    <a:pt x="228" y="1001"/>
                  </a:lnTo>
                  <a:lnTo>
                    <a:pt x="234" y="1017"/>
                  </a:lnTo>
                  <a:lnTo>
                    <a:pt x="242" y="1032"/>
                  </a:lnTo>
                  <a:lnTo>
                    <a:pt x="248" y="1045"/>
                  </a:lnTo>
                  <a:lnTo>
                    <a:pt x="255" y="1057"/>
                  </a:lnTo>
                  <a:lnTo>
                    <a:pt x="259" y="1070"/>
                  </a:lnTo>
                  <a:lnTo>
                    <a:pt x="264" y="1081"/>
                  </a:lnTo>
                  <a:lnTo>
                    <a:pt x="269" y="1090"/>
                  </a:lnTo>
                  <a:lnTo>
                    <a:pt x="272" y="1098"/>
                  </a:lnTo>
                  <a:lnTo>
                    <a:pt x="275" y="1106"/>
                  </a:lnTo>
                  <a:lnTo>
                    <a:pt x="278" y="1112"/>
                  </a:lnTo>
                  <a:lnTo>
                    <a:pt x="280" y="1119"/>
                  </a:lnTo>
                  <a:lnTo>
                    <a:pt x="281" y="1123"/>
                  </a:lnTo>
                  <a:lnTo>
                    <a:pt x="281" y="1127"/>
                  </a:lnTo>
                  <a:lnTo>
                    <a:pt x="281" y="1128"/>
                  </a:lnTo>
                  <a:lnTo>
                    <a:pt x="281" y="1131"/>
                  </a:lnTo>
                  <a:lnTo>
                    <a:pt x="280" y="1133"/>
                  </a:lnTo>
                  <a:lnTo>
                    <a:pt x="276" y="1134"/>
                  </a:lnTo>
                  <a:lnTo>
                    <a:pt x="275" y="1136"/>
                  </a:lnTo>
                  <a:lnTo>
                    <a:pt x="272" y="1139"/>
                  </a:lnTo>
                  <a:lnTo>
                    <a:pt x="269" y="1141"/>
                  </a:lnTo>
                  <a:lnTo>
                    <a:pt x="266" y="1141"/>
                  </a:lnTo>
                  <a:lnTo>
                    <a:pt x="261" y="1142"/>
                  </a:lnTo>
                  <a:lnTo>
                    <a:pt x="256" y="1144"/>
                  </a:lnTo>
                  <a:lnTo>
                    <a:pt x="251" y="1144"/>
                  </a:lnTo>
                  <a:lnTo>
                    <a:pt x="245" y="1144"/>
                  </a:lnTo>
                  <a:lnTo>
                    <a:pt x="239" y="1144"/>
                  </a:lnTo>
                  <a:lnTo>
                    <a:pt x="233" y="1144"/>
                  </a:lnTo>
                  <a:lnTo>
                    <a:pt x="226" y="1142"/>
                  </a:lnTo>
                  <a:lnTo>
                    <a:pt x="219" y="1142"/>
                  </a:lnTo>
                  <a:lnTo>
                    <a:pt x="211" y="113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6" name="Freeform 19"/>
            <p:cNvSpPr/>
            <p:nvPr/>
          </p:nvSpPr>
          <p:spPr>
            <a:xfrm>
              <a:off x="3735388" y="2874963"/>
              <a:ext cx="255587" cy="219075"/>
            </a:xfrm>
            <a:custGeom>
              <a:avLst/>
              <a:gdLst>
                <a:gd name="txL" fmla="*/ 0 w 161"/>
                <a:gd name="txT" fmla="*/ 0 h 275"/>
                <a:gd name="txR" fmla="*/ 161 w 161"/>
                <a:gd name="txB" fmla="*/ 275 h 275"/>
              </a:gdLst>
              <a:ahLst/>
              <a:cxnLst>
                <a:cxn ang="0">
                  <a:pos x="113" y="64"/>
                </a:cxn>
                <a:cxn ang="0">
                  <a:pos x="125" y="77"/>
                </a:cxn>
                <a:cxn ang="0">
                  <a:pos x="135" y="91"/>
                </a:cxn>
                <a:cxn ang="0">
                  <a:pos x="144" y="107"/>
                </a:cxn>
                <a:cxn ang="0">
                  <a:pos x="150" y="122"/>
                </a:cxn>
                <a:cxn ang="0">
                  <a:pos x="155" y="140"/>
                </a:cxn>
                <a:cxn ang="0">
                  <a:pos x="158" y="158"/>
                </a:cxn>
                <a:cxn ang="0">
                  <a:pos x="160" y="177"/>
                </a:cxn>
                <a:cxn ang="0">
                  <a:pos x="161" y="198"/>
                </a:cxn>
                <a:cxn ang="0">
                  <a:pos x="160" y="215"/>
                </a:cxn>
                <a:cxn ang="0">
                  <a:pos x="158" y="231"/>
                </a:cxn>
                <a:cxn ang="0">
                  <a:pos x="157" y="245"/>
                </a:cxn>
                <a:cxn ang="0">
                  <a:pos x="155" y="256"/>
                </a:cxn>
                <a:cxn ang="0">
                  <a:pos x="150" y="265"/>
                </a:cxn>
                <a:cxn ang="0">
                  <a:pos x="147" y="270"/>
                </a:cxn>
                <a:cxn ang="0">
                  <a:pos x="141" y="273"/>
                </a:cxn>
                <a:cxn ang="0">
                  <a:pos x="135" y="273"/>
                </a:cxn>
                <a:cxn ang="0">
                  <a:pos x="128" y="270"/>
                </a:cxn>
                <a:cxn ang="0">
                  <a:pos x="121" y="264"/>
                </a:cxn>
                <a:cxn ang="0">
                  <a:pos x="113" y="254"/>
                </a:cxn>
                <a:cxn ang="0">
                  <a:pos x="104" y="242"/>
                </a:cxn>
                <a:cxn ang="0">
                  <a:pos x="93" y="224"/>
                </a:cxn>
                <a:cxn ang="0">
                  <a:pos x="82" y="204"/>
                </a:cxn>
                <a:cxn ang="0">
                  <a:pos x="68" y="179"/>
                </a:cxn>
                <a:cxn ang="0">
                  <a:pos x="55" y="152"/>
                </a:cxn>
                <a:cxn ang="0">
                  <a:pos x="41" y="127"/>
                </a:cxn>
                <a:cxn ang="0">
                  <a:pos x="30" y="104"/>
                </a:cxn>
                <a:cxn ang="0">
                  <a:pos x="21" y="85"/>
                </a:cxn>
                <a:cxn ang="0">
                  <a:pos x="13" y="69"/>
                </a:cxn>
                <a:cxn ang="0">
                  <a:pos x="7" y="55"/>
                </a:cxn>
                <a:cxn ang="0">
                  <a:pos x="4" y="45"/>
                </a:cxn>
                <a:cxn ang="0">
                  <a:pos x="0" y="38"/>
                </a:cxn>
                <a:cxn ang="0">
                  <a:pos x="0" y="31"/>
                </a:cxn>
                <a:cxn ang="0">
                  <a:pos x="5" y="24"/>
                </a:cxn>
                <a:cxn ang="0">
                  <a:pos x="13" y="16"/>
                </a:cxn>
                <a:cxn ang="0">
                  <a:pos x="22" y="8"/>
                </a:cxn>
                <a:cxn ang="0">
                  <a:pos x="32" y="2"/>
                </a:cxn>
                <a:cxn ang="0">
                  <a:pos x="38" y="0"/>
                </a:cxn>
                <a:cxn ang="0">
                  <a:pos x="46" y="3"/>
                </a:cxn>
                <a:cxn ang="0">
                  <a:pos x="54" y="6"/>
                </a:cxn>
                <a:cxn ang="0">
                  <a:pos x="63" y="14"/>
                </a:cxn>
                <a:cxn ang="0">
                  <a:pos x="74" y="24"/>
                </a:cxn>
                <a:cxn ang="0">
                  <a:pos x="86" y="36"/>
                </a:cxn>
                <a:cxn ang="0">
                  <a:pos x="99" y="50"/>
                </a:cxn>
                <a:cxn ang="0">
                  <a:pos x="105" y="58"/>
                </a:cxn>
              </a:cxnLst>
              <a:rect l="txL" t="txT" r="txR" b="txB"/>
              <a:pathLst>
                <a:path w="161" h="275">
                  <a:moveTo>
                    <a:pt x="105" y="58"/>
                  </a:moveTo>
                  <a:lnTo>
                    <a:pt x="113" y="64"/>
                  </a:lnTo>
                  <a:lnTo>
                    <a:pt x="119" y="71"/>
                  </a:lnTo>
                  <a:lnTo>
                    <a:pt x="125" y="77"/>
                  </a:lnTo>
                  <a:lnTo>
                    <a:pt x="130" y="85"/>
                  </a:lnTo>
                  <a:lnTo>
                    <a:pt x="135" y="91"/>
                  </a:lnTo>
                  <a:lnTo>
                    <a:pt x="139" y="99"/>
                  </a:lnTo>
                  <a:lnTo>
                    <a:pt x="144" y="107"/>
                  </a:lnTo>
                  <a:lnTo>
                    <a:pt x="147" y="115"/>
                  </a:lnTo>
                  <a:lnTo>
                    <a:pt x="150" y="122"/>
                  </a:lnTo>
                  <a:lnTo>
                    <a:pt x="153" y="132"/>
                  </a:lnTo>
                  <a:lnTo>
                    <a:pt x="155" y="140"/>
                  </a:lnTo>
                  <a:lnTo>
                    <a:pt x="158" y="149"/>
                  </a:lnTo>
                  <a:lnTo>
                    <a:pt x="158" y="158"/>
                  </a:lnTo>
                  <a:lnTo>
                    <a:pt x="160" y="168"/>
                  </a:lnTo>
                  <a:lnTo>
                    <a:pt x="160" y="177"/>
                  </a:lnTo>
                  <a:lnTo>
                    <a:pt x="161" y="187"/>
                  </a:lnTo>
                  <a:lnTo>
                    <a:pt x="161" y="198"/>
                  </a:lnTo>
                  <a:lnTo>
                    <a:pt x="160" y="207"/>
                  </a:lnTo>
                  <a:lnTo>
                    <a:pt x="160" y="215"/>
                  </a:lnTo>
                  <a:lnTo>
                    <a:pt x="160" y="224"/>
                  </a:lnTo>
                  <a:lnTo>
                    <a:pt x="158" y="231"/>
                  </a:lnTo>
                  <a:lnTo>
                    <a:pt x="158" y="238"/>
                  </a:lnTo>
                  <a:lnTo>
                    <a:pt x="157" y="245"/>
                  </a:lnTo>
                  <a:lnTo>
                    <a:pt x="157" y="251"/>
                  </a:lnTo>
                  <a:lnTo>
                    <a:pt x="155" y="256"/>
                  </a:lnTo>
                  <a:lnTo>
                    <a:pt x="153" y="260"/>
                  </a:lnTo>
                  <a:lnTo>
                    <a:pt x="150" y="265"/>
                  </a:lnTo>
                  <a:lnTo>
                    <a:pt x="149" y="268"/>
                  </a:lnTo>
                  <a:lnTo>
                    <a:pt x="147" y="270"/>
                  </a:lnTo>
                  <a:lnTo>
                    <a:pt x="144" y="273"/>
                  </a:lnTo>
                  <a:lnTo>
                    <a:pt x="141" y="273"/>
                  </a:lnTo>
                  <a:lnTo>
                    <a:pt x="138" y="275"/>
                  </a:lnTo>
                  <a:lnTo>
                    <a:pt x="135" y="273"/>
                  </a:lnTo>
                  <a:lnTo>
                    <a:pt x="132" y="273"/>
                  </a:lnTo>
                  <a:lnTo>
                    <a:pt x="128" y="270"/>
                  </a:lnTo>
                  <a:lnTo>
                    <a:pt x="125" y="268"/>
                  </a:lnTo>
                  <a:lnTo>
                    <a:pt x="121" y="264"/>
                  </a:lnTo>
                  <a:lnTo>
                    <a:pt x="118" y="259"/>
                  </a:lnTo>
                  <a:lnTo>
                    <a:pt x="113" y="254"/>
                  </a:lnTo>
                  <a:lnTo>
                    <a:pt x="108" y="248"/>
                  </a:lnTo>
                  <a:lnTo>
                    <a:pt x="104" y="242"/>
                  </a:lnTo>
                  <a:lnTo>
                    <a:pt x="99" y="234"/>
                  </a:lnTo>
                  <a:lnTo>
                    <a:pt x="93" y="224"/>
                  </a:lnTo>
                  <a:lnTo>
                    <a:pt x="88" y="215"/>
                  </a:lnTo>
                  <a:lnTo>
                    <a:pt x="82" y="204"/>
                  </a:lnTo>
                  <a:lnTo>
                    <a:pt x="75" y="191"/>
                  </a:lnTo>
                  <a:lnTo>
                    <a:pt x="68" y="179"/>
                  </a:lnTo>
                  <a:lnTo>
                    <a:pt x="61" y="166"/>
                  </a:lnTo>
                  <a:lnTo>
                    <a:pt x="55" y="152"/>
                  </a:lnTo>
                  <a:lnTo>
                    <a:pt x="47" y="138"/>
                  </a:lnTo>
                  <a:lnTo>
                    <a:pt x="41" y="127"/>
                  </a:lnTo>
                  <a:lnTo>
                    <a:pt x="36" y="115"/>
                  </a:lnTo>
                  <a:lnTo>
                    <a:pt x="30" y="104"/>
                  </a:lnTo>
                  <a:lnTo>
                    <a:pt x="25" y="94"/>
                  </a:lnTo>
                  <a:lnTo>
                    <a:pt x="21" y="85"/>
                  </a:lnTo>
                  <a:lnTo>
                    <a:pt x="16" y="77"/>
                  </a:lnTo>
                  <a:lnTo>
                    <a:pt x="13" y="69"/>
                  </a:lnTo>
                  <a:lnTo>
                    <a:pt x="10" y="61"/>
                  </a:lnTo>
                  <a:lnTo>
                    <a:pt x="7" y="55"/>
                  </a:lnTo>
                  <a:lnTo>
                    <a:pt x="5" y="50"/>
                  </a:lnTo>
                  <a:lnTo>
                    <a:pt x="4" y="45"/>
                  </a:lnTo>
                  <a:lnTo>
                    <a:pt x="2" y="41"/>
                  </a:lnTo>
                  <a:lnTo>
                    <a:pt x="0" y="38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2" y="28"/>
                  </a:lnTo>
                  <a:lnTo>
                    <a:pt x="5" y="24"/>
                  </a:lnTo>
                  <a:lnTo>
                    <a:pt x="8" y="20"/>
                  </a:lnTo>
                  <a:lnTo>
                    <a:pt x="13" y="16"/>
                  </a:lnTo>
                  <a:lnTo>
                    <a:pt x="18" y="11"/>
                  </a:lnTo>
                  <a:lnTo>
                    <a:pt x="22" y="8"/>
                  </a:lnTo>
                  <a:lnTo>
                    <a:pt x="29" y="3"/>
                  </a:lnTo>
                  <a:lnTo>
                    <a:pt x="32" y="2"/>
                  </a:lnTo>
                  <a:lnTo>
                    <a:pt x="35" y="2"/>
                  </a:lnTo>
                  <a:lnTo>
                    <a:pt x="38" y="0"/>
                  </a:lnTo>
                  <a:lnTo>
                    <a:pt x="43" y="2"/>
                  </a:lnTo>
                  <a:lnTo>
                    <a:pt x="46" y="3"/>
                  </a:lnTo>
                  <a:lnTo>
                    <a:pt x="50" y="5"/>
                  </a:lnTo>
                  <a:lnTo>
                    <a:pt x="54" y="6"/>
                  </a:lnTo>
                  <a:lnTo>
                    <a:pt x="58" y="9"/>
                  </a:lnTo>
                  <a:lnTo>
                    <a:pt x="63" y="14"/>
                  </a:lnTo>
                  <a:lnTo>
                    <a:pt x="69" y="19"/>
                  </a:lnTo>
                  <a:lnTo>
                    <a:pt x="74" y="24"/>
                  </a:lnTo>
                  <a:lnTo>
                    <a:pt x="80" y="30"/>
                  </a:lnTo>
                  <a:lnTo>
                    <a:pt x="86" y="36"/>
                  </a:lnTo>
                  <a:lnTo>
                    <a:pt x="93" y="42"/>
                  </a:lnTo>
                  <a:lnTo>
                    <a:pt x="99" y="50"/>
                  </a:lnTo>
                  <a:lnTo>
                    <a:pt x="105" y="5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7" name="Freeform 20"/>
            <p:cNvSpPr/>
            <p:nvPr/>
          </p:nvSpPr>
          <p:spPr>
            <a:xfrm>
              <a:off x="3684588" y="3127375"/>
              <a:ext cx="547687" cy="163513"/>
            </a:xfrm>
            <a:custGeom>
              <a:avLst/>
              <a:gdLst>
                <a:gd name="txL" fmla="*/ 0 w 345"/>
                <a:gd name="txT" fmla="*/ 0 h 205"/>
                <a:gd name="txR" fmla="*/ 345 w 345"/>
                <a:gd name="txB" fmla="*/ 205 h 205"/>
              </a:gdLst>
              <a:ahLst/>
              <a:cxnLst>
                <a:cxn ang="0">
                  <a:pos x="136" y="66"/>
                </a:cxn>
                <a:cxn ang="0">
                  <a:pos x="165" y="49"/>
                </a:cxn>
                <a:cxn ang="0">
                  <a:pos x="190" y="34"/>
                </a:cxn>
                <a:cxn ang="0">
                  <a:pos x="214" y="22"/>
                </a:cxn>
                <a:cxn ang="0">
                  <a:pos x="234" y="12"/>
                </a:cxn>
                <a:cxn ang="0">
                  <a:pos x="251" y="6"/>
                </a:cxn>
                <a:cxn ang="0">
                  <a:pos x="265" y="3"/>
                </a:cxn>
                <a:cxn ang="0">
                  <a:pos x="276" y="0"/>
                </a:cxn>
                <a:cxn ang="0">
                  <a:pos x="293" y="0"/>
                </a:cxn>
                <a:cxn ang="0">
                  <a:pos x="306" y="1"/>
                </a:cxn>
                <a:cxn ang="0">
                  <a:pos x="318" y="5"/>
                </a:cxn>
                <a:cxn ang="0">
                  <a:pos x="331" y="11"/>
                </a:cxn>
                <a:cxn ang="0">
                  <a:pos x="340" y="20"/>
                </a:cxn>
                <a:cxn ang="0">
                  <a:pos x="345" y="33"/>
                </a:cxn>
                <a:cxn ang="0">
                  <a:pos x="345" y="44"/>
                </a:cxn>
                <a:cxn ang="0">
                  <a:pos x="342" y="53"/>
                </a:cxn>
                <a:cxn ang="0">
                  <a:pos x="335" y="63"/>
                </a:cxn>
                <a:cxn ang="0">
                  <a:pos x="327" y="72"/>
                </a:cxn>
                <a:cxn ang="0">
                  <a:pos x="315" y="81"/>
                </a:cxn>
                <a:cxn ang="0">
                  <a:pos x="299" y="92"/>
                </a:cxn>
                <a:cxn ang="0">
                  <a:pos x="282" y="105"/>
                </a:cxn>
                <a:cxn ang="0">
                  <a:pos x="260" y="116"/>
                </a:cxn>
                <a:cxn ang="0">
                  <a:pos x="237" y="129"/>
                </a:cxn>
                <a:cxn ang="0">
                  <a:pos x="209" y="141"/>
                </a:cxn>
                <a:cxn ang="0">
                  <a:pos x="181" y="155"/>
                </a:cxn>
                <a:cxn ang="0">
                  <a:pos x="154" y="169"/>
                </a:cxn>
                <a:cxn ang="0">
                  <a:pos x="132" y="180"/>
                </a:cxn>
                <a:cxn ang="0">
                  <a:pos x="112" y="190"/>
                </a:cxn>
                <a:cxn ang="0">
                  <a:pos x="96" y="196"/>
                </a:cxn>
                <a:cxn ang="0">
                  <a:pos x="84" y="201"/>
                </a:cxn>
                <a:cxn ang="0">
                  <a:pos x="73" y="204"/>
                </a:cxn>
                <a:cxn ang="0">
                  <a:pos x="65" y="205"/>
                </a:cxn>
                <a:cxn ang="0">
                  <a:pos x="54" y="204"/>
                </a:cxn>
                <a:cxn ang="0">
                  <a:pos x="43" y="199"/>
                </a:cxn>
                <a:cxn ang="0">
                  <a:pos x="32" y="191"/>
                </a:cxn>
                <a:cxn ang="0">
                  <a:pos x="22" y="183"/>
                </a:cxn>
                <a:cxn ang="0">
                  <a:pos x="11" y="176"/>
                </a:cxn>
                <a:cxn ang="0">
                  <a:pos x="4" y="168"/>
                </a:cxn>
                <a:cxn ang="0">
                  <a:pos x="1" y="160"/>
                </a:cxn>
                <a:cxn ang="0">
                  <a:pos x="0" y="152"/>
                </a:cxn>
                <a:cxn ang="0">
                  <a:pos x="1" y="147"/>
                </a:cxn>
                <a:cxn ang="0">
                  <a:pos x="8" y="141"/>
                </a:cxn>
                <a:cxn ang="0">
                  <a:pos x="17" y="135"/>
                </a:cxn>
                <a:cxn ang="0">
                  <a:pos x="29" y="125"/>
                </a:cxn>
                <a:cxn ang="0">
                  <a:pos x="47" y="116"/>
                </a:cxn>
                <a:cxn ang="0">
                  <a:pos x="67" y="105"/>
                </a:cxn>
                <a:cxn ang="0">
                  <a:pos x="92" y="91"/>
                </a:cxn>
                <a:cxn ang="0">
                  <a:pos x="121" y="75"/>
                </a:cxn>
              </a:cxnLst>
              <a:rect l="txL" t="txT" r="txR" b="txB"/>
              <a:pathLst>
                <a:path w="345" h="205">
                  <a:moveTo>
                    <a:pt x="121" y="75"/>
                  </a:moveTo>
                  <a:lnTo>
                    <a:pt x="136" y="66"/>
                  </a:lnTo>
                  <a:lnTo>
                    <a:pt x="151" y="56"/>
                  </a:lnTo>
                  <a:lnTo>
                    <a:pt x="165" y="49"/>
                  </a:lnTo>
                  <a:lnTo>
                    <a:pt x="178" y="41"/>
                  </a:lnTo>
                  <a:lnTo>
                    <a:pt x="190" y="34"/>
                  </a:lnTo>
                  <a:lnTo>
                    <a:pt x="203" y="28"/>
                  </a:lnTo>
                  <a:lnTo>
                    <a:pt x="214" y="22"/>
                  </a:lnTo>
                  <a:lnTo>
                    <a:pt x="223" y="17"/>
                  </a:lnTo>
                  <a:lnTo>
                    <a:pt x="234" y="12"/>
                  </a:lnTo>
                  <a:lnTo>
                    <a:pt x="242" y="9"/>
                  </a:lnTo>
                  <a:lnTo>
                    <a:pt x="251" y="6"/>
                  </a:lnTo>
                  <a:lnTo>
                    <a:pt x="259" y="5"/>
                  </a:lnTo>
                  <a:lnTo>
                    <a:pt x="265" y="3"/>
                  </a:lnTo>
                  <a:lnTo>
                    <a:pt x="271" y="1"/>
                  </a:lnTo>
                  <a:lnTo>
                    <a:pt x="276" y="0"/>
                  </a:lnTo>
                  <a:lnTo>
                    <a:pt x="281" y="0"/>
                  </a:lnTo>
                  <a:lnTo>
                    <a:pt x="293" y="0"/>
                  </a:lnTo>
                  <a:lnTo>
                    <a:pt x="299" y="0"/>
                  </a:lnTo>
                  <a:lnTo>
                    <a:pt x="306" y="1"/>
                  </a:lnTo>
                  <a:lnTo>
                    <a:pt x="312" y="3"/>
                  </a:lnTo>
                  <a:lnTo>
                    <a:pt x="318" y="5"/>
                  </a:lnTo>
                  <a:lnTo>
                    <a:pt x="324" y="8"/>
                  </a:lnTo>
                  <a:lnTo>
                    <a:pt x="331" y="11"/>
                  </a:lnTo>
                  <a:lnTo>
                    <a:pt x="335" y="16"/>
                  </a:lnTo>
                  <a:lnTo>
                    <a:pt x="340" y="20"/>
                  </a:lnTo>
                  <a:lnTo>
                    <a:pt x="343" y="27"/>
                  </a:lnTo>
                  <a:lnTo>
                    <a:pt x="345" y="33"/>
                  </a:lnTo>
                  <a:lnTo>
                    <a:pt x="345" y="39"/>
                  </a:lnTo>
                  <a:lnTo>
                    <a:pt x="345" y="44"/>
                  </a:lnTo>
                  <a:lnTo>
                    <a:pt x="343" y="50"/>
                  </a:lnTo>
                  <a:lnTo>
                    <a:pt x="342" y="53"/>
                  </a:lnTo>
                  <a:lnTo>
                    <a:pt x="338" y="58"/>
                  </a:lnTo>
                  <a:lnTo>
                    <a:pt x="335" y="63"/>
                  </a:lnTo>
                  <a:lnTo>
                    <a:pt x="332" y="67"/>
                  </a:lnTo>
                  <a:lnTo>
                    <a:pt x="327" y="72"/>
                  </a:lnTo>
                  <a:lnTo>
                    <a:pt x="321" y="77"/>
                  </a:lnTo>
                  <a:lnTo>
                    <a:pt x="315" y="81"/>
                  </a:lnTo>
                  <a:lnTo>
                    <a:pt x="309" y="88"/>
                  </a:lnTo>
                  <a:lnTo>
                    <a:pt x="299" y="92"/>
                  </a:lnTo>
                  <a:lnTo>
                    <a:pt x="292" y="99"/>
                  </a:lnTo>
                  <a:lnTo>
                    <a:pt x="282" y="105"/>
                  </a:lnTo>
                  <a:lnTo>
                    <a:pt x="271" y="110"/>
                  </a:lnTo>
                  <a:lnTo>
                    <a:pt x="260" y="116"/>
                  </a:lnTo>
                  <a:lnTo>
                    <a:pt x="249" y="122"/>
                  </a:lnTo>
                  <a:lnTo>
                    <a:pt x="237" y="129"/>
                  </a:lnTo>
                  <a:lnTo>
                    <a:pt x="223" y="135"/>
                  </a:lnTo>
                  <a:lnTo>
                    <a:pt x="209" y="141"/>
                  </a:lnTo>
                  <a:lnTo>
                    <a:pt x="195" y="149"/>
                  </a:lnTo>
                  <a:lnTo>
                    <a:pt x="181" y="155"/>
                  </a:lnTo>
                  <a:lnTo>
                    <a:pt x="167" y="163"/>
                  </a:lnTo>
                  <a:lnTo>
                    <a:pt x="154" y="169"/>
                  </a:lnTo>
                  <a:lnTo>
                    <a:pt x="143" y="176"/>
                  </a:lnTo>
                  <a:lnTo>
                    <a:pt x="132" y="180"/>
                  </a:lnTo>
                  <a:lnTo>
                    <a:pt x="121" y="185"/>
                  </a:lnTo>
                  <a:lnTo>
                    <a:pt x="112" y="190"/>
                  </a:lnTo>
                  <a:lnTo>
                    <a:pt x="104" y="193"/>
                  </a:lnTo>
                  <a:lnTo>
                    <a:pt x="96" y="196"/>
                  </a:lnTo>
                  <a:lnTo>
                    <a:pt x="90" y="199"/>
                  </a:lnTo>
                  <a:lnTo>
                    <a:pt x="84" y="201"/>
                  </a:lnTo>
                  <a:lnTo>
                    <a:pt x="78" y="204"/>
                  </a:lnTo>
                  <a:lnTo>
                    <a:pt x="73" y="204"/>
                  </a:lnTo>
                  <a:lnTo>
                    <a:pt x="70" y="205"/>
                  </a:lnTo>
                  <a:lnTo>
                    <a:pt x="65" y="205"/>
                  </a:lnTo>
                  <a:lnTo>
                    <a:pt x="61" y="205"/>
                  </a:lnTo>
                  <a:lnTo>
                    <a:pt x="54" y="204"/>
                  </a:lnTo>
                  <a:lnTo>
                    <a:pt x="50" y="201"/>
                  </a:lnTo>
                  <a:lnTo>
                    <a:pt x="43" y="199"/>
                  </a:lnTo>
                  <a:lnTo>
                    <a:pt x="39" y="196"/>
                  </a:lnTo>
                  <a:lnTo>
                    <a:pt x="32" y="191"/>
                  </a:lnTo>
                  <a:lnTo>
                    <a:pt x="28" y="188"/>
                  </a:lnTo>
                  <a:lnTo>
                    <a:pt x="22" y="183"/>
                  </a:lnTo>
                  <a:lnTo>
                    <a:pt x="17" y="180"/>
                  </a:lnTo>
                  <a:lnTo>
                    <a:pt x="11" y="176"/>
                  </a:lnTo>
                  <a:lnTo>
                    <a:pt x="8" y="171"/>
                  </a:lnTo>
                  <a:lnTo>
                    <a:pt x="4" y="168"/>
                  </a:lnTo>
                  <a:lnTo>
                    <a:pt x="3" y="163"/>
                  </a:lnTo>
                  <a:lnTo>
                    <a:pt x="1" y="160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0" y="149"/>
                  </a:lnTo>
                  <a:lnTo>
                    <a:pt x="1" y="147"/>
                  </a:lnTo>
                  <a:lnTo>
                    <a:pt x="4" y="144"/>
                  </a:lnTo>
                  <a:lnTo>
                    <a:pt x="8" y="141"/>
                  </a:lnTo>
                  <a:lnTo>
                    <a:pt x="11" y="138"/>
                  </a:lnTo>
                  <a:lnTo>
                    <a:pt x="17" y="135"/>
                  </a:lnTo>
                  <a:lnTo>
                    <a:pt x="23" y="130"/>
                  </a:lnTo>
                  <a:lnTo>
                    <a:pt x="29" y="125"/>
                  </a:lnTo>
                  <a:lnTo>
                    <a:pt x="37" y="121"/>
                  </a:lnTo>
                  <a:lnTo>
                    <a:pt x="47" y="116"/>
                  </a:lnTo>
                  <a:lnTo>
                    <a:pt x="56" y="110"/>
                  </a:lnTo>
                  <a:lnTo>
                    <a:pt x="67" y="105"/>
                  </a:lnTo>
                  <a:lnTo>
                    <a:pt x="79" y="99"/>
                  </a:lnTo>
                  <a:lnTo>
                    <a:pt x="92" y="91"/>
                  </a:lnTo>
                  <a:lnTo>
                    <a:pt x="106" y="83"/>
                  </a:lnTo>
                  <a:lnTo>
                    <a:pt x="121" y="7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8" name="Freeform 21"/>
            <p:cNvSpPr/>
            <p:nvPr/>
          </p:nvSpPr>
          <p:spPr>
            <a:xfrm>
              <a:off x="3640138" y="3376613"/>
              <a:ext cx="141287" cy="163513"/>
            </a:xfrm>
            <a:custGeom>
              <a:avLst/>
              <a:gdLst>
                <a:gd name="txL" fmla="*/ 0 w 89"/>
                <a:gd name="txT" fmla="*/ 0 h 205"/>
                <a:gd name="txR" fmla="*/ 89 w 89"/>
                <a:gd name="txB" fmla="*/ 205 h 205"/>
              </a:gdLst>
              <a:ahLst/>
              <a:cxnLst>
                <a:cxn ang="0">
                  <a:pos x="14" y="0"/>
                </a:cxn>
                <a:cxn ang="0">
                  <a:pos x="39" y="3"/>
                </a:cxn>
                <a:cxn ang="0">
                  <a:pos x="59" y="9"/>
                </a:cxn>
                <a:cxn ang="0">
                  <a:pos x="73" y="17"/>
                </a:cxn>
                <a:cxn ang="0">
                  <a:pos x="78" y="22"/>
                </a:cxn>
                <a:cxn ang="0">
                  <a:pos x="81" y="39"/>
                </a:cxn>
                <a:cxn ang="0">
                  <a:pos x="85" y="62"/>
                </a:cxn>
                <a:cxn ang="0">
                  <a:pos x="87" y="77"/>
                </a:cxn>
                <a:cxn ang="0">
                  <a:pos x="87" y="92"/>
                </a:cxn>
                <a:cxn ang="0">
                  <a:pos x="89" y="110"/>
                </a:cxn>
                <a:cxn ang="0">
                  <a:pos x="89" y="130"/>
                </a:cxn>
                <a:cxn ang="0">
                  <a:pos x="89" y="147"/>
                </a:cxn>
                <a:cxn ang="0">
                  <a:pos x="87" y="164"/>
                </a:cxn>
                <a:cxn ang="0">
                  <a:pos x="87" y="177"/>
                </a:cxn>
                <a:cxn ang="0">
                  <a:pos x="85" y="188"/>
                </a:cxn>
                <a:cxn ang="0">
                  <a:pos x="84" y="196"/>
                </a:cxn>
                <a:cxn ang="0">
                  <a:pos x="81" y="201"/>
                </a:cxn>
                <a:cxn ang="0">
                  <a:pos x="79" y="204"/>
                </a:cxn>
                <a:cxn ang="0">
                  <a:pos x="78" y="205"/>
                </a:cxn>
                <a:cxn ang="0">
                  <a:pos x="73" y="204"/>
                </a:cxn>
                <a:cxn ang="0">
                  <a:pos x="68" y="199"/>
                </a:cxn>
                <a:cxn ang="0">
                  <a:pos x="62" y="191"/>
                </a:cxn>
                <a:cxn ang="0">
                  <a:pos x="57" y="182"/>
                </a:cxn>
                <a:cxn ang="0">
                  <a:pos x="51" y="169"/>
                </a:cxn>
                <a:cxn ang="0">
                  <a:pos x="45" y="155"/>
                </a:cxn>
                <a:cxn ang="0">
                  <a:pos x="39" y="138"/>
                </a:cxn>
                <a:cxn ang="0">
                  <a:pos x="34" y="119"/>
                </a:cxn>
                <a:cxn ang="0">
                  <a:pos x="18" y="80"/>
                </a:cxn>
                <a:cxn ang="0">
                  <a:pos x="9" y="47"/>
                </a:cxn>
                <a:cxn ang="0">
                  <a:pos x="4" y="33"/>
                </a:cxn>
                <a:cxn ang="0">
                  <a:pos x="3" y="20"/>
                </a:cxn>
                <a:cxn ang="0">
                  <a:pos x="1" y="9"/>
                </a:cxn>
                <a:cxn ang="0">
                  <a:pos x="0" y="0"/>
                </a:cxn>
              </a:cxnLst>
              <a:rect l="txL" t="txT" r="txR" b="txB"/>
              <a:pathLst>
                <a:path w="89" h="205">
                  <a:moveTo>
                    <a:pt x="0" y="0"/>
                  </a:moveTo>
                  <a:lnTo>
                    <a:pt x="14" y="0"/>
                  </a:lnTo>
                  <a:lnTo>
                    <a:pt x="26" y="1"/>
                  </a:lnTo>
                  <a:lnTo>
                    <a:pt x="39" y="3"/>
                  </a:lnTo>
                  <a:lnTo>
                    <a:pt x="50" y="6"/>
                  </a:lnTo>
                  <a:lnTo>
                    <a:pt x="59" y="9"/>
                  </a:lnTo>
                  <a:lnTo>
                    <a:pt x="67" y="14"/>
                  </a:lnTo>
                  <a:lnTo>
                    <a:pt x="73" y="17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9" y="30"/>
                  </a:lnTo>
                  <a:lnTo>
                    <a:pt x="81" y="39"/>
                  </a:lnTo>
                  <a:lnTo>
                    <a:pt x="84" y="50"/>
                  </a:lnTo>
                  <a:lnTo>
                    <a:pt x="85" y="62"/>
                  </a:lnTo>
                  <a:lnTo>
                    <a:pt x="85" y="70"/>
                  </a:lnTo>
                  <a:lnTo>
                    <a:pt x="87" y="77"/>
                  </a:lnTo>
                  <a:lnTo>
                    <a:pt x="87" y="84"/>
                  </a:lnTo>
                  <a:lnTo>
                    <a:pt x="87" y="92"/>
                  </a:lnTo>
                  <a:lnTo>
                    <a:pt x="89" y="102"/>
                  </a:lnTo>
                  <a:lnTo>
                    <a:pt x="89" y="110"/>
                  </a:lnTo>
                  <a:lnTo>
                    <a:pt x="89" y="119"/>
                  </a:lnTo>
                  <a:lnTo>
                    <a:pt x="89" y="130"/>
                  </a:lnTo>
                  <a:lnTo>
                    <a:pt x="89" y="139"/>
                  </a:lnTo>
                  <a:lnTo>
                    <a:pt x="89" y="147"/>
                  </a:lnTo>
                  <a:lnTo>
                    <a:pt x="89" y="157"/>
                  </a:lnTo>
                  <a:lnTo>
                    <a:pt x="87" y="164"/>
                  </a:lnTo>
                  <a:lnTo>
                    <a:pt x="87" y="171"/>
                  </a:lnTo>
                  <a:lnTo>
                    <a:pt x="87" y="177"/>
                  </a:lnTo>
                  <a:lnTo>
                    <a:pt x="85" y="182"/>
                  </a:lnTo>
                  <a:lnTo>
                    <a:pt x="85" y="188"/>
                  </a:lnTo>
                  <a:lnTo>
                    <a:pt x="84" y="191"/>
                  </a:lnTo>
                  <a:lnTo>
                    <a:pt x="84" y="196"/>
                  </a:lnTo>
                  <a:lnTo>
                    <a:pt x="82" y="197"/>
                  </a:lnTo>
                  <a:lnTo>
                    <a:pt x="81" y="201"/>
                  </a:lnTo>
                  <a:lnTo>
                    <a:pt x="81" y="202"/>
                  </a:lnTo>
                  <a:lnTo>
                    <a:pt x="79" y="204"/>
                  </a:lnTo>
                  <a:lnTo>
                    <a:pt x="78" y="205"/>
                  </a:lnTo>
                  <a:lnTo>
                    <a:pt x="75" y="204"/>
                  </a:lnTo>
                  <a:lnTo>
                    <a:pt x="73" y="204"/>
                  </a:lnTo>
                  <a:lnTo>
                    <a:pt x="70" y="202"/>
                  </a:lnTo>
                  <a:lnTo>
                    <a:pt x="68" y="199"/>
                  </a:lnTo>
                  <a:lnTo>
                    <a:pt x="65" y="196"/>
                  </a:lnTo>
                  <a:lnTo>
                    <a:pt x="62" y="191"/>
                  </a:lnTo>
                  <a:lnTo>
                    <a:pt x="60" y="186"/>
                  </a:lnTo>
                  <a:lnTo>
                    <a:pt x="57" y="182"/>
                  </a:lnTo>
                  <a:lnTo>
                    <a:pt x="54" y="175"/>
                  </a:lnTo>
                  <a:lnTo>
                    <a:pt x="51" y="169"/>
                  </a:lnTo>
                  <a:lnTo>
                    <a:pt x="48" y="163"/>
                  </a:lnTo>
                  <a:lnTo>
                    <a:pt x="45" y="155"/>
                  </a:lnTo>
                  <a:lnTo>
                    <a:pt x="42" y="147"/>
                  </a:lnTo>
                  <a:lnTo>
                    <a:pt x="39" y="138"/>
                  </a:lnTo>
                  <a:lnTo>
                    <a:pt x="36" y="128"/>
                  </a:lnTo>
                  <a:lnTo>
                    <a:pt x="34" y="119"/>
                  </a:lnTo>
                  <a:lnTo>
                    <a:pt x="26" y="99"/>
                  </a:lnTo>
                  <a:lnTo>
                    <a:pt x="18" y="80"/>
                  </a:lnTo>
                  <a:lnTo>
                    <a:pt x="14" y="62"/>
                  </a:lnTo>
                  <a:lnTo>
                    <a:pt x="9" y="47"/>
                  </a:lnTo>
                  <a:lnTo>
                    <a:pt x="6" y="39"/>
                  </a:lnTo>
                  <a:lnTo>
                    <a:pt x="4" y="33"/>
                  </a:lnTo>
                  <a:lnTo>
                    <a:pt x="3" y="26"/>
                  </a:lnTo>
                  <a:lnTo>
                    <a:pt x="3" y="20"/>
                  </a:lnTo>
                  <a:lnTo>
                    <a:pt x="1" y="14"/>
                  </a:lnTo>
                  <a:lnTo>
                    <a:pt x="1" y="9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09" name="Freeform 22"/>
            <p:cNvSpPr/>
            <p:nvPr/>
          </p:nvSpPr>
          <p:spPr>
            <a:xfrm>
              <a:off x="3876675" y="3222625"/>
              <a:ext cx="236537" cy="411163"/>
            </a:xfrm>
            <a:custGeom>
              <a:avLst/>
              <a:gdLst>
                <a:gd name="txL" fmla="*/ 0 w 149"/>
                <a:gd name="txT" fmla="*/ 0 h 519"/>
                <a:gd name="txR" fmla="*/ 149 w 149"/>
                <a:gd name="txB" fmla="*/ 519 h 519"/>
              </a:gdLst>
              <a:ahLst/>
              <a:cxnLst>
                <a:cxn ang="0">
                  <a:pos x="0" y="519"/>
                </a:cxn>
                <a:cxn ang="0">
                  <a:pos x="13" y="460"/>
                </a:cxn>
                <a:cxn ang="0">
                  <a:pos x="25" y="407"/>
                </a:cxn>
                <a:cxn ang="0">
                  <a:pos x="35" y="359"/>
                </a:cxn>
                <a:cxn ang="0">
                  <a:pos x="43" y="316"/>
                </a:cxn>
                <a:cxn ang="0">
                  <a:pos x="49" y="278"/>
                </a:cxn>
                <a:cxn ang="0">
                  <a:pos x="54" y="245"/>
                </a:cxn>
                <a:cxn ang="0">
                  <a:pos x="58" y="217"/>
                </a:cxn>
                <a:cxn ang="0">
                  <a:pos x="61" y="195"/>
                </a:cxn>
                <a:cxn ang="0">
                  <a:pos x="61" y="174"/>
                </a:cxn>
                <a:cxn ang="0">
                  <a:pos x="61" y="152"/>
                </a:cxn>
                <a:cxn ang="0">
                  <a:pos x="57" y="105"/>
                </a:cxn>
                <a:cxn ang="0">
                  <a:pos x="44" y="55"/>
                </a:cxn>
                <a:cxn ang="0">
                  <a:pos x="27" y="0"/>
                </a:cxn>
                <a:cxn ang="0">
                  <a:pos x="36" y="0"/>
                </a:cxn>
                <a:cxn ang="0">
                  <a:pos x="46" y="3"/>
                </a:cxn>
                <a:cxn ang="0">
                  <a:pos x="55" y="10"/>
                </a:cxn>
                <a:cxn ang="0">
                  <a:pos x="64" y="16"/>
                </a:cxn>
                <a:cxn ang="0">
                  <a:pos x="74" y="25"/>
                </a:cxn>
                <a:cxn ang="0">
                  <a:pos x="85" y="36"/>
                </a:cxn>
                <a:cxn ang="0">
                  <a:pos x="94" y="49"/>
                </a:cxn>
                <a:cxn ang="0">
                  <a:pos x="105" y="64"/>
                </a:cxn>
                <a:cxn ang="0">
                  <a:pos x="114" y="83"/>
                </a:cxn>
                <a:cxn ang="0">
                  <a:pos x="124" y="102"/>
                </a:cxn>
                <a:cxn ang="0">
                  <a:pos x="136" y="132"/>
                </a:cxn>
                <a:cxn ang="0">
                  <a:pos x="146" y="159"/>
                </a:cxn>
                <a:cxn ang="0">
                  <a:pos x="149" y="177"/>
                </a:cxn>
                <a:cxn ang="0">
                  <a:pos x="149" y="187"/>
                </a:cxn>
                <a:cxn ang="0">
                  <a:pos x="147" y="195"/>
                </a:cxn>
                <a:cxn ang="0">
                  <a:pos x="146" y="204"/>
                </a:cxn>
                <a:cxn ang="0">
                  <a:pos x="142" y="215"/>
                </a:cxn>
                <a:cxn ang="0">
                  <a:pos x="139" y="229"/>
                </a:cxn>
                <a:cxn ang="0">
                  <a:pos x="135" y="245"/>
                </a:cxn>
                <a:cxn ang="0">
                  <a:pos x="128" y="261"/>
                </a:cxn>
                <a:cxn ang="0">
                  <a:pos x="122" y="279"/>
                </a:cxn>
                <a:cxn ang="0">
                  <a:pos x="114" y="301"/>
                </a:cxn>
                <a:cxn ang="0">
                  <a:pos x="107" y="323"/>
                </a:cxn>
                <a:cxn ang="0">
                  <a:pos x="97" y="348"/>
                </a:cxn>
                <a:cxn ang="0">
                  <a:pos x="86" y="375"/>
                </a:cxn>
                <a:cxn ang="0">
                  <a:pos x="75" y="403"/>
                </a:cxn>
                <a:cxn ang="0">
                  <a:pos x="63" y="433"/>
                </a:cxn>
                <a:cxn ang="0">
                  <a:pos x="49" y="466"/>
                </a:cxn>
                <a:cxn ang="0">
                  <a:pos x="35" y="501"/>
                </a:cxn>
                <a:cxn ang="0">
                  <a:pos x="27" y="519"/>
                </a:cxn>
              </a:cxnLst>
              <a:rect l="txL" t="txT" r="txR" b="txB"/>
              <a:pathLst>
                <a:path w="149" h="519">
                  <a:moveTo>
                    <a:pt x="27" y="519"/>
                  </a:moveTo>
                  <a:lnTo>
                    <a:pt x="0" y="519"/>
                  </a:lnTo>
                  <a:lnTo>
                    <a:pt x="7" y="490"/>
                  </a:lnTo>
                  <a:lnTo>
                    <a:pt x="13" y="460"/>
                  </a:lnTo>
                  <a:lnTo>
                    <a:pt x="19" y="433"/>
                  </a:lnTo>
                  <a:lnTo>
                    <a:pt x="25" y="407"/>
                  </a:lnTo>
                  <a:lnTo>
                    <a:pt x="30" y="383"/>
                  </a:lnTo>
                  <a:lnTo>
                    <a:pt x="35" y="359"/>
                  </a:lnTo>
                  <a:lnTo>
                    <a:pt x="38" y="337"/>
                  </a:lnTo>
                  <a:lnTo>
                    <a:pt x="43" y="316"/>
                  </a:lnTo>
                  <a:lnTo>
                    <a:pt x="46" y="297"/>
                  </a:lnTo>
                  <a:lnTo>
                    <a:pt x="49" y="278"/>
                  </a:lnTo>
                  <a:lnTo>
                    <a:pt x="52" y="261"/>
                  </a:lnTo>
                  <a:lnTo>
                    <a:pt x="54" y="245"/>
                  </a:lnTo>
                  <a:lnTo>
                    <a:pt x="57" y="231"/>
                  </a:lnTo>
                  <a:lnTo>
                    <a:pt x="58" y="217"/>
                  </a:lnTo>
                  <a:lnTo>
                    <a:pt x="60" y="206"/>
                  </a:lnTo>
                  <a:lnTo>
                    <a:pt x="61" y="195"/>
                  </a:lnTo>
                  <a:lnTo>
                    <a:pt x="61" y="184"/>
                  </a:lnTo>
                  <a:lnTo>
                    <a:pt x="61" y="174"/>
                  </a:lnTo>
                  <a:lnTo>
                    <a:pt x="61" y="163"/>
                  </a:lnTo>
                  <a:lnTo>
                    <a:pt x="61" y="152"/>
                  </a:lnTo>
                  <a:lnTo>
                    <a:pt x="60" y="129"/>
                  </a:lnTo>
                  <a:lnTo>
                    <a:pt x="57" y="105"/>
                  </a:lnTo>
                  <a:lnTo>
                    <a:pt x="52" y="80"/>
                  </a:lnTo>
                  <a:lnTo>
                    <a:pt x="44" y="55"/>
                  </a:lnTo>
                  <a:lnTo>
                    <a:pt x="36" y="28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36" y="0"/>
                  </a:lnTo>
                  <a:lnTo>
                    <a:pt x="41" y="2"/>
                  </a:lnTo>
                  <a:lnTo>
                    <a:pt x="46" y="3"/>
                  </a:lnTo>
                  <a:lnTo>
                    <a:pt x="50" y="6"/>
                  </a:lnTo>
                  <a:lnTo>
                    <a:pt x="55" y="10"/>
                  </a:lnTo>
                  <a:lnTo>
                    <a:pt x="60" y="13"/>
                  </a:lnTo>
                  <a:lnTo>
                    <a:pt x="64" y="16"/>
                  </a:lnTo>
                  <a:lnTo>
                    <a:pt x="69" y="21"/>
                  </a:lnTo>
                  <a:lnTo>
                    <a:pt x="74" y="25"/>
                  </a:lnTo>
                  <a:lnTo>
                    <a:pt x="79" y="30"/>
                  </a:lnTo>
                  <a:lnTo>
                    <a:pt x="85" y="36"/>
                  </a:lnTo>
                  <a:lnTo>
                    <a:pt x="89" y="43"/>
                  </a:lnTo>
                  <a:lnTo>
                    <a:pt x="94" y="49"/>
                  </a:lnTo>
                  <a:lnTo>
                    <a:pt x="100" y="57"/>
                  </a:lnTo>
                  <a:lnTo>
                    <a:pt x="105" y="64"/>
                  </a:lnTo>
                  <a:lnTo>
                    <a:pt x="110" y="74"/>
                  </a:lnTo>
                  <a:lnTo>
                    <a:pt x="114" y="83"/>
                  </a:lnTo>
                  <a:lnTo>
                    <a:pt x="119" y="93"/>
                  </a:lnTo>
                  <a:lnTo>
                    <a:pt x="124" y="102"/>
                  </a:lnTo>
                  <a:lnTo>
                    <a:pt x="130" y="118"/>
                  </a:lnTo>
                  <a:lnTo>
                    <a:pt x="136" y="132"/>
                  </a:lnTo>
                  <a:lnTo>
                    <a:pt x="142" y="146"/>
                  </a:lnTo>
                  <a:lnTo>
                    <a:pt x="146" y="159"/>
                  </a:lnTo>
                  <a:lnTo>
                    <a:pt x="149" y="171"/>
                  </a:lnTo>
                  <a:lnTo>
                    <a:pt x="149" y="177"/>
                  </a:lnTo>
                  <a:lnTo>
                    <a:pt x="149" y="184"/>
                  </a:lnTo>
                  <a:lnTo>
                    <a:pt x="149" y="187"/>
                  </a:lnTo>
                  <a:lnTo>
                    <a:pt x="149" y="190"/>
                  </a:lnTo>
                  <a:lnTo>
                    <a:pt x="147" y="195"/>
                  </a:lnTo>
                  <a:lnTo>
                    <a:pt x="147" y="199"/>
                  </a:lnTo>
                  <a:lnTo>
                    <a:pt x="146" y="204"/>
                  </a:lnTo>
                  <a:lnTo>
                    <a:pt x="144" y="210"/>
                  </a:lnTo>
                  <a:lnTo>
                    <a:pt x="142" y="215"/>
                  </a:lnTo>
                  <a:lnTo>
                    <a:pt x="141" y="223"/>
                  </a:lnTo>
                  <a:lnTo>
                    <a:pt x="139" y="229"/>
                  </a:lnTo>
                  <a:lnTo>
                    <a:pt x="136" y="237"/>
                  </a:lnTo>
                  <a:lnTo>
                    <a:pt x="135" y="245"/>
                  </a:lnTo>
                  <a:lnTo>
                    <a:pt x="132" y="253"/>
                  </a:lnTo>
                  <a:lnTo>
                    <a:pt x="128" y="261"/>
                  </a:lnTo>
                  <a:lnTo>
                    <a:pt x="125" y="270"/>
                  </a:lnTo>
                  <a:lnTo>
                    <a:pt x="122" y="279"/>
                  </a:lnTo>
                  <a:lnTo>
                    <a:pt x="119" y="290"/>
                  </a:lnTo>
                  <a:lnTo>
                    <a:pt x="114" y="301"/>
                  </a:lnTo>
                  <a:lnTo>
                    <a:pt x="111" y="312"/>
                  </a:lnTo>
                  <a:lnTo>
                    <a:pt x="107" y="323"/>
                  </a:lnTo>
                  <a:lnTo>
                    <a:pt x="102" y="336"/>
                  </a:lnTo>
                  <a:lnTo>
                    <a:pt x="97" y="348"/>
                  </a:lnTo>
                  <a:lnTo>
                    <a:pt x="91" y="361"/>
                  </a:lnTo>
                  <a:lnTo>
                    <a:pt x="86" y="375"/>
                  </a:lnTo>
                  <a:lnTo>
                    <a:pt x="80" y="389"/>
                  </a:lnTo>
                  <a:lnTo>
                    <a:pt x="75" y="403"/>
                  </a:lnTo>
                  <a:lnTo>
                    <a:pt x="69" y="417"/>
                  </a:lnTo>
                  <a:lnTo>
                    <a:pt x="63" y="433"/>
                  </a:lnTo>
                  <a:lnTo>
                    <a:pt x="57" y="449"/>
                  </a:lnTo>
                  <a:lnTo>
                    <a:pt x="49" y="466"/>
                  </a:lnTo>
                  <a:lnTo>
                    <a:pt x="43" y="483"/>
                  </a:lnTo>
                  <a:lnTo>
                    <a:pt x="35" y="501"/>
                  </a:lnTo>
                  <a:lnTo>
                    <a:pt x="27" y="519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0" name="Freeform 23"/>
            <p:cNvSpPr/>
            <p:nvPr/>
          </p:nvSpPr>
          <p:spPr>
            <a:xfrm>
              <a:off x="3556000" y="3549650"/>
              <a:ext cx="801687" cy="187325"/>
            </a:xfrm>
            <a:custGeom>
              <a:avLst/>
              <a:gdLst>
                <a:gd name="txL" fmla="*/ 0 w 505"/>
                <a:gd name="txT" fmla="*/ 0 h 235"/>
                <a:gd name="txR" fmla="*/ 505 w 505"/>
                <a:gd name="txB" fmla="*/ 235 h 235"/>
              </a:gdLst>
              <a:ahLst/>
              <a:cxnLst>
                <a:cxn ang="0">
                  <a:pos x="295" y="72"/>
                </a:cxn>
                <a:cxn ang="0">
                  <a:pos x="343" y="55"/>
                </a:cxn>
                <a:cxn ang="0">
                  <a:pos x="380" y="37"/>
                </a:cxn>
                <a:cxn ang="0">
                  <a:pos x="410" y="25"/>
                </a:cxn>
                <a:cxn ang="0">
                  <a:pos x="430" y="14"/>
                </a:cxn>
                <a:cxn ang="0">
                  <a:pos x="444" y="4"/>
                </a:cxn>
                <a:cxn ang="0">
                  <a:pos x="462" y="0"/>
                </a:cxn>
                <a:cxn ang="0">
                  <a:pos x="477" y="4"/>
                </a:cxn>
                <a:cxn ang="0">
                  <a:pos x="493" y="25"/>
                </a:cxn>
                <a:cxn ang="0">
                  <a:pos x="502" y="48"/>
                </a:cxn>
                <a:cxn ang="0">
                  <a:pos x="505" y="74"/>
                </a:cxn>
                <a:cxn ang="0">
                  <a:pos x="504" y="80"/>
                </a:cxn>
                <a:cxn ang="0">
                  <a:pos x="497" y="86"/>
                </a:cxn>
                <a:cxn ang="0">
                  <a:pos x="488" y="94"/>
                </a:cxn>
                <a:cxn ang="0">
                  <a:pos x="474" y="102"/>
                </a:cxn>
                <a:cxn ang="0">
                  <a:pos x="457" y="111"/>
                </a:cxn>
                <a:cxn ang="0">
                  <a:pos x="437" y="119"/>
                </a:cxn>
                <a:cxn ang="0">
                  <a:pos x="412" y="130"/>
                </a:cxn>
                <a:cxn ang="0">
                  <a:pos x="382" y="139"/>
                </a:cxn>
                <a:cxn ang="0">
                  <a:pos x="349" y="150"/>
                </a:cxn>
                <a:cxn ang="0">
                  <a:pos x="312" y="163"/>
                </a:cxn>
                <a:cxn ang="0">
                  <a:pos x="271" y="174"/>
                </a:cxn>
                <a:cxn ang="0">
                  <a:pos x="232" y="186"/>
                </a:cxn>
                <a:cxn ang="0">
                  <a:pos x="198" y="196"/>
                </a:cxn>
                <a:cxn ang="0">
                  <a:pos x="167" y="205"/>
                </a:cxn>
                <a:cxn ang="0">
                  <a:pos x="138" y="213"/>
                </a:cxn>
                <a:cxn ang="0">
                  <a:pos x="115" y="219"/>
                </a:cxn>
                <a:cxn ang="0">
                  <a:pos x="95" y="226"/>
                </a:cxn>
                <a:cxn ang="0">
                  <a:pos x="78" y="229"/>
                </a:cxn>
                <a:cxn ang="0">
                  <a:pos x="65" y="232"/>
                </a:cxn>
                <a:cxn ang="0">
                  <a:pos x="54" y="235"/>
                </a:cxn>
                <a:cxn ang="0">
                  <a:pos x="49" y="235"/>
                </a:cxn>
                <a:cxn ang="0">
                  <a:pos x="35" y="234"/>
                </a:cxn>
                <a:cxn ang="0">
                  <a:pos x="25" y="223"/>
                </a:cxn>
                <a:cxn ang="0">
                  <a:pos x="17" y="213"/>
                </a:cxn>
                <a:cxn ang="0">
                  <a:pos x="10" y="197"/>
                </a:cxn>
                <a:cxn ang="0">
                  <a:pos x="3" y="177"/>
                </a:cxn>
                <a:cxn ang="0">
                  <a:pos x="0" y="161"/>
                </a:cxn>
                <a:cxn ang="0">
                  <a:pos x="4" y="149"/>
                </a:cxn>
                <a:cxn ang="0">
                  <a:pos x="15" y="149"/>
                </a:cxn>
                <a:cxn ang="0">
                  <a:pos x="37" y="144"/>
                </a:cxn>
                <a:cxn ang="0">
                  <a:pos x="65" y="136"/>
                </a:cxn>
                <a:cxn ang="0">
                  <a:pos x="90" y="130"/>
                </a:cxn>
                <a:cxn ang="0">
                  <a:pos x="121" y="122"/>
                </a:cxn>
                <a:cxn ang="0">
                  <a:pos x="159" y="113"/>
                </a:cxn>
                <a:cxn ang="0">
                  <a:pos x="206" y="100"/>
                </a:cxn>
                <a:cxn ang="0">
                  <a:pos x="257" y="85"/>
                </a:cxn>
              </a:cxnLst>
              <a:rect l="txL" t="txT" r="txR" b="txB"/>
              <a:pathLst>
                <a:path w="505" h="235">
                  <a:moveTo>
                    <a:pt x="257" y="85"/>
                  </a:moveTo>
                  <a:lnTo>
                    <a:pt x="276" y="78"/>
                  </a:lnTo>
                  <a:lnTo>
                    <a:pt x="295" y="72"/>
                  </a:lnTo>
                  <a:lnTo>
                    <a:pt x="312" y="66"/>
                  </a:lnTo>
                  <a:lnTo>
                    <a:pt x="327" y="59"/>
                  </a:lnTo>
                  <a:lnTo>
                    <a:pt x="343" y="55"/>
                  </a:lnTo>
                  <a:lnTo>
                    <a:pt x="357" y="48"/>
                  </a:lnTo>
                  <a:lnTo>
                    <a:pt x="369" y="44"/>
                  </a:lnTo>
                  <a:lnTo>
                    <a:pt x="380" y="37"/>
                  </a:lnTo>
                  <a:lnTo>
                    <a:pt x="391" y="33"/>
                  </a:lnTo>
                  <a:lnTo>
                    <a:pt x="402" y="28"/>
                  </a:lnTo>
                  <a:lnTo>
                    <a:pt x="410" y="25"/>
                  </a:lnTo>
                  <a:lnTo>
                    <a:pt x="418" y="20"/>
                  </a:lnTo>
                  <a:lnTo>
                    <a:pt x="426" y="17"/>
                  </a:lnTo>
                  <a:lnTo>
                    <a:pt x="430" y="14"/>
                  </a:lnTo>
                  <a:lnTo>
                    <a:pt x="435" y="11"/>
                  </a:lnTo>
                  <a:lnTo>
                    <a:pt x="440" y="9"/>
                  </a:lnTo>
                  <a:lnTo>
                    <a:pt x="444" y="4"/>
                  </a:lnTo>
                  <a:lnTo>
                    <a:pt x="451" y="3"/>
                  </a:lnTo>
                  <a:lnTo>
                    <a:pt x="455" y="1"/>
                  </a:lnTo>
                  <a:lnTo>
                    <a:pt x="462" y="0"/>
                  </a:lnTo>
                  <a:lnTo>
                    <a:pt x="466" y="1"/>
                  </a:lnTo>
                  <a:lnTo>
                    <a:pt x="471" y="3"/>
                  </a:lnTo>
                  <a:lnTo>
                    <a:pt x="477" y="4"/>
                  </a:lnTo>
                  <a:lnTo>
                    <a:pt x="483" y="9"/>
                  </a:lnTo>
                  <a:lnTo>
                    <a:pt x="488" y="17"/>
                  </a:lnTo>
                  <a:lnTo>
                    <a:pt x="493" y="25"/>
                  </a:lnTo>
                  <a:lnTo>
                    <a:pt x="497" y="33"/>
                  </a:lnTo>
                  <a:lnTo>
                    <a:pt x="501" y="41"/>
                  </a:lnTo>
                  <a:lnTo>
                    <a:pt x="502" y="48"/>
                  </a:lnTo>
                  <a:lnTo>
                    <a:pt x="504" y="58"/>
                  </a:lnTo>
                  <a:lnTo>
                    <a:pt x="505" y="66"/>
                  </a:lnTo>
                  <a:lnTo>
                    <a:pt x="505" y="74"/>
                  </a:lnTo>
                  <a:lnTo>
                    <a:pt x="505" y="75"/>
                  </a:lnTo>
                  <a:lnTo>
                    <a:pt x="504" y="78"/>
                  </a:lnTo>
                  <a:lnTo>
                    <a:pt x="504" y="80"/>
                  </a:lnTo>
                  <a:lnTo>
                    <a:pt x="502" y="81"/>
                  </a:lnTo>
                  <a:lnTo>
                    <a:pt x="501" y="85"/>
                  </a:lnTo>
                  <a:lnTo>
                    <a:pt x="497" y="86"/>
                  </a:lnTo>
                  <a:lnTo>
                    <a:pt x="494" y="89"/>
                  </a:lnTo>
                  <a:lnTo>
                    <a:pt x="491" y="91"/>
                  </a:lnTo>
                  <a:lnTo>
                    <a:pt x="488" y="94"/>
                  </a:lnTo>
                  <a:lnTo>
                    <a:pt x="483" y="97"/>
                  </a:lnTo>
                  <a:lnTo>
                    <a:pt x="479" y="99"/>
                  </a:lnTo>
                  <a:lnTo>
                    <a:pt x="474" y="102"/>
                  </a:lnTo>
                  <a:lnTo>
                    <a:pt x="469" y="105"/>
                  </a:lnTo>
                  <a:lnTo>
                    <a:pt x="463" y="108"/>
                  </a:lnTo>
                  <a:lnTo>
                    <a:pt x="457" y="111"/>
                  </a:lnTo>
                  <a:lnTo>
                    <a:pt x="451" y="113"/>
                  </a:lnTo>
                  <a:lnTo>
                    <a:pt x="443" y="116"/>
                  </a:lnTo>
                  <a:lnTo>
                    <a:pt x="437" y="119"/>
                  </a:lnTo>
                  <a:lnTo>
                    <a:pt x="429" y="122"/>
                  </a:lnTo>
                  <a:lnTo>
                    <a:pt x="419" y="127"/>
                  </a:lnTo>
                  <a:lnTo>
                    <a:pt x="412" y="130"/>
                  </a:lnTo>
                  <a:lnTo>
                    <a:pt x="402" y="133"/>
                  </a:lnTo>
                  <a:lnTo>
                    <a:pt x="391" y="136"/>
                  </a:lnTo>
                  <a:lnTo>
                    <a:pt x="382" y="139"/>
                  </a:lnTo>
                  <a:lnTo>
                    <a:pt x="371" y="144"/>
                  </a:lnTo>
                  <a:lnTo>
                    <a:pt x="360" y="147"/>
                  </a:lnTo>
                  <a:lnTo>
                    <a:pt x="349" y="150"/>
                  </a:lnTo>
                  <a:lnTo>
                    <a:pt x="337" y="155"/>
                  </a:lnTo>
                  <a:lnTo>
                    <a:pt x="324" y="158"/>
                  </a:lnTo>
                  <a:lnTo>
                    <a:pt x="312" y="163"/>
                  </a:lnTo>
                  <a:lnTo>
                    <a:pt x="298" y="166"/>
                  </a:lnTo>
                  <a:lnTo>
                    <a:pt x="285" y="171"/>
                  </a:lnTo>
                  <a:lnTo>
                    <a:pt x="271" y="174"/>
                  </a:lnTo>
                  <a:lnTo>
                    <a:pt x="257" y="179"/>
                  </a:lnTo>
                  <a:lnTo>
                    <a:pt x="245" y="182"/>
                  </a:lnTo>
                  <a:lnTo>
                    <a:pt x="232" y="186"/>
                  </a:lnTo>
                  <a:lnTo>
                    <a:pt x="220" y="190"/>
                  </a:lnTo>
                  <a:lnTo>
                    <a:pt x="209" y="193"/>
                  </a:lnTo>
                  <a:lnTo>
                    <a:pt x="198" y="196"/>
                  </a:lnTo>
                  <a:lnTo>
                    <a:pt x="187" y="199"/>
                  </a:lnTo>
                  <a:lnTo>
                    <a:pt x="176" y="202"/>
                  </a:lnTo>
                  <a:lnTo>
                    <a:pt x="167" y="205"/>
                  </a:lnTo>
                  <a:lnTo>
                    <a:pt x="157" y="208"/>
                  </a:lnTo>
                  <a:lnTo>
                    <a:pt x="148" y="210"/>
                  </a:lnTo>
                  <a:lnTo>
                    <a:pt x="138" y="213"/>
                  </a:lnTo>
                  <a:lnTo>
                    <a:pt x="131" y="215"/>
                  </a:lnTo>
                  <a:lnTo>
                    <a:pt x="123" y="218"/>
                  </a:lnTo>
                  <a:lnTo>
                    <a:pt x="115" y="219"/>
                  </a:lnTo>
                  <a:lnTo>
                    <a:pt x="107" y="221"/>
                  </a:lnTo>
                  <a:lnTo>
                    <a:pt x="101" y="223"/>
                  </a:lnTo>
                  <a:lnTo>
                    <a:pt x="95" y="226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9"/>
                  </a:lnTo>
                  <a:lnTo>
                    <a:pt x="73" y="230"/>
                  </a:lnTo>
                  <a:lnTo>
                    <a:pt x="68" y="232"/>
                  </a:lnTo>
                  <a:lnTo>
                    <a:pt x="65" y="232"/>
                  </a:lnTo>
                  <a:lnTo>
                    <a:pt x="60" y="234"/>
                  </a:lnTo>
                  <a:lnTo>
                    <a:pt x="57" y="234"/>
                  </a:lnTo>
                  <a:lnTo>
                    <a:pt x="54" y="235"/>
                  </a:lnTo>
                  <a:lnTo>
                    <a:pt x="53" y="235"/>
                  </a:lnTo>
                  <a:lnTo>
                    <a:pt x="51" y="235"/>
                  </a:lnTo>
                  <a:lnTo>
                    <a:pt x="49" y="235"/>
                  </a:lnTo>
                  <a:lnTo>
                    <a:pt x="48" y="235"/>
                  </a:lnTo>
                  <a:lnTo>
                    <a:pt x="42" y="235"/>
                  </a:lnTo>
                  <a:lnTo>
                    <a:pt x="35" y="234"/>
                  </a:lnTo>
                  <a:lnTo>
                    <a:pt x="31" y="230"/>
                  </a:lnTo>
                  <a:lnTo>
                    <a:pt x="26" y="226"/>
                  </a:lnTo>
                  <a:lnTo>
                    <a:pt x="25" y="223"/>
                  </a:lnTo>
                  <a:lnTo>
                    <a:pt x="21" y="219"/>
                  </a:lnTo>
                  <a:lnTo>
                    <a:pt x="20" y="216"/>
                  </a:lnTo>
                  <a:lnTo>
                    <a:pt x="17" y="213"/>
                  </a:lnTo>
                  <a:lnTo>
                    <a:pt x="15" y="208"/>
                  </a:lnTo>
                  <a:lnTo>
                    <a:pt x="14" y="204"/>
                  </a:lnTo>
                  <a:lnTo>
                    <a:pt x="10" y="197"/>
                  </a:lnTo>
                  <a:lnTo>
                    <a:pt x="9" y="193"/>
                  </a:lnTo>
                  <a:lnTo>
                    <a:pt x="6" y="185"/>
                  </a:lnTo>
                  <a:lnTo>
                    <a:pt x="3" y="177"/>
                  </a:lnTo>
                  <a:lnTo>
                    <a:pt x="1" y="172"/>
                  </a:lnTo>
                  <a:lnTo>
                    <a:pt x="0" y="166"/>
                  </a:lnTo>
                  <a:lnTo>
                    <a:pt x="0" y="161"/>
                  </a:lnTo>
                  <a:lnTo>
                    <a:pt x="1" y="157"/>
                  </a:lnTo>
                  <a:lnTo>
                    <a:pt x="1" y="154"/>
                  </a:lnTo>
                  <a:lnTo>
                    <a:pt x="4" y="149"/>
                  </a:lnTo>
                  <a:lnTo>
                    <a:pt x="6" y="149"/>
                  </a:lnTo>
                  <a:lnTo>
                    <a:pt x="10" y="149"/>
                  </a:lnTo>
                  <a:lnTo>
                    <a:pt x="15" y="149"/>
                  </a:lnTo>
                  <a:lnTo>
                    <a:pt x="21" y="147"/>
                  </a:lnTo>
                  <a:lnTo>
                    <a:pt x="28" y="146"/>
                  </a:lnTo>
                  <a:lnTo>
                    <a:pt x="37" y="144"/>
                  </a:lnTo>
                  <a:lnTo>
                    <a:pt x="46" y="143"/>
                  </a:lnTo>
                  <a:lnTo>
                    <a:pt x="59" y="138"/>
                  </a:lnTo>
                  <a:lnTo>
                    <a:pt x="65" y="136"/>
                  </a:lnTo>
                  <a:lnTo>
                    <a:pt x="73" y="135"/>
                  </a:lnTo>
                  <a:lnTo>
                    <a:pt x="81" y="132"/>
                  </a:lnTo>
                  <a:lnTo>
                    <a:pt x="90" y="130"/>
                  </a:lnTo>
                  <a:lnTo>
                    <a:pt x="99" y="127"/>
                  </a:lnTo>
                  <a:lnTo>
                    <a:pt x="110" y="125"/>
                  </a:lnTo>
                  <a:lnTo>
                    <a:pt x="121" y="122"/>
                  </a:lnTo>
                  <a:lnTo>
                    <a:pt x="134" y="119"/>
                  </a:lnTo>
                  <a:lnTo>
                    <a:pt x="146" y="116"/>
                  </a:lnTo>
                  <a:lnTo>
                    <a:pt x="159" y="113"/>
                  </a:lnTo>
                  <a:lnTo>
                    <a:pt x="174" y="110"/>
                  </a:lnTo>
                  <a:lnTo>
                    <a:pt x="188" y="105"/>
                  </a:lnTo>
                  <a:lnTo>
                    <a:pt x="206" y="100"/>
                  </a:lnTo>
                  <a:lnTo>
                    <a:pt x="221" y="95"/>
                  </a:lnTo>
                  <a:lnTo>
                    <a:pt x="238" y="91"/>
                  </a:lnTo>
                  <a:lnTo>
                    <a:pt x="257" y="8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1" name="Freeform 24"/>
            <p:cNvSpPr/>
            <p:nvPr/>
          </p:nvSpPr>
          <p:spPr>
            <a:xfrm>
              <a:off x="3843338" y="3649663"/>
              <a:ext cx="103187" cy="1201738"/>
            </a:xfrm>
            <a:custGeom>
              <a:avLst/>
              <a:gdLst>
                <a:gd name="txL" fmla="*/ 0 w 65"/>
                <a:gd name="txT" fmla="*/ 0 h 1514"/>
                <a:gd name="txR" fmla="*/ 65 w 65"/>
                <a:gd name="txB" fmla="*/ 1514 h 1514"/>
              </a:gdLst>
              <a:ahLst/>
              <a:cxnLst>
                <a:cxn ang="0">
                  <a:pos x="26" y="1514"/>
                </a:cxn>
                <a:cxn ang="0">
                  <a:pos x="23" y="1509"/>
                </a:cxn>
                <a:cxn ang="0">
                  <a:pos x="21" y="1501"/>
                </a:cxn>
                <a:cxn ang="0">
                  <a:pos x="20" y="1490"/>
                </a:cxn>
                <a:cxn ang="0">
                  <a:pos x="17" y="1475"/>
                </a:cxn>
                <a:cxn ang="0">
                  <a:pos x="15" y="1456"/>
                </a:cxn>
                <a:cxn ang="0">
                  <a:pos x="14" y="1434"/>
                </a:cxn>
                <a:cxn ang="0">
                  <a:pos x="11" y="1409"/>
                </a:cxn>
                <a:cxn ang="0">
                  <a:pos x="9" y="1387"/>
                </a:cxn>
                <a:cxn ang="0">
                  <a:pos x="9" y="1368"/>
                </a:cxn>
                <a:cxn ang="0">
                  <a:pos x="7" y="1349"/>
                </a:cxn>
                <a:cxn ang="0">
                  <a:pos x="6" y="1327"/>
                </a:cxn>
                <a:cxn ang="0">
                  <a:pos x="6" y="1304"/>
                </a:cxn>
                <a:cxn ang="0">
                  <a:pos x="4" y="1279"/>
                </a:cxn>
                <a:cxn ang="0">
                  <a:pos x="4" y="1252"/>
                </a:cxn>
                <a:cxn ang="0">
                  <a:pos x="3" y="1224"/>
                </a:cxn>
                <a:cxn ang="0">
                  <a:pos x="3" y="1194"/>
                </a:cxn>
                <a:cxn ang="0">
                  <a:pos x="3" y="1162"/>
                </a:cxn>
                <a:cxn ang="0">
                  <a:pos x="3" y="1130"/>
                </a:cxn>
                <a:cxn ang="0">
                  <a:pos x="3" y="1095"/>
                </a:cxn>
                <a:cxn ang="0">
                  <a:pos x="3" y="1059"/>
                </a:cxn>
                <a:cxn ang="0">
                  <a:pos x="3" y="1021"/>
                </a:cxn>
                <a:cxn ang="0">
                  <a:pos x="4" y="962"/>
                </a:cxn>
                <a:cxn ang="0">
                  <a:pos x="4" y="897"/>
                </a:cxn>
                <a:cxn ang="0">
                  <a:pos x="6" y="853"/>
                </a:cxn>
                <a:cxn ang="0">
                  <a:pos x="6" y="808"/>
                </a:cxn>
                <a:cxn ang="0">
                  <a:pos x="6" y="759"/>
                </a:cxn>
                <a:cxn ang="0">
                  <a:pos x="7" y="711"/>
                </a:cxn>
                <a:cxn ang="0">
                  <a:pos x="6" y="659"/>
                </a:cxn>
                <a:cxn ang="0">
                  <a:pos x="6" y="607"/>
                </a:cxn>
                <a:cxn ang="0">
                  <a:pos x="6" y="524"/>
                </a:cxn>
                <a:cxn ang="0">
                  <a:pos x="4" y="409"/>
                </a:cxn>
                <a:cxn ang="0">
                  <a:pos x="3" y="290"/>
                </a:cxn>
                <a:cxn ang="0">
                  <a:pos x="1" y="165"/>
                </a:cxn>
                <a:cxn ang="0">
                  <a:pos x="0" y="33"/>
                </a:cxn>
                <a:cxn ang="0">
                  <a:pos x="65" y="0"/>
                </a:cxn>
                <a:cxn ang="0">
                  <a:pos x="65" y="141"/>
                </a:cxn>
                <a:cxn ang="0">
                  <a:pos x="65" y="273"/>
                </a:cxn>
                <a:cxn ang="0">
                  <a:pos x="65" y="398"/>
                </a:cxn>
                <a:cxn ang="0">
                  <a:pos x="64" y="516"/>
                </a:cxn>
                <a:cxn ang="0">
                  <a:pos x="64" y="627"/>
                </a:cxn>
                <a:cxn ang="0">
                  <a:pos x="64" y="731"/>
                </a:cxn>
                <a:cxn ang="0">
                  <a:pos x="62" y="825"/>
                </a:cxn>
                <a:cxn ang="0">
                  <a:pos x="62" y="913"/>
                </a:cxn>
                <a:cxn ang="0">
                  <a:pos x="60" y="995"/>
                </a:cxn>
                <a:cxn ang="0">
                  <a:pos x="60" y="1067"/>
                </a:cxn>
                <a:cxn ang="0">
                  <a:pos x="59" y="1131"/>
                </a:cxn>
                <a:cxn ang="0">
                  <a:pos x="57" y="1189"/>
                </a:cxn>
                <a:cxn ang="0">
                  <a:pos x="57" y="1239"/>
                </a:cxn>
                <a:cxn ang="0">
                  <a:pos x="56" y="1280"/>
                </a:cxn>
                <a:cxn ang="0">
                  <a:pos x="56" y="1315"/>
                </a:cxn>
                <a:cxn ang="0">
                  <a:pos x="54" y="1341"/>
                </a:cxn>
                <a:cxn ang="0">
                  <a:pos x="50" y="1382"/>
                </a:cxn>
                <a:cxn ang="0">
                  <a:pos x="46" y="1418"/>
                </a:cxn>
                <a:cxn ang="0">
                  <a:pos x="42" y="1448"/>
                </a:cxn>
                <a:cxn ang="0">
                  <a:pos x="39" y="1472"/>
                </a:cxn>
                <a:cxn ang="0">
                  <a:pos x="36" y="1490"/>
                </a:cxn>
                <a:cxn ang="0">
                  <a:pos x="32" y="1503"/>
                </a:cxn>
                <a:cxn ang="0">
                  <a:pos x="29" y="1511"/>
                </a:cxn>
                <a:cxn ang="0">
                  <a:pos x="26" y="1514"/>
                </a:cxn>
              </a:cxnLst>
              <a:rect l="txL" t="txT" r="txR" b="txB"/>
              <a:pathLst>
                <a:path w="65" h="1514">
                  <a:moveTo>
                    <a:pt x="26" y="1514"/>
                  </a:moveTo>
                  <a:lnTo>
                    <a:pt x="26" y="1514"/>
                  </a:lnTo>
                  <a:lnTo>
                    <a:pt x="25" y="1512"/>
                  </a:lnTo>
                  <a:lnTo>
                    <a:pt x="23" y="1509"/>
                  </a:lnTo>
                  <a:lnTo>
                    <a:pt x="23" y="1506"/>
                  </a:lnTo>
                  <a:lnTo>
                    <a:pt x="21" y="1501"/>
                  </a:lnTo>
                  <a:lnTo>
                    <a:pt x="20" y="1497"/>
                  </a:lnTo>
                  <a:lnTo>
                    <a:pt x="20" y="1490"/>
                  </a:lnTo>
                  <a:lnTo>
                    <a:pt x="18" y="1483"/>
                  </a:lnTo>
                  <a:lnTo>
                    <a:pt x="17" y="1475"/>
                  </a:lnTo>
                  <a:lnTo>
                    <a:pt x="17" y="1465"/>
                  </a:lnTo>
                  <a:lnTo>
                    <a:pt x="15" y="1456"/>
                  </a:lnTo>
                  <a:lnTo>
                    <a:pt x="14" y="1445"/>
                  </a:lnTo>
                  <a:lnTo>
                    <a:pt x="14" y="1434"/>
                  </a:lnTo>
                  <a:lnTo>
                    <a:pt x="12" y="1421"/>
                  </a:lnTo>
                  <a:lnTo>
                    <a:pt x="11" y="1409"/>
                  </a:lnTo>
                  <a:lnTo>
                    <a:pt x="11" y="1395"/>
                  </a:lnTo>
                  <a:lnTo>
                    <a:pt x="9" y="1387"/>
                  </a:lnTo>
                  <a:lnTo>
                    <a:pt x="9" y="1377"/>
                  </a:lnTo>
                  <a:lnTo>
                    <a:pt x="9" y="1368"/>
                  </a:lnTo>
                  <a:lnTo>
                    <a:pt x="7" y="1359"/>
                  </a:lnTo>
                  <a:lnTo>
                    <a:pt x="7" y="1349"/>
                  </a:lnTo>
                  <a:lnTo>
                    <a:pt x="7" y="1338"/>
                  </a:lnTo>
                  <a:lnTo>
                    <a:pt x="6" y="1327"/>
                  </a:lnTo>
                  <a:lnTo>
                    <a:pt x="6" y="1316"/>
                  </a:lnTo>
                  <a:lnTo>
                    <a:pt x="6" y="1304"/>
                  </a:lnTo>
                  <a:lnTo>
                    <a:pt x="6" y="1291"/>
                  </a:lnTo>
                  <a:lnTo>
                    <a:pt x="4" y="1279"/>
                  </a:lnTo>
                  <a:lnTo>
                    <a:pt x="4" y="1266"/>
                  </a:lnTo>
                  <a:lnTo>
                    <a:pt x="4" y="1252"/>
                  </a:lnTo>
                  <a:lnTo>
                    <a:pt x="4" y="1239"/>
                  </a:lnTo>
                  <a:lnTo>
                    <a:pt x="3" y="1224"/>
                  </a:lnTo>
                  <a:lnTo>
                    <a:pt x="3" y="1210"/>
                  </a:lnTo>
                  <a:lnTo>
                    <a:pt x="3" y="1194"/>
                  </a:lnTo>
                  <a:lnTo>
                    <a:pt x="3" y="1178"/>
                  </a:lnTo>
                  <a:lnTo>
                    <a:pt x="3" y="1162"/>
                  </a:lnTo>
                  <a:lnTo>
                    <a:pt x="3" y="1147"/>
                  </a:lnTo>
                  <a:lnTo>
                    <a:pt x="3" y="1130"/>
                  </a:lnTo>
                  <a:lnTo>
                    <a:pt x="3" y="1112"/>
                  </a:lnTo>
                  <a:lnTo>
                    <a:pt x="3" y="1095"/>
                  </a:lnTo>
                  <a:lnTo>
                    <a:pt x="3" y="1078"/>
                  </a:lnTo>
                  <a:lnTo>
                    <a:pt x="3" y="1059"/>
                  </a:lnTo>
                  <a:lnTo>
                    <a:pt x="3" y="1040"/>
                  </a:lnTo>
                  <a:lnTo>
                    <a:pt x="3" y="1021"/>
                  </a:lnTo>
                  <a:lnTo>
                    <a:pt x="3" y="1001"/>
                  </a:lnTo>
                  <a:lnTo>
                    <a:pt x="4" y="962"/>
                  </a:lnTo>
                  <a:lnTo>
                    <a:pt x="4" y="919"/>
                  </a:lnTo>
                  <a:lnTo>
                    <a:pt x="4" y="897"/>
                  </a:lnTo>
                  <a:lnTo>
                    <a:pt x="6" y="875"/>
                  </a:lnTo>
                  <a:lnTo>
                    <a:pt x="6" y="853"/>
                  </a:lnTo>
                  <a:lnTo>
                    <a:pt x="6" y="830"/>
                  </a:lnTo>
                  <a:lnTo>
                    <a:pt x="6" y="808"/>
                  </a:lnTo>
                  <a:lnTo>
                    <a:pt x="6" y="784"/>
                  </a:lnTo>
                  <a:lnTo>
                    <a:pt x="6" y="759"/>
                  </a:lnTo>
                  <a:lnTo>
                    <a:pt x="6" y="736"/>
                  </a:lnTo>
                  <a:lnTo>
                    <a:pt x="7" y="711"/>
                  </a:lnTo>
                  <a:lnTo>
                    <a:pt x="6" y="685"/>
                  </a:lnTo>
                  <a:lnTo>
                    <a:pt x="6" y="659"/>
                  </a:lnTo>
                  <a:lnTo>
                    <a:pt x="6" y="634"/>
                  </a:lnTo>
                  <a:lnTo>
                    <a:pt x="6" y="607"/>
                  </a:lnTo>
                  <a:lnTo>
                    <a:pt x="6" y="579"/>
                  </a:lnTo>
                  <a:lnTo>
                    <a:pt x="6" y="524"/>
                  </a:lnTo>
                  <a:lnTo>
                    <a:pt x="6" y="467"/>
                  </a:lnTo>
                  <a:lnTo>
                    <a:pt x="4" y="409"/>
                  </a:lnTo>
                  <a:lnTo>
                    <a:pt x="4" y="351"/>
                  </a:lnTo>
                  <a:lnTo>
                    <a:pt x="3" y="290"/>
                  </a:lnTo>
                  <a:lnTo>
                    <a:pt x="1" y="227"/>
                  </a:lnTo>
                  <a:lnTo>
                    <a:pt x="1" y="165"/>
                  </a:lnTo>
                  <a:lnTo>
                    <a:pt x="0" y="99"/>
                  </a:lnTo>
                  <a:lnTo>
                    <a:pt x="0" y="33"/>
                  </a:lnTo>
                  <a:lnTo>
                    <a:pt x="32" y="17"/>
                  </a:lnTo>
                  <a:lnTo>
                    <a:pt x="65" y="0"/>
                  </a:lnTo>
                  <a:lnTo>
                    <a:pt x="65" y="72"/>
                  </a:lnTo>
                  <a:lnTo>
                    <a:pt x="65" y="141"/>
                  </a:lnTo>
                  <a:lnTo>
                    <a:pt x="65" y="209"/>
                  </a:lnTo>
                  <a:lnTo>
                    <a:pt x="65" y="273"/>
                  </a:lnTo>
                  <a:lnTo>
                    <a:pt x="65" y="337"/>
                  </a:lnTo>
                  <a:lnTo>
                    <a:pt x="65" y="398"/>
                  </a:lnTo>
                  <a:lnTo>
                    <a:pt x="64" y="458"/>
                  </a:lnTo>
                  <a:lnTo>
                    <a:pt x="64" y="516"/>
                  </a:lnTo>
                  <a:lnTo>
                    <a:pt x="64" y="573"/>
                  </a:lnTo>
                  <a:lnTo>
                    <a:pt x="64" y="627"/>
                  </a:lnTo>
                  <a:lnTo>
                    <a:pt x="64" y="679"/>
                  </a:lnTo>
                  <a:lnTo>
                    <a:pt x="64" y="731"/>
                  </a:lnTo>
                  <a:lnTo>
                    <a:pt x="62" y="780"/>
                  </a:lnTo>
                  <a:lnTo>
                    <a:pt x="62" y="825"/>
                  </a:lnTo>
                  <a:lnTo>
                    <a:pt x="62" y="871"/>
                  </a:lnTo>
                  <a:lnTo>
                    <a:pt x="62" y="913"/>
                  </a:lnTo>
                  <a:lnTo>
                    <a:pt x="60" y="955"/>
                  </a:lnTo>
                  <a:lnTo>
                    <a:pt x="60" y="995"/>
                  </a:lnTo>
                  <a:lnTo>
                    <a:pt x="60" y="1031"/>
                  </a:lnTo>
                  <a:lnTo>
                    <a:pt x="60" y="1067"/>
                  </a:lnTo>
                  <a:lnTo>
                    <a:pt x="59" y="1100"/>
                  </a:lnTo>
                  <a:lnTo>
                    <a:pt x="59" y="1131"/>
                  </a:lnTo>
                  <a:lnTo>
                    <a:pt x="59" y="1161"/>
                  </a:lnTo>
                  <a:lnTo>
                    <a:pt x="57" y="1189"/>
                  </a:lnTo>
                  <a:lnTo>
                    <a:pt x="57" y="1214"/>
                  </a:lnTo>
                  <a:lnTo>
                    <a:pt x="57" y="1239"/>
                  </a:lnTo>
                  <a:lnTo>
                    <a:pt x="57" y="1261"/>
                  </a:lnTo>
                  <a:lnTo>
                    <a:pt x="56" y="1280"/>
                  </a:lnTo>
                  <a:lnTo>
                    <a:pt x="56" y="1299"/>
                  </a:lnTo>
                  <a:lnTo>
                    <a:pt x="56" y="1315"/>
                  </a:lnTo>
                  <a:lnTo>
                    <a:pt x="54" y="1329"/>
                  </a:lnTo>
                  <a:lnTo>
                    <a:pt x="54" y="1341"/>
                  </a:lnTo>
                  <a:lnTo>
                    <a:pt x="53" y="1362"/>
                  </a:lnTo>
                  <a:lnTo>
                    <a:pt x="50" y="1382"/>
                  </a:lnTo>
                  <a:lnTo>
                    <a:pt x="48" y="1401"/>
                  </a:lnTo>
                  <a:lnTo>
                    <a:pt x="46" y="1418"/>
                  </a:lnTo>
                  <a:lnTo>
                    <a:pt x="43" y="1434"/>
                  </a:lnTo>
                  <a:lnTo>
                    <a:pt x="42" y="1448"/>
                  </a:lnTo>
                  <a:lnTo>
                    <a:pt x="40" y="1461"/>
                  </a:lnTo>
                  <a:lnTo>
                    <a:pt x="39" y="1472"/>
                  </a:lnTo>
                  <a:lnTo>
                    <a:pt x="37" y="1481"/>
                  </a:lnTo>
                  <a:lnTo>
                    <a:pt x="36" y="1490"/>
                  </a:lnTo>
                  <a:lnTo>
                    <a:pt x="34" y="1498"/>
                  </a:lnTo>
                  <a:lnTo>
                    <a:pt x="32" y="1503"/>
                  </a:lnTo>
                  <a:lnTo>
                    <a:pt x="31" y="1508"/>
                  </a:lnTo>
                  <a:lnTo>
                    <a:pt x="29" y="1511"/>
                  </a:lnTo>
                  <a:lnTo>
                    <a:pt x="28" y="1512"/>
                  </a:lnTo>
                  <a:lnTo>
                    <a:pt x="26" y="151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512" name="Freeform 25"/>
            <p:cNvSpPr/>
            <p:nvPr/>
          </p:nvSpPr>
          <p:spPr>
            <a:xfrm>
              <a:off x="3651250" y="3840163"/>
              <a:ext cx="688975" cy="149225"/>
            </a:xfrm>
            <a:custGeom>
              <a:avLst/>
              <a:gdLst>
                <a:gd name="txL" fmla="*/ 0 w 434"/>
                <a:gd name="txT" fmla="*/ 0 h 189"/>
                <a:gd name="txR" fmla="*/ 434 w 434"/>
                <a:gd name="txB" fmla="*/ 189 h 189"/>
              </a:gdLst>
              <a:ahLst/>
              <a:cxnLst>
                <a:cxn ang="0">
                  <a:pos x="409" y="49"/>
                </a:cxn>
                <a:cxn ang="0">
                  <a:pos x="416" y="60"/>
                </a:cxn>
                <a:cxn ang="0">
                  <a:pos x="422" y="73"/>
                </a:cxn>
                <a:cxn ang="0">
                  <a:pos x="430" y="83"/>
                </a:cxn>
                <a:cxn ang="0">
                  <a:pos x="434" y="93"/>
                </a:cxn>
                <a:cxn ang="0">
                  <a:pos x="433" y="101"/>
                </a:cxn>
                <a:cxn ang="0">
                  <a:pos x="427" y="109"/>
                </a:cxn>
                <a:cxn ang="0">
                  <a:pos x="414" y="115"/>
                </a:cxn>
                <a:cxn ang="0">
                  <a:pos x="397" y="118"/>
                </a:cxn>
                <a:cxn ang="0">
                  <a:pos x="377" y="120"/>
                </a:cxn>
                <a:cxn ang="0">
                  <a:pos x="361" y="120"/>
                </a:cxn>
                <a:cxn ang="0">
                  <a:pos x="342" y="123"/>
                </a:cxn>
                <a:cxn ang="0">
                  <a:pos x="320" y="126"/>
                </a:cxn>
                <a:cxn ang="0">
                  <a:pos x="297" y="129"/>
                </a:cxn>
                <a:cxn ang="0">
                  <a:pos x="270" y="134"/>
                </a:cxn>
                <a:cxn ang="0">
                  <a:pos x="241" y="140"/>
                </a:cxn>
                <a:cxn ang="0">
                  <a:pos x="208" y="148"/>
                </a:cxn>
                <a:cxn ang="0">
                  <a:pos x="175" y="157"/>
                </a:cxn>
                <a:cxn ang="0">
                  <a:pos x="144" y="168"/>
                </a:cxn>
                <a:cxn ang="0">
                  <a:pos x="116" y="176"/>
                </a:cxn>
                <a:cxn ang="0">
                  <a:pos x="94" y="182"/>
                </a:cxn>
                <a:cxn ang="0">
                  <a:pos x="74" y="185"/>
                </a:cxn>
                <a:cxn ang="0">
                  <a:pos x="60" y="189"/>
                </a:cxn>
                <a:cxn ang="0">
                  <a:pos x="47" y="187"/>
                </a:cxn>
                <a:cxn ang="0">
                  <a:pos x="39" y="185"/>
                </a:cxn>
                <a:cxn ang="0">
                  <a:pos x="32" y="179"/>
                </a:cxn>
                <a:cxn ang="0">
                  <a:pos x="21" y="171"/>
                </a:cxn>
                <a:cxn ang="0">
                  <a:pos x="13" y="160"/>
                </a:cxn>
                <a:cxn ang="0">
                  <a:pos x="7" y="148"/>
                </a:cxn>
                <a:cxn ang="0">
                  <a:pos x="2" y="137"/>
                </a:cxn>
                <a:cxn ang="0">
                  <a:pos x="0" y="129"/>
                </a:cxn>
                <a:cxn ang="0">
                  <a:pos x="4" y="121"/>
                </a:cxn>
                <a:cxn ang="0">
                  <a:pos x="10" y="112"/>
                </a:cxn>
                <a:cxn ang="0">
                  <a:pos x="19" y="109"/>
                </a:cxn>
                <a:cxn ang="0">
                  <a:pos x="27" y="107"/>
                </a:cxn>
                <a:cxn ang="0">
                  <a:pos x="39" y="105"/>
                </a:cxn>
                <a:cxn ang="0">
                  <a:pos x="53" y="102"/>
                </a:cxn>
                <a:cxn ang="0">
                  <a:pos x="69" y="98"/>
                </a:cxn>
                <a:cxn ang="0">
                  <a:pos x="88" y="93"/>
                </a:cxn>
                <a:cxn ang="0">
                  <a:pos x="110" y="87"/>
                </a:cxn>
                <a:cxn ang="0">
                  <a:pos x="135" y="80"/>
                </a:cxn>
                <a:cxn ang="0">
                  <a:pos x="161" y="74"/>
                </a:cxn>
                <a:cxn ang="0">
                  <a:pos x="186" y="69"/>
                </a:cxn>
                <a:cxn ang="0">
                  <a:pos x="208" y="63"/>
                </a:cxn>
                <a:cxn ang="0">
                  <a:pos x="228" y="57"/>
                </a:cxn>
                <a:cxn ang="0">
                  <a:pos x="247" y="49"/>
                </a:cxn>
                <a:cxn ang="0">
                  <a:pos x="264" y="41"/>
                </a:cxn>
                <a:cxn ang="0">
                  <a:pos x="278" y="33"/>
                </a:cxn>
                <a:cxn ang="0">
                  <a:pos x="291" y="25"/>
                </a:cxn>
                <a:cxn ang="0">
                  <a:pos x="313" y="14"/>
                </a:cxn>
                <a:cxn ang="0">
                  <a:pos x="328" y="7"/>
                </a:cxn>
                <a:cxn ang="0">
                  <a:pos x="344" y="2"/>
                </a:cxn>
                <a:cxn ang="0">
                  <a:pos x="356" y="0"/>
                </a:cxn>
                <a:cxn ang="0">
                  <a:pos x="369" y="2"/>
                </a:cxn>
                <a:cxn ang="0">
                  <a:pos x="381" y="10"/>
                </a:cxn>
                <a:cxn ang="0">
                  <a:pos x="388" y="16"/>
                </a:cxn>
                <a:cxn ang="0">
                  <a:pos x="394" y="22"/>
                </a:cxn>
                <a:cxn ang="0">
                  <a:pos x="400" y="32"/>
                </a:cxn>
                <a:cxn ang="0">
                  <a:pos x="406" y="43"/>
                </a:cxn>
              </a:cxnLst>
              <a:rect l="txL" t="txT" r="txR" b="txB"/>
              <a:pathLst>
                <a:path w="434" h="189">
                  <a:moveTo>
                    <a:pt x="406" y="43"/>
                  </a:moveTo>
                  <a:lnTo>
                    <a:pt x="409" y="49"/>
                  </a:lnTo>
                  <a:lnTo>
                    <a:pt x="412" y="55"/>
                  </a:lnTo>
                  <a:lnTo>
                    <a:pt x="416" y="60"/>
                  </a:lnTo>
                  <a:lnTo>
                    <a:pt x="417" y="65"/>
                  </a:lnTo>
                  <a:lnTo>
                    <a:pt x="422" y="73"/>
                  </a:lnTo>
                  <a:lnTo>
                    <a:pt x="427" y="79"/>
                  </a:lnTo>
                  <a:lnTo>
                    <a:pt x="430" y="83"/>
                  </a:lnTo>
                  <a:lnTo>
                    <a:pt x="433" y="90"/>
                  </a:lnTo>
                  <a:lnTo>
                    <a:pt x="434" y="93"/>
                  </a:lnTo>
                  <a:lnTo>
                    <a:pt x="434" y="98"/>
                  </a:lnTo>
                  <a:lnTo>
                    <a:pt x="433" y="101"/>
                  </a:lnTo>
                  <a:lnTo>
                    <a:pt x="431" y="105"/>
                  </a:lnTo>
                  <a:lnTo>
                    <a:pt x="427" y="109"/>
                  </a:lnTo>
                  <a:lnTo>
                    <a:pt x="422" y="112"/>
                  </a:lnTo>
                  <a:lnTo>
                    <a:pt x="414" y="115"/>
                  </a:lnTo>
                  <a:lnTo>
                    <a:pt x="406" y="116"/>
                  </a:lnTo>
                  <a:lnTo>
                    <a:pt x="397" y="118"/>
                  </a:lnTo>
                  <a:lnTo>
                    <a:pt x="384" y="120"/>
                  </a:lnTo>
                  <a:lnTo>
                    <a:pt x="377" y="120"/>
                  </a:lnTo>
                  <a:lnTo>
                    <a:pt x="369" y="120"/>
                  </a:lnTo>
                  <a:lnTo>
                    <a:pt x="361" y="120"/>
                  </a:lnTo>
                  <a:lnTo>
                    <a:pt x="352" y="121"/>
                  </a:lnTo>
                  <a:lnTo>
                    <a:pt x="342" y="123"/>
                  </a:lnTo>
                  <a:lnTo>
                    <a:pt x="331" y="123"/>
                  </a:lnTo>
                  <a:lnTo>
                    <a:pt x="320" y="126"/>
                  </a:lnTo>
                  <a:lnTo>
                    <a:pt x="308" y="127"/>
                  </a:lnTo>
                  <a:lnTo>
                    <a:pt x="297" y="129"/>
                  </a:lnTo>
                  <a:lnTo>
                    <a:pt x="283" y="132"/>
                  </a:lnTo>
                  <a:lnTo>
                    <a:pt x="270" y="134"/>
                  </a:lnTo>
                  <a:lnTo>
                    <a:pt x="256" y="137"/>
                  </a:lnTo>
                  <a:lnTo>
                    <a:pt x="241" y="140"/>
                  </a:lnTo>
                  <a:lnTo>
                    <a:pt x="225" y="143"/>
                  </a:lnTo>
                  <a:lnTo>
                    <a:pt x="208" y="148"/>
                  </a:lnTo>
                  <a:lnTo>
                    <a:pt x="191" y="151"/>
                  </a:lnTo>
                  <a:lnTo>
                    <a:pt x="175" y="157"/>
                  </a:lnTo>
                  <a:lnTo>
                    <a:pt x="158" y="164"/>
                  </a:lnTo>
                  <a:lnTo>
                    <a:pt x="144" y="168"/>
                  </a:lnTo>
                  <a:lnTo>
                    <a:pt x="130" y="171"/>
                  </a:lnTo>
                  <a:lnTo>
                    <a:pt x="116" y="176"/>
                  </a:lnTo>
                  <a:lnTo>
                    <a:pt x="105" y="179"/>
                  </a:lnTo>
                  <a:lnTo>
                    <a:pt x="94" y="182"/>
                  </a:lnTo>
                  <a:lnTo>
                    <a:pt x="83" y="184"/>
                  </a:lnTo>
                  <a:lnTo>
                    <a:pt x="74" y="185"/>
                  </a:lnTo>
                  <a:lnTo>
                    <a:pt x="66" y="187"/>
                  </a:lnTo>
                  <a:lnTo>
                    <a:pt x="60" y="189"/>
                  </a:lnTo>
                  <a:lnTo>
                    <a:pt x="53" y="189"/>
                  </a:lnTo>
                  <a:lnTo>
                    <a:pt x="47" y="187"/>
                  </a:lnTo>
                  <a:lnTo>
                    <a:pt x="43" y="187"/>
                  </a:lnTo>
                  <a:lnTo>
                    <a:pt x="39" y="185"/>
                  </a:lnTo>
                  <a:lnTo>
                    <a:pt x="38" y="184"/>
                  </a:lnTo>
                  <a:lnTo>
                    <a:pt x="32" y="179"/>
                  </a:lnTo>
                  <a:lnTo>
                    <a:pt x="25" y="176"/>
                  </a:lnTo>
                  <a:lnTo>
                    <a:pt x="21" y="171"/>
                  </a:lnTo>
                  <a:lnTo>
                    <a:pt x="16" y="167"/>
                  </a:lnTo>
                  <a:lnTo>
                    <a:pt x="13" y="160"/>
                  </a:lnTo>
                  <a:lnTo>
                    <a:pt x="10" y="156"/>
                  </a:lnTo>
                  <a:lnTo>
                    <a:pt x="7" y="148"/>
                  </a:lnTo>
                  <a:lnTo>
                    <a:pt x="4" y="140"/>
                  </a:lnTo>
                  <a:lnTo>
                    <a:pt x="2" y="137"/>
                  </a:lnTo>
                  <a:lnTo>
                    <a:pt x="2" y="132"/>
                  </a:lnTo>
                  <a:lnTo>
                    <a:pt x="0" y="129"/>
                  </a:lnTo>
                  <a:lnTo>
                    <a:pt x="2" y="124"/>
                  </a:lnTo>
                  <a:lnTo>
                    <a:pt x="4" y="121"/>
                  </a:lnTo>
                  <a:lnTo>
                    <a:pt x="5" y="116"/>
                  </a:lnTo>
                  <a:lnTo>
                    <a:pt x="10" y="112"/>
                  </a:lnTo>
                  <a:lnTo>
                    <a:pt x="14" y="109"/>
                  </a:lnTo>
                  <a:lnTo>
                    <a:pt x="19" y="109"/>
                  </a:lnTo>
                  <a:lnTo>
                    <a:pt x="22" y="107"/>
                  </a:lnTo>
                  <a:lnTo>
                    <a:pt x="27" y="107"/>
                  </a:lnTo>
                  <a:lnTo>
                    <a:pt x="33" y="107"/>
                  </a:lnTo>
                  <a:lnTo>
                    <a:pt x="39" y="105"/>
                  </a:lnTo>
                  <a:lnTo>
                    <a:pt x="46" y="104"/>
                  </a:lnTo>
                  <a:lnTo>
                    <a:pt x="53" y="102"/>
                  </a:lnTo>
                  <a:lnTo>
                    <a:pt x="61" y="101"/>
                  </a:lnTo>
                  <a:lnTo>
                    <a:pt x="69" y="98"/>
                  </a:lnTo>
                  <a:lnTo>
                    <a:pt x="78" y="96"/>
                  </a:lnTo>
                  <a:lnTo>
                    <a:pt x="88" y="93"/>
                  </a:lnTo>
                  <a:lnTo>
                    <a:pt x="99" y="90"/>
                  </a:lnTo>
                  <a:lnTo>
                    <a:pt x="110" y="87"/>
                  </a:lnTo>
                  <a:lnTo>
                    <a:pt x="122" y="83"/>
                  </a:lnTo>
                  <a:lnTo>
                    <a:pt x="135" y="80"/>
                  </a:lnTo>
                  <a:lnTo>
                    <a:pt x="147" y="76"/>
                  </a:lnTo>
                  <a:lnTo>
                    <a:pt x="161" y="74"/>
                  </a:lnTo>
                  <a:lnTo>
                    <a:pt x="174" y="71"/>
                  </a:lnTo>
                  <a:lnTo>
                    <a:pt x="186" y="69"/>
                  </a:lnTo>
                  <a:lnTo>
                    <a:pt x="197" y="66"/>
                  </a:lnTo>
                  <a:lnTo>
                    <a:pt x="208" y="63"/>
                  </a:lnTo>
                  <a:lnTo>
                    <a:pt x="219" y="60"/>
                  </a:lnTo>
                  <a:lnTo>
                    <a:pt x="228" y="57"/>
                  </a:lnTo>
                  <a:lnTo>
                    <a:pt x="239" y="52"/>
                  </a:lnTo>
                  <a:lnTo>
                    <a:pt x="247" y="49"/>
                  </a:lnTo>
                  <a:lnTo>
                    <a:pt x="256" y="46"/>
                  </a:lnTo>
                  <a:lnTo>
                    <a:pt x="264" y="41"/>
                  </a:lnTo>
                  <a:lnTo>
                    <a:pt x="272" y="38"/>
                  </a:lnTo>
                  <a:lnTo>
                    <a:pt x="278" y="33"/>
                  </a:lnTo>
                  <a:lnTo>
                    <a:pt x="284" y="30"/>
                  </a:lnTo>
                  <a:lnTo>
                    <a:pt x="291" y="25"/>
                  </a:lnTo>
                  <a:lnTo>
                    <a:pt x="297" y="22"/>
                  </a:lnTo>
                  <a:lnTo>
                    <a:pt x="313" y="14"/>
                  </a:lnTo>
                  <a:lnTo>
                    <a:pt x="320" y="10"/>
                  </a:lnTo>
                  <a:lnTo>
                    <a:pt x="328" y="7"/>
                  </a:lnTo>
                  <a:lnTo>
                    <a:pt x="336" y="3"/>
                  </a:lnTo>
                  <a:lnTo>
                    <a:pt x="344" y="2"/>
                  </a:lnTo>
                  <a:lnTo>
                    <a:pt x="350" y="0"/>
                  </a:lnTo>
                  <a:lnTo>
                    <a:pt x="356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5" y="5"/>
                  </a:lnTo>
                  <a:lnTo>
                    <a:pt x="381" y="10"/>
                  </a:lnTo>
                  <a:lnTo>
                    <a:pt x="384" y="13"/>
                  </a:lnTo>
                  <a:lnTo>
                    <a:pt x="388" y="16"/>
                  </a:lnTo>
                  <a:lnTo>
                    <a:pt x="391" y="19"/>
                  </a:lnTo>
                  <a:lnTo>
                    <a:pt x="394" y="22"/>
                  </a:lnTo>
                  <a:lnTo>
                    <a:pt x="397" y="27"/>
                  </a:lnTo>
                  <a:lnTo>
                    <a:pt x="400" y="32"/>
                  </a:lnTo>
                  <a:lnTo>
                    <a:pt x="403" y="38"/>
                  </a:lnTo>
                  <a:lnTo>
                    <a:pt x="406" y="4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4288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45" name="组合 121"/>
          <p:cNvGrpSpPr/>
          <p:nvPr/>
        </p:nvGrpSpPr>
        <p:grpSpPr>
          <a:xfrm>
            <a:off x="5338763" y="2667000"/>
            <a:ext cx="1816100" cy="2160588"/>
            <a:chOff x="5326063" y="2681288"/>
            <a:chExt cx="1816100" cy="2160588"/>
          </a:xfrm>
        </p:grpSpPr>
        <p:sp>
          <p:nvSpPr>
            <p:cNvPr id="17484" name="Freeform 30"/>
            <p:cNvSpPr>
              <a:spLocks noEditPoints="1"/>
            </p:cNvSpPr>
            <p:nvPr/>
          </p:nvSpPr>
          <p:spPr>
            <a:xfrm>
              <a:off x="5326063" y="2681288"/>
              <a:ext cx="1816100" cy="2160588"/>
            </a:xfrm>
            <a:custGeom>
              <a:avLst/>
              <a:gdLst>
                <a:gd name="txL" fmla="*/ 0 w 1144"/>
                <a:gd name="txT" fmla="*/ 0 h 1361"/>
                <a:gd name="txR" fmla="*/ 1144 w 1144"/>
                <a:gd name="txB" fmla="*/ 1361 h 1361"/>
              </a:gdLst>
              <a:ahLst/>
              <a:cxnLst>
                <a:cxn ang="0">
                  <a:pos x="213" y="668"/>
                </a:cxn>
                <a:cxn ang="0">
                  <a:pos x="311" y="650"/>
                </a:cxn>
                <a:cxn ang="0">
                  <a:pos x="316" y="454"/>
                </a:cxn>
                <a:cxn ang="0">
                  <a:pos x="302" y="117"/>
                </a:cxn>
                <a:cxn ang="0">
                  <a:pos x="294" y="47"/>
                </a:cxn>
                <a:cxn ang="0">
                  <a:pos x="376" y="128"/>
                </a:cxn>
                <a:cxn ang="0">
                  <a:pos x="371" y="321"/>
                </a:cxn>
                <a:cxn ang="0">
                  <a:pos x="369" y="653"/>
                </a:cxn>
                <a:cxn ang="0">
                  <a:pos x="330" y="801"/>
                </a:cxn>
                <a:cxn ang="0">
                  <a:pos x="494" y="287"/>
                </a:cxn>
                <a:cxn ang="0">
                  <a:pos x="289" y="355"/>
                </a:cxn>
                <a:cxn ang="0">
                  <a:pos x="116" y="371"/>
                </a:cxn>
                <a:cxn ang="0">
                  <a:pos x="177" y="326"/>
                </a:cxn>
                <a:cxn ang="0">
                  <a:pos x="461" y="261"/>
                </a:cxn>
                <a:cxn ang="0">
                  <a:pos x="432" y="747"/>
                </a:cxn>
                <a:cxn ang="0">
                  <a:pos x="559" y="577"/>
                </a:cxn>
                <a:cxn ang="0">
                  <a:pos x="677" y="88"/>
                </a:cxn>
                <a:cxn ang="0">
                  <a:pos x="682" y="0"/>
                </a:cxn>
                <a:cxn ang="0">
                  <a:pos x="757" y="82"/>
                </a:cxn>
                <a:cxn ang="0">
                  <a:pos x="634" y="558"/>
                </a:cxn>
                <a:cxn ang="0">
                  <a:pos x="759" y="591"/>
                </a:cxn>
                <a:cxn ang="0">
                  <a:pos x="701" y="609"/>
                </a:cxn>
                <a:cxn ang="0">
                  <a:pos x="545" y="446"/>
                </a:cxn>
                <a:cxn ang="0">
                  <a:pos x="1110" y="487"/>
                </a:cxn>
                <a:cxn ang="0">
                  <a:pos x="1135" y="664"/>
                </a:cxn>
                <a:cxn ang="0">
                  <a:pos x="997" y="736"/>
                </a:cxn>
                <a:cxn ang="0">
                  <a:pos x="816" y="508"/>
                </a:cxn>
                <a:cxn ang="0">
                  <a:pos x="848" y="277"/>
                </a:cxn>
                <a:cxn ang="0">
                  <a:pos x="675" y="313"/>
                </a:cxn>
                <a:cxn ang="0">
                  <a:pos x="525" y="334"/>
                </a:cxn>
                <a:cxn ang="0">
                  <a:pos x="583" y="295"/>
                </a:cxn>
                <a:cxn ang="0">
                  <a:pos x="838" y="210"/>
                </a:cxn>
                <a:cxn ang="0">
                  <a:pos x="944" y="229"/>
                </a:cxn>
                <a:cxn ang="0">
                  <a:pos x="910" y="313"/>
                </a:cxn>
                <a:cxn ang="0">
                  <a:pos x="867" y="525"/>
                </a:cxn>
                <a:cxn ang="0">
                  <a:pos x="1023" y="655"/>
                </a:cxn>
                <a:cxn ang="0">
                  <a:pos x="1084" y="536"/>
                </a:cxn>
                <a:cxn ang="0">
                  <a:pos x="41" y="666"/>
                </a:cxn>
                <a:cxn ang="0">
                  <a:pos x="46" y="608"/>
                </a:cxn>
                <a:cxn ang="0">
                  <a:pos x="304" y="491"/>
                </a:cxn>
                <a:cxn ang="0">
                  <a:pos x="485" y="429"/>
                </a:cxn>
                <a:cxn ang="0">
                  <a:pos x="172" y="635"/>
                </a:cxn>
                <a:cxn ang="0">
                  <a:pos x="598" y="1256"/>
                </a:cxn>
                <a:cxn ang="0">
                  <a:pos x="542" y="1167"/>
                </a:cxn>
                <a:cxn ang="0">
                  <a:pos x="679" y="1185"/>
                </a:cxn>
                <a:cxn ang="0">
                  <a:pos x="745" y="928"/>
                </a:cxn>
                <a:cxn ang="0">
                  <a:pos x="706" y="855"/>
                </a:cxn>
                <a:cxn ang="0">
                  <a:pos x="337" y="912"/>
                </a:cxn>
                <a:cxn ang="0">
                  <a:pos x="220" y="917"/>
                </a:cxn>
                <a:cxn ang="0">
                  <a:pos x="249" y="871"/>
                </a:cxn>
                <a:cxn ang="0">
                  <a:pos x="680" y="798"/>
                </a:cxn>
                <a:cxn ang="0">
                  <a:pos x="769" y="771"/>
                </a:cxn>
                <a:cxn ang="0">
                  <a:pos x="867" y="883"/>
                </a:cxn>
                <a:cxn ang="0">
                  <a:pos x="807" y="1064"/>
                </a:cxn>
                <a:cxn ang="0">
                  <a:pos x="663" y="1347"/>
                </a:cxn>
                <a:cxn ang="0">
                  <a:pos x="51" y="1344"/>
                </a:cxn>
                <a:cxn ang="0">
                  <a:pos x="331" y="1119"/>
                </a:cxn>
                <a:cxn ang="0">
                  <a:pos x="503" y="816"/>
                </a:cxn>
                <a:cxn ang="0">
                  <a:pos x="513" y="718"/>
                </a:cxn>
                <a:cxn ang="0">
                  <a:pos x="580" y="811"/>
                </a:cxn>
                <a:cxn ang="0">
                  <a:pos x="364" y="1180"/>
                </a:cxn>
                <a:cxn ang="0">
                  <a:pos x="59" y="1351"/>
                </a:cxn>
              </a:cxnLst>
              <a:rect l="txL" t="txT" r="txR" b="txB"/>
              <a:pathLst>
                <a:path w="1144" h="1361">
                  <a:moveTo>
                    <a:pt x="285" y="783"/>
                  </a:moveTo>
                  <a:lnTo>
                    <a:pt x="284" y="775"/>
                  </a:lnTo>
                  <a:lnTo>
                    <a:pt x="280" y="765"/>
                  </a:lnTo>
                  <a:lnTo>
                    <a:pt x="275" y="757"/>
                  </a:lnTo>
                  <a:lnTo>
                    <a:pt x="270" y="748"/>
                  </a:lnTo>
                  <a:lnTo>
                    <a:pt x="265" y="739"/>
                  </a:lnTo>
                  <a:lnTo>
                    <a:pt x="256" y="729"/>
                  </a:lnTo>
                  <a:lnTo>
                    <a:pt x="249" y="719"/>
                  </a:lnTo>
                  <a:lnTo>
                    <a:pt x="239" y="710"/>
                  </a:lnTo>
                  <a:lnTo>
                    <a:pt x="231" y="702"/>
                  </a:lnTo>
                  <a:lnTo>
                    <a:pt x="224" y="695"/>
                  </a:lnTo>
                  <a:lnTo>
                    <a:pt x="217" y="689"/>
                  </a:lnTo>
                  <a:lnTo>
                    <a:pt x="210" y="684"/>
                  </a:lnTo>
                  <a:lnTo>
                    <a:pt x="207" y="679"/>
                  </a:lnTo>
                  <a:lnTo>
                    <a:pt x="205" y="675"/>
                  </a:lnTo>
                  <a:lnTo>
                    <a:pt x="203" y="674"/>
                  </a:lnTo>
                  <a:lnTo>
                    <a:pt x="203" y="672"/>
                  </a:lnTo>
                  <a:lnTo>
                    <a:pt x="203" y="671"/>
                  </a:lnTo>
                  <a:lnTo>
                    <a:pt x="205" y="671"/>
                  </a:lnTo>
                  <a:lnTo>
                    <a:pt x="207" y="668"/>
                  </a:lnTo>
                  <a:lnTo>
                    <a:pt x="210" y="668"/>
                  </a:lnTo>
                  <a:lnTo>
                    <a:pt x="213" y="668"/>
                  </a:lnTo>
                  <a:lnTo>
                    <a:pt x="220" y="670"/>
                  </a:lnTo>
                  <a:lnTo>
                    <a:pt x="225" y="670"/>
                  </a:lnTo>
                  <a:lnTo>
                    <a:pt x="232" y="672"/>
                  </a:lnTo>
                  <a:lnTo>
                    <a:pt x="241" y="674"/>
                  </a:lnTo>
                  <a:lnTo>
                    <a:pt x="249" y="677"/>
                  </a:lnTo>
                  <a:lnTo>
                    <a:pt x="260" y="679"/>
                  </a:lnTo>
                  <a:lnTo>
                    <a:pt x="268" y="682"/>
                  </a:lnTo>
                  <a:lnTo>
                    <a:pt x="277" y="684"/>
                  </a:lnTo>
                  <a:lnTo>
                    <a:pt x="284" y="685"/>
                  </a:lnTo>
                  <a:lnTo>
                    <a:pt x="290" y="684"/>
                  </a:lnTo>
                  <a:lnTo>
                    <a:pt x="297" y="682"/>
                  </a:lnTo>
                  <a:lnTo>
                    <a:pt x="302" y="679"/>
                  </a:lnTo>
                  <a:lnTo>
                    <a:pt x="306" y="677"/>
                  </a:lnTo>
                  <a:lnTo>
                    <a:pt x="307" y="675"/>
                  </a:lnTo>
                  <a:lnTo>
                    <a:pt x="307" y="674"/>
                  </a:lnTo>
                  <a:lnTo>
                    <a:pt x="307" y="671"/>
                  </a:lnTo>
                  <a:lnTo>
                    <a:pt x="307" y="668"/>
                  </a:lnTo>
                  <a:lnTo>
                    <a:pt x="309" y="666"/>
                  </a:lnTo>
                  <a:lnTo>
                    <a:pt x="309" y="663"/>
                  </a:lnTo>
                  <a:lnTo>
                    <a:pt x="309" y="659"/>
                  </a:lnTo>
                  <a:lnTo>
                    <a:pt x="309" y="655"/>
                  </a:lnTo>
                  <a:lnTo>
                    <a:pt x="311" y="650"/>
                  </a:lnTo>
                  <a:lnTo>
                    <a:pt x="311" y="646"/>
                  </a:lnTo>
                  <a:lnTo>
                    <a:pt x="311" y="641"/>
                  </a:lnTo>
                  <a:lnTo>
                    <a:pt x="311" y="635"/>
                  </a:lnTo>
                  <a:lnTo>
                    <a:pt x="313" y="630"/>
                  </a:lnTo>
                  <a:lnTo>
                    <a:pt x="313" y="623"/>
                  </a:lnTo>
                  <a:lnTo>
                    <a:pt x="313" y="616"/>
                  </a:lnTo>
                  <a:lnTo>
                    <a:pt x="313" y="609"/>
                  </a:lnTo>
                  <a:lnTo>
                    <a:pt x="313" y="601"/>
                  </a:lnTo>
                  <a:lnTo>
                    <a:pt x="314" y="594"/>
                  </a:lnTo>
                  <a:lnTo>
                    <a:pt x="314" y="585"/>
                  </a:lnTo>
                  <a:lnTo>
                    <a:pt x="314" y="576"/>
                  </a:lnTo>
                  <a:lnTo>
                    <a:pt x="314" y="567"/>
                  </a:lnTo>
                  <a:lnTo>
                    <a:pt x="314" y="558"/>
                  </a:lnTo>
                  <a:lnTo>
                    <a:pt x="316" y="548"/>
                  </a:lnTo>
                  <a:lnTo>
                    <a:pt x="316" y="537"/>
                  </a:lnTo>
                  <a:lnTo>
                    <a:pt x="316" y="526"/>
                  </a:lnTo>
                  <a:lnTo>
                    <a:pt x="316" y="515"/>
                  </a:lnTo>
                  <a:lnTo>
                    <a:pt x="316" y="504"/>
                  </a:lnTo>
                  <a:lnTo>
                    <a:pt x="316" y="491"/>
                  </a:lnTo>
                  <a:lnTo>
                    <a:pt x="316" y="480"/>
                  </a:lnTo>
                  <a:lnTo>
                    <a:pt x="316" y="467"/>
                  </a:lnTo>
                  <a:lnTo>
                    <a:pt x="316" y="454"/>
                  </a:lnTo>
                  <a:lnTo>
                    <a:pt x="316" y="440"/>
                  </a:lnTo>
                  <a:lnTo>
                    <a:pt x="316" y="415"/>
                  </a:lnTo>
                  <a:lnTo>
                    <a:pt x="316" y="391"/>
                  </a:lnTo>
                  <a:lnTo>
                    <a:pt x="316" y="367"/>
                  </a:lnTo>
                  <a:lnTo>
                    <a:pt x="316" y="344"/>
                  </a:lnTo>
                  <a:lnTo>
                    <a:pt x="316" y="323"/>
                  </a:lnTo>
                  <a:lnTo>
                    <a:pt x="316" y="302"/>
                  </a:lnTo>
                  <a:lnTo>
                    <a:pt x="316" y="283"/>
                  </a:lnTo>
                  <a:lnTo>
                    <a:pt x="316" y="265"/>
                  </a:lnTo>
                  <a:lnTo>
                    <a:pt x="316" y="248"/>
                  </a:lnTo>
                  <a:lnTo>
                    <a:pt x="314" y="232"/>
                  </a:lnTo>
                  <a:lnTo>
                    <a:pt x="314" y="216"/>
                  </a:lnTo>
                  <a:lnTo>
                    <a:pt x="314" y="204"/>
                  </a:lnTo>
                  <a:lnTo>
                    <a:pt x="314" y="190"/>
                  </a:lnTo>
                  <a:lnTo>
                    <a:pt x="313" y="179"/>
                  </a:lnTo>
                  <a:lnTo>
                    <a:pt x="313" y="169"/>
                  </a:lnTo>
                  <a:lnTo>
                    <a:pt x="311" y="160"/>
                  </a:lnTo>
                  <a:lnTo>
                    <a:pt x="309" y="146"/>
                  </a:lnTo>
                  <a:lnTo>
                    <a:pt x="306" y="134"/>
                  </a:lnTo>
                  <a:lnTo>
                    <a:pt x="306" y="127"/>
                  </a:lnTo>
                  <a:lnTo>
                    <a:pt x="304" y="121"/>
                  </a:lnTo>
                  <a:lnTo>
                    <a:pt x="302" y="117"/>
                  </a:lnTo>
                  <a:lnTo>
                    <a:pt x="301" y="111"/>
                  </a:lnTo>
                  <a:lnTo>
                    <a:pt x="299" y="107"/>
                  </a:lnTo>
                  <a:lnTo>
                    <a:pt x="297" y="103"/>
                  </a:lnTo>
                  <a:lnTo>
                    <a:pt x="296" y="99"/>
                  </a:lnTo>
                  <a:lnTo>
                    <a:pt x="294" y="96"/>
                  </a:lnTo>
                  <a:lnTo>
                    <a:pt x="292" y="93"/>
                  </a:lnTo>
                  <a:lnTo>
                    <a:pt x="290" y="91"/>
                  </a:lnTo>
                  <a:lnTo>
                    <a:pt x="287" y="89"/>
                  </a:lnTo>
                  <a:lnTo>
                    <a:pt x="285" y="88"/>
                  </a:lnTo>
                  <a:lnTo>
                    <a:pt x="282" y="85"/>
                  </a:lnTo>
                  <a:lnTo>
                    <a:pt x="278" y="82"/>
                  </a:lnTo>
                  <a:lnTo>
                    <a:pt x="277" y="78"/>
                  </a:lnTo>
                  <a:lnTo>
                    <a:pt x="275" y="76"/>
                  </a:lnTo>
                  <a:lnTo>
                    <a:pt x="273" y="70"/>
                  </a:lnTo>
                  <a:lnTo>
                    <a:pt x="273" y="66"/>
                  </a:lnTo>
                  <a:lnTo>
                    <a:pt x="275" y="60"/>
                  </a:lnTo>
                  <a:lnTo>
                    <a:pt x="275" y="53"/>
                  </a:lnTo>
                  <a:lnTo>
                    <a:pt x="277" y="51"/>
                  </a:lnTo>
                  <a:lnTo>
                    <a:pt x="278" y="48"/>
                  </a:lnTo>
                  <a:lnTo>
                    <a:pt x="282" y="47"/>
                  </a:lnTo>
                  <a:lnTo>
                    <a:pt x="287" y="45"/>
                  </a:lnTo>
                  <a:lnTo>
                    <a:pt x="294" y="47"/>
                  </a:lnTo>
                  <a:lnTo>
                    <a:pt x="301" y="48"/>
                  </a:lnTo>
                  <a:lnTo>
                    <a:pt x="311" y="51"/>
                  </a:lnTo>
                  <a:lnTo>
                    <a:pt x="321" y="53"/>
                  </a:lnTo>
                  <a:lnTo>
                    <a:pt x="333" y="58"/>
                  </a:lnTo>
                  <a:lnTo>
                    <a:pt x="342" y="62"/>
                  </a:lnTo>
                  <a:lnTo>
                    <a:pt x="352" y="66"/>
                  </a:lnTo>
                  <a:lnTo>
                    <a:pt x="359" y="70"/>
                  </a:lnTo>
                  <a:lnTo>
                    <a:pt x="366" y="74"/>
                  </a:lnTo>
                  <a:lnTo>
                    <a:pt x="371" y="77"/>
                  </a:lnTo>
                  <a:lnTo>
                    <a:pt x="374" y="80"/>
                  </a:lnTo>
                  <a:lnTo>
                    <a:pt x="378" y="82"/>
                  </a:lnTo>
                  <a:lnTo>
                    <a:pt x="379" y="85"/>
                  </a:lnTo>
                  <a:lnTo>
                    <a:pt x="381" y="88"/>
                  </a:lnTo>
                  <a:lnTo>
                    <a:pt x="381" y="92"/>
                  </a:lnTo>
                  <a:lnTo>
                    <a:pt x="381" y="98"/>
                  </a:lnTo>
                  <a:lnTo>
                    <a:pt x="381" y="103"/>
                  </a:lnTo>
                  <a:lnTo>
                    <a:pt x="381" y="109"/>
                  </a:lnTo>
                  <a:lnTo>
                    <a:pt x="379" y="114"/>
                  </a:lnTo>
                  <a:lnTo>
                    <a:pt x="378" y="121"/>
                  </a:lnTo>
                  <a:lnTo>
                    <a:pt x="378" y="123"/>
                  </a:lnTo>
                  <a:lnTo>
                    <a:pt x="376" y="125"/>
                  </a:lnTo>
                  <a:lnTo>
                    <a:pt x="376" y="128"/>
                  </a:lnTo>
                  <a:lnTo>
                    <a:pt x="376" y="132"/>
                  </a:lnTo>
                  <a:lnTo>
                    <a:pt x="376" y="135"/>
                  </a:lnTo>
                  <a:lnTo>
                    <a:pt x="374" y="140"/>
                  </a:lnTo>
                  <a:lnTo>
                    <a:pt x="374" y="145"/>
                  </a:lnTo>
                  <a:lnTo>
                    <a:pt x="374" y="150"/>
                  </a:lnTo>
                  <a:lnTo>
                    <a:pt x="374" y="157"/>
                  </a:lnTo>
                  <a:lnTo>
                    <a:pt x="372" y="163"/>
                  </a:lnTo>
                  <a:lnTo>
                    <a:pt x="372" y="169"/>
                  </a:lnTo>
                  <a:lnTo>
                    <a:pt x="372" y="178"/>
                  </a:lnTo>
                  <a:lnTo>
                    <a:pt x="372" y="186"/>
                  </a:lnTo>
                  <a:lnTo>
                    <a:pt x="372" y="194"/>
                  </a:lnTo>
                  <a:lnTo>
                    <a:pt x="371" y="204"/>
                  </a:lnTo>
                  <a:lnTo>
                    <a:pt x="371" y="212"/>
                  </a:lnTo>
                  <a:lnTo>
                    <a:pt x="371" y="223"/>
                  </a:lnTo>
                  <a:lnTo>
                    <a:pt x="371" y="233"/>
                  </a:lnTo>
                  <a:lnTo>
                    <a:pt x="371" y="244"/>
                  </a:lnTo>
                  <a:lnTo>
                    <a:pt x="371" y="257"/>
                  </a:lnTo>
                  <a:lnTo>
                    <a:pt x="371" y="269"/>
                  </a:lnTo>
                  <a:lnTo>
                    <a:pt x="371" y="281"/>
                  </a:lnTo>
                  <a:lnTo>
                    <a:pt x="371" y="294"/>
                  </a:lnTo>
                  <a:lnTo>
                    <a:pt x="371" y="308"/>
                  </a:lnTo>
                  <a:lnTo>
                    <a:pt x="371" y="321"/>
                  </a:lnTo>
                  <a:lnTo>
                    <a:pt x="371" y="337"/>
                  </a:lnTo>
                  <a:lnTo>
                    <a:pt x="371" y="352"/>
                  </a:lnTo>
                  <a:lnTo>
                    <a:pt x="371" y="367"/>
                  </a:lnTo>
                  <a:lnTo>
                    <a:pt x="371" y="384"/>
                  </a:lnTo>
                  <a:lnTo>
                    <a:pt x="371" y="400"/>
                  </a:lnTo>
                  <a:lnTo>
                    <a:pt x="372" y="417"/>
                  </a:lnTo>
                  <a:lnTo>
                    <a:pt x="372" y="435"/>
                  </a:lnTo>
                  <a:lnTo>
                    <a:pt x="372" y="453"/>
                  </a:lnTo>
                  <a:lnTo>
                    <a:pt x="372" y="471"/>
                  </a:lnTo>
                  <a:lnTo>
                    <a:pt x="372" y="487"/>
                  </a:lnTo>
                  <a:lnTo>
                    <a:pt x="372" y="504"/>
                  </a:lnTo>
                  <a:lnTo>
                    <a:pt x="372" y="520"/>
                  </a:lnTo>
                  <a:lnTo>
                    <a:pt x="372" y="536"/>
                  </a:lnTo>
                  <a:lnTo>
                    <a:pt x="372" y="551"/>
                  </a:lnTo>
                  <a:lnTo>
                    <a:pt x="371" y="566"/>
                  </a:lnTo>
                  <a:lnTo>
                    <a:pt x="371" y="580"/>
                  </a:lnTo>
                  <a:lnTo>
                    <a:pt x="371" y="592"/>
                  </a:lnTo>
                  <a:lnTo>
                    <a:pt x="371" y="606"/>
                  </a:lnTo>
                  <a:lnTo>
                    <a:pt x="371" y="619"/>
                  </a:lnTo>
                  <a:lnTo>
                    <a:pt x="369" y="631"/>
                  </a:lnTo>
                  <a:lnTo>
                    <a:pt x="369" y="642"/>
                  </a:lnTo>
                  <a:lnTo>
                    <a:pt x="369" y="653"/>
                  </a:lnTo>
                  <a:lnTo>
                    <a:pt x="367" y="663"/>
                  </a:lnTo>
                  <a:lnTo>
                    <a:pt x="367" y="674"/>
                  </a:lnTo>
                  <a:lnTo>
                    <a:pt x="367" y="684"/>
                  </a:lnTo>
                  <a:lnTo>
                    <a:pt x="366" y="692"/>
                  </a:lnTo>
                  <a:lnTo>
                    <a:pt x="366" y="700"/>
                  </a:lnTo>
                  <a:lnTo>
                    <a:pt x="364" y="708"/>
                  </a:lnTo>
                  <a:lnTo>
                    <a:pt x="364" y="717"/>
                  </a:lnTo>
                  <a:lnTo>
                    <a:pt x="362" y="724"/>
                  </a:lnTo>
                  <a:lnTo>
                    <a:pt x="362" y="729"/>
                  </a:lnTo>
                  <a:lnTo>
                    <a:pt x="361" y="736"/>
                  </a:lnTo>
                  <a:lnTo>
                    <a:pt x="359" y="742"/>
                  </a:lnTo>
                  <a:lnTo>
                    <a:pt x="359" y="747"/>
                  </a:lnTo>
                  <a:lnTo>
                    <a:pt x="357" y="751"/>
                  </a:lnTo>
                  <a:lnTo>
                    <a:pt x="355" y="755"/>
                  </a:lnTo>
                  <a:lnTo>
                    <a:pt x="355" y="760"/>
                  </a:lnTo>
                  <a:lnTo>
                    <a:pt x="354" y="762"/>
                  </a:lnTo>
                  <a:lnTo>
                    <a:pt x="352" y="765"/>
                  </a:lnTo>
                  <a:lnTo>
                    <a:pt x="347" y="776"/>
                  </a:lnTo>
                  <a:lnTo>
                    <a:pt x="342" y="784"/>
                  </a:lnTo>
                  <a:lnTo>
                    <a:pt x="337" y="793"/>
                  </a:lnTo>
                  <a:lnTo>
                    <a:pt x="331" y="798"/>
                  </a:lnTo>
                  <a:lnTo>
                    <a:pt x="330" y="801"/>
                  </a:lnTo>
                  <a:lnTo>
                    <a:pt x="326" y="804"/>
                  </a:lnTo>
                  <a:lnTo>
                    <a:pt x="325" y="807"/>
                  </a:lnTo>
                  <a:lnTo>
                    <a:pt x="321" y="808"/>
                  </a:lnTo>
                  <a:lnTo>
                    <a:pt x="319" y="809"/>
                  </a:lnTo>
                  <a:lnTo>
                    <a:pt x="316" y="809"/>
                  </a:lnTo>
                  <a:lnTo>
                    <a:pt x="314" y="811"/>
                  </a:lnTo>
                  <a:lnTo>
                    <a:pt x="311" y="811"/>
                  </a:lnTo>
                  <a:lnTo>
                    <a:pt x="306" y="811"/>
                  </a:lnTo>
                  <a:lnTo>
                    <a:pt x="302" y="809"/>
                  </a:lnTo>
                  <a:lnTo>
                    <a:pt x="297" y="807"/>
                  </a:lnTo>
                  <a:lnTo>
                    <a:pt x="296" y="802"/>
                  </a:lnTo>
                  <a:lnTo>
                    <a:pt x="292" y="798"/>
                  </a:lnTo>
                  <a:lnTo>
                    <a:pt x="290" y="794"/>
                  </a:lnTo>
                  <a:lnTo>
                    <a:pt x="287" y="789"/>
                  </a:lnTo>
                  <a:lnTo>
                    <a:pt x="285" y="783"/>
                  </a:lnTo>
                  <a:close/>
                  <a:moveTo>
                    <a:pt x="475" y="266"/>
                  </a:moveTo>
                  <a:lnTo>
                    <a:pt x="480" y="272"/>
                  </a:lnTo>
                  <a:lnTo>
                    <a:pt x="485" y="276"/>
                  </a:lnTo>
                  <a:lnTo>
                    <a:pt x="489" y="279"/>
                  </a:lnTo>
                  <a:lnTo>
                    <a:pt x="492" y="283"/>
                  </a:lnTo>
                  <a:lnTo>
                    <a:pt x="494" y="287"/>
                  </a:lnTo>
                  <a:lnTo>
                    <a:pt x="496" y="290"/>
                  </a:lnTo>
                  <a:lnTo>
                    <a:pt x="496" y="292"/>
                  </a:lnTo>
                  <a:lnTo>
                    <a:pt x="496" y="295"/>
                  </a:lnTo>
                  <a:lnTo>
                    <a:pt x="494" y="297"/>
                  </a:lnTo>
                  <a:lnTo>
                    <a:pt x="491" y="298"/>
                  </a:lnTo>
                  <a:lnTo>
                    <a:pt x="487" y="299"/>
                  </a:lnTo>
                  <a:lnTo>
                    <a:pt x="482" y="301"/>
                  </a:lnTo>
                  <a:lnTo>
                    <a:pt x="477" y="304"/>
                  </a:lnTo>
                  <a:lnTo>
                    <a:pt x="470" y="305"/>
                  </a:lnTo>
                  <a:lnTo>
                    <a:pt x="461" y="308"/>
                  </a:lnTo>
                  <a:lnTo>
                    <a:pt x="453" y="310"/>
                  </a:lnTo>
                  <a:lnTo>
                    <a:pt x="443" y="313"/>
                  </a:lnTo>
                  <a:lnTo>
                    <a:pt x="431" y="317"/>
                  </a:lnTo>
                  <a:lnTo>
                    <a:pt x="419" y="320"/>
                  </a:lnTo>
                  <a:lnTo>
                    <a:pt x="407" y="324"/>
                  </a:lnTo>
                  <a:lnTo>
                    <a:pt x="391" y="327"/>
                  </a:lnTo>
                  <a:lnTo>
                    <a:pt x="376" y="331"/>
                  </a:lnTo>
                  <a:lnTo>
                    <a:pt x="359" y="335"/>
                  </a:lnTo>
                  <a:lnTo>
                    <a:pt x="342" y="339"/>
                  </a:lnTo>
                  <a:lnTo>
                    <a:pt x="323" y="345"/>
                  </a:lnTo>
                  <a:lnTo>
                    <a:pt x="306" y="349"/>
                  </a:lnTo>
                  <a:lnTo>
                    <a:pt x="289" y="355"/>
                  </a:lnTo>
                  <a:lnTo>
                    <a:pt x="273" y="357"/>
                  </a:lnTo>
                  <a:lnTo>
                    <a:pt x="260" y="362"/>
                  </a:lnTo>
                  <a:lnTo>
                    <a:pt x="246" y="364"/>
                  </a:lnTo>
                  <a:lnTo>
                    <a:pt x="234" y="367"/>
                  </a:lnTo>
                  <a:lnTo>
                    <a:pt x="224" y="370"/>
                  </a:lnTo>
                  <a:lnTo>
                    <a:pt x="213" y="373"/>
                  </a:lnTo>
                  <a:lnTo>
                    <a:pt x="205" y="374"/>
                  </a:lnTo>
                  <a:lnTo>
                    <a:pt x="196" y="375"/>
                  </a:lnTo>
                  <a:lnTo>
                    <a:pt x="189" y="377"/>
                  </a:lnTo>
                  <a:lnTo>
                    <a:pt x="184" y="378"/>
                  </a:lnTo>
                  <a:lnTo>
                    <a:pt x="179" y="378"/>
                  </a:lnTo>
                  <a:lnTo>
                    <a:pt x="176" y="380"/>
                  </a:lnTo>
                  <a:lnTo>
                    <a:pt x="174" y="380"/>
                  </a:lnTo>
                  <a:lnTo>
                    <a:pt x="167" y="381"/>
                  </a:lnTo>
                  <a:lnTo>
                    <a:pt x="162" y="381"/>
                  </a:lnTo>
                  <a:lnTo>
                    <a:pt x="155" y="381"/>
                  </a:lnTo>
                  <a:lnTo>
                    <a:pt x="150" y="381"/>
                  </a:lnTo>
                  <a:lnTo>
                    <a:pt x="143" y="380"/>
                  </a:lnTo>
                  <a:lnTo>
                    <a:pt x="136" y="378"/>
                  </a:lnTo>
                  <a:lnTo>
                    <a:pt x="130" y="375"/>
                  </a:lnTo>
                  <a:lnTo>
                    <a:pt x="123" y="374"/>
                  </a:lnTo>
                  <a:lnTo>
                    <a:pt x="116" y="371"/>
                  </a:lnTo>
                  <a:lnTo>
                    <a:pt x="109" y="368"/>
                  </a:lnTo>
                  <a:lnTo>
                    <a:pt x="104" y="366"/>
                  </a:lnTo>
                  <a:lnTo>
                    <a:pt x="100" y="362"/>
                  </a:lnTo>
                  <a:lnTo>
                    <a:pt x="97" y="359"/>
                  </a:lnTo>
                  <a:lnTo>
                    <a:pt x="94" y="356"/>
                  </a:lnTo>
                  <a:lnTo>
                    <a:pt x="92" y="353"/>
                  </a:lnTo>
                  <a:lnTo>
                    <a:pt x="92" y="351"/>
                  </a:lnTo>
                  <a:lnTo>
                    <a:pt x="92" y="349"/>
                  </a:lnTo>
                  <a:lnTo>
                    <a:pt x="94" y="348"/>
                  </a:lnTo>
                  <a:lnTo>
                    <a:pt x="97" y="346"/>
                  </a:lnTo>
                  <a:lnTo>
                    <a:pt x="100" y="345"/>
                  </a:lnTo>
                  <a:lnTo>
                    <a:pt x="106" y="345"/>
                  </a:lnTo>
                  <a:lnTo>
                    <a:pt x="111" y="344"/>
                  </a:lnTo>
                  <a:lnTo>
                    <a:pt x="119" y="342"/>
                  </a:lnTo>
                  <a:lnTo>
                    <a:pt x="128" y="339"/>
                  </a:lnTo>
                  <a:lnTo>
                    <a:pt x="131" y="338"/>
                  </a:lnTo>
                  <a:lnTo>
                    <a:pt x="136" y="337"/>
                  </a:lnTo>
                  <a:lnTo>
                    <a:pt x="143" y="335"/>
                  </a:lnTo>
                  <a:lnTo>
                    <a:pt x="150" y="334"/>
                  </a:lnTo>
                  <a:lnTo>
                    <a:pt x="159" y="331"/>
                  </a:lnTo>
                  <a:lnTo>
                    <a:pt x="167" y="328"/>
                  </a:lnTo>
                  <a:lnTo>
                    <a:pt x="177" y="326"/>
                  </a:lnTo>
                  <a:lnTo>
                    <a:pt x="188" y="323"/>
                  </a:lnTo>
                  <a:lnTo>
                    <a:pt x="200" y="320"/>
                  </a:lnTo>
                  <a:lnTo>
                    <a:pt x="213" y="316"/>
                  </a:lnTo>
                  <a:lnTo>
                    <a:pt x="225" y="313"/>
                  </a:lnTo>
                  <a:lnTo>
                    <a:pt x="241" y="309"/>
                  </a:lnTo>
                  <a:lnTo>
                    <a:pt x="256" y="304"/>
                  </a:lnTo>
                  <a:lnTo>
                    <a:pt x="272" y="299"/>
                  </a:lnTo>
                  <a:lnTo>
                    <a:pt x="289" y="294"/>
                  </a:lnTo>
                  <a:lnTo>
                    <a:pt x="306" y="290"/>
                  </a:lnTo>
                  <a:lnTo>
                    <a:pt x="325" y="284"/>
                  </a:lnTo>
                  <a:lnTo>
                    <a:pt x="340" y="280"/>
                  </a:lnTo>
                  <a:lnTo>
                    <a:pt x="357" y="276"/>
                  </a:lnTo>
                  <a:lnTo>
                    <a:pt x="371" y="272"/>
                  </a:lnTo>
                  <a:lnTo>
                    <a:pt x="384" y="268"/>
                  </a:lnTo>
                  <a:lnTo>
                    <a:pt x="398" y="265"/>
                  </a:lnTo>
                  <a:lnTo>
                    <a:pt x="410" y="263"/>
                  </a:lnTo>
                  <a:lnTo>
                    <a:pt x="420" y="261"/>
                  </a:lnTo>
                  <a:lnTo>
                    <a:pt x="431" y="259"/>
                  </a:lnTo>
                  <a:lnTo>
                    <a:pt x="439" y="259"/>
                  </a:lnTo>
                  <a:lnTo>
                    <a:pt x="448" y="259"/>
                  </a:lnTo>
                  <a:lnTo>
                    <a:pt x="455" y="259"/>
                  </a:lnTo>
                  <a:lnTo>
                    <a:pt x="461" y="261"/>
                  </a:lnTo>
                  <a:lnTo>
                    <a:pt x="467" y="262"/>
                  </a:lnTo>
                  <a:lnTo>
                    <a:pt x="472" y="263"/>
                  </a:lnTo>
                  <a:lnTo>
                    <a:pt x="475" y="266"/>
                  </a:lnTo>
                  <a:close/>
                  <a:moveTo>
                    <a:pt x="525" y="693"/>
                  </a:moveTo>
                  <a:lnTo>
                    <a:pt x="514" y="702"/>
                  </a:lnTo>
                  <a:lnTo>
                    <a:pt x="506" y="708"/>
                  </a:lnTo>
                  <a:lnTo>
                    <a:pt x="497" y="715"/>
                  </a:lnTo>
                  <a:lnTo>
                    <a:pt x="489" y="721"/>
                  </a:lnTo>
                  <a:lnTo>
                    <a:pt x="480" y="728"/>
                  </a:lnTo>
                  <a:lnTo>
                    <a:pt x="473" y="732"/>
                  </a:lnTo>
                  <a:lnTo>
                    <a:pt x="467" y="736"/>
                  </a:lnTo>
                  <a:lnTo>
                    <a:pt x="461" y="740"/>
                  </a:lnTo>
                  <a:lnTo>
                    <a:pt x="455" y="743"/>
                  </a:lnTo>
                  <a:lnTo>
                    <a:pt x="449" y="746"/>
                  </a:lnTo>
                  <a:lnTo>
                    <a:pt x="446" y="747"/>
                  </a:lnTo>
                  <a:lnTo>
                    <a:pt x="443" y="748"/>
                  </a:lnTo>
                  <a:lnTo>
                    <a:pt x="439" y="750"/>
                  </a:lnTo>
                  <a:lnTo>
                    <a:pt x="438" y="750"/>
                  </a:lnTo>
                  <a:lnTo>
                    <a:pt x="434" y="750"/>
                  </a:lnTo>
                  <a:lnTo>
                    <a:pt x="434" y="748"/>
                  </a:lnTo>
                  <a:lnTo>
                    <a:pt x="432" y="747"/>
                  </a:lnTo>
                  <a:lnTo>
                    <a:pt x="432" y="746"/>
                  </a:lnTo>
                  <a:lnTo>
                    <a:pt x="434" y="743"/>
                  </a:lnTo>
                  <a:lnTo>
                    <a:pt x="434" y="740"/>
                  </a:lnTo>
                  <a:lnTo>
                    <a:pt x="436" y="737"/>
                  </a:lnTo>
                  <a:lnTo>
                    <a:pt x="439" y="733"/>
                  </a:lnTo>
                  <a:lnTo>
                    <a:pt x="441" y="729"/>
                  </a:lnTo>
                  <a:lnTo>
                    <a:pt x="446" y="724"/>
                  </a:lnTo>
                  <a:lnTo>
                    <a:pt x="449" y="718"/>
                  </a:lnTo>
                  <a:lnTo>
                    <a:pt x="455" y="713"/>
                  </a:lnTo>
                  <a:lnTo>
                    <a:pt x="460" y="706"/>
                  </a:lnTo>
                  <a:lnTo>
                    <a:pt x="465" y="699"/>
                  </a:lnTo>
                  <a:lnTo>
                    <a:pt x="472" y="690"/>
                  </a:lnTo>
                  <a:lnTo>
                    <a:pt x="479" y="682"/>
                  </a:lnTo>
                  <a:lnTo>
                    <a:pt x="487" y="674"/>
                  </a:lnTo>
                  <a:lnTo>
                    <a:pt x="496" y="664"/>
                  </a:lnTo>
                  <a:lnTo>
                    <a:pt x="503" y="655"/>
                  </a:lnTo>
                  <a:lnTo>
                    <a:pt x="511" y="645"/>
                  </a:lnTo>
                  <a:lnTo>
                    <a:pt x="520" y="635"/>
                  </a:lnTo>
                  <a:lnTo>
                    <a:pt x="528" y="624"/>
                  </a:lnTo>
                  <a:lnTo>
                    <a:pt x="537" y="613"/>
                  </a:lnTo>
                  <a:lnTo>
                    <a:pt x="544" y="601"/>
                  </a:lnTo>
                  <a:lnTo>
                    <a:pt x="559" y="577"/>
                  </a:lnTo>
                  <a:lnTo>
                    <a:pt x="574" y="552"/>
                  </a:lnTo>
                  <a:lnTo>
                    <a:pt x="588" y="526"/>
                  </a:lnTo>
                  <a:lnTo>
                    <a:pt x="600" y="497"/>
                  </a:lnTo>
                  <a:lnTo>
                    <a:pt x="612" y="469"/>
                  </a:lnTo>
                  <a:lnTo>
                    <a:pt x="622" y="439"/>
                  </a:lnTo>
                  <a:lnTo>
                    <a:pt x="633" y="407"/>
                  </a:lnTo>
                  <a:lnTo>
                    <a:pt x="643" y="375"/>
                  </a:lnTo>
                  <a:lnTo>
                    <a:pt x="650" y="342"/>
                  </a:lnTo>
                  <a:lnTo>
                    <a:pt x="658" y="308"/>
                  </a:lnTo>
                  <a:lnTo>
                    <a:pt x="662" y="290"/>
                  </a:lnTo>
                  <a:lnTo>
                    <a:pt x="663" y="270"/>
                  </a:lnTo>
                  <a:lnTo>
                    <a:pt x="667" y="252"/>
                  </a:lnTo>
                  <a:lnTo>
                    <a:pt x="668" y="233"/>
                  </a:lnTo>
                  <a:lnTo>
                    <a:pt x="672" y="214"/>
                  </a:lnTo>
                  <a:lnTo>
                    <a:pt x="674" y="194"/>
                  </a:lnTo>
                  <a:lnTo>
                    <a:pt x="674" y="175"/>
                  </a:lnTo>
                  <a:lnTo>
                    <a:pt x="675" y="158"/>
                  </a:lnTo>
                  <a:lnTo>
                    <a:pt x="675" y="142"/>
                  </a:lnTo>
                  <a:lnTo>
                    <a:pt x="675" y="127"/>
                  </a:lnTo>
                  <a:lnTo>
                    <a:pt x="677" y="113"/>
                  </a:lnTo>
                  <a:lnTo>
                    <a:pt x="677" y="100"/>
                  </a:lnTo>
                  <a:lnTo>
                    <a:pt x="677" y="88"/>
                  </a:lnTo>
                  <a:lnTo>
                    <a:pt x="677" y="77"/>
                  </a:lnTo>
                  <a:lnTo>
                    <a:pt x="675" y="67"/>
                  </a:lnTo>
                  <a:lnTo>
                    <a:pt x="675" y="59"/>
                  </a:lnTo>
                  <a:lnTo>
                    <a:pt x="675" y="52"/>
                  </a:lnTo>
                  <a:lnTo>
                    <a:pt x="674" y="45"/>
                  </a:lnTo>
                  <a:lnTo>
                    <a:pt x="674" y="40"/>
                  </a:lnTo>
                  <a:lnTo>
                    <a:pt x="672" y="35"/>
                  </a:lnTo>
                  <a:lnTo>
                    <a:pt x="670" y="33"/>
                  </a:lnTo>
                  <a:lnTo>
                    <a:pt x="668" y="31"/>
                  </a:lnTo>
                  <a:lnTo>
                    <a:pt x="665" y="29"/>
                  </a:lnTo>
                  <a:lnTo>
                    <a:pt x="662" y="26"/>
                  </a:lnTo>
                  <a:lnTo>
                    <a:pt x="660" y="23"/>
                  </a:lnTo>
                  <a:lnTo>
                    <a:pt x="658" y="20"/>
                  </a:lnTo>
                  <a:lnTo>
                    <a:pt x="656" y="16"/>
                  </a:lnTo>
                  <a:lnTo>
                    <a:pt x="656" y="12"/>
                  </a:lnTo>
                  <a:lnTo>
                    <a:pt x="656" y="8"/>
                  </a:lnTo>
                  <a:lnTo>
                    <a:pt x="658" y="4"/>
                  </a:lnTo>
                  <a:lnTo>
                    <a:pt x="660" y="2"/>
                  </a:lnTo>
                  <a:lnTo>
                    <a:pt x="663" y="1"/>
                  </a:lnTo>
                  <a:lnTo>
                    <a:pt x="668" y="0"/>
                  </a:lnTo>
                  <a:lnTo>
                    <a:pt x="675" y="0"/>
                  </a:lnTo>
                  <a:lnTo>
                    <a:pt x="682" y="0"/>
                  </a:lnTo>
                  <a:lnTo>
                    <a:pt x="691" y="1"/>
                  </a:lnTo>
                  <a:lnTo>
                    <a:pt x="696" y="1"/>
                  </a:lnTo>
                  <a:lnTo>
                    <a:pt x="701" y="2"/>
                  </a:lnTo>
                  <a:lnTo>
                    <a:pt x="708" y="2"/>
                  </a:lnTo>
                  <a:lnTo>
                    <a:pt x="715" y="4"/>
                  </a:lnTo>
                  <a:lnTo>
                    <a:pt x="725" y="8"/>
                  </a:lnTo>
                  <a:lnTo>
                    <a:pt x="733" y="12"/>
                  </a:lnTo>
                  <a:lnTo>
                    <a:pt x="742" y="16"/>
                  </a:lnTo>
                  <a:lnTo>
                    <a:pt x="749" y="20"/>
                  </a:lnTo>
                  <a:lnTo>
                    <a:pt x="754" y="23"/>
                  </a:lnTo>
                  <a:lnTo>
                    <a:pt x="757" y="26"/>
                  </a:lnTo>
                  <a:lnTo>
                    <a:pt x="759" y="29"/>
                  </a:lnTo>
                  <a:lnTo>
                    <a:pt x="761" y="31"/>
                  </a:lnTo>
                  <a:lnTo>
                    <a:pt x="761" y="34"/>
                  </a:lnTo>
                  <a:lnTo>
                    <a:pt x="761" y="37"/>
                  </a:lnTo>
                  <a:lnTo>
                    <a:pt x="759" y="40"/>
                  </a:lnTo>
                  <a:lnTo>
                    <a:pt x="759" y="42"/>
                  </a:lnTo>
                  <a:lnTo>
                    <a:pt x="759" y="47"/>
                  </a:lnTo>
                  <a:lnTo>
                    <a:pt x="759" y="51"/>
                  </a:lnTo>
                  <a:lnTo>
                    <a:pt x="759" y="60"/>
                  </a:lnTo>
                  <a:lnTo>
                    <a:pt x="759" y="71"/>
                  </a:lnTo>
                  <a:lnTo>
                    <a:pt x="757" y="82"/>
                  </a:lnTo>
                  <a:lnTo>
                    <a:pt x="756" y="96"/>
                  </a:lnTo>
                  <a:lnTo>
                    <a:pt x="756" y="110"/>
                  </a:lnTo>
                  <a:lnTo>
                    <a:pt x="752" y="127"/>
                  </a:lnTo>
                  <a:lnTo>
                    <a:pt x="751" y="146"/>
                  </a:lnTo>
                  <a:lnTo>
                    <a:pt x="747" y="165"/>
                  </a:lnTo>
                  <a:lnTo>
                    <a:pt x="744" y="186"/>
                  </a:lnTo>
                  <a:lnTo>
                    <a:pt x="740" y="207"/>
                  </a:lnTo>
                  <a:lnTo>
                    <a:pt x="737" y="230"/>
                  </a:lnTo>
                  <a:lnTo>
                    <a:pt x="733" y="254"/>
                  </a:lnTo>
                  <a:lnTo>
                    <a:pt x="730" y="279"/>
                  </a:lnTo>
                  <a:lnTo>
                    <a:pt x="725" y="305"/>
                  </a:lnTo>
                  <a:lnTo>
                    <a:pt x="720" y="333"/>
                  </a:lnTo>
                  <a:lnTo>
                    <a:pt x="713" y="360"/>
                  </a:lnTo>
                  <a:lnTo>
                    <a:pt x="706" y="388"/>
                  </a:lnTo>
                  <a:lnTo>
                    <a:pt x="698" y="415"/>
                  </a:lnTo>
                  <a:lnTo>
                    <a:pt x="687" y="444"/>
                  </a:lnTo>
                  <a:lnTo>
                    <a:pt x="675" y="474"/>
                  </a:lnTo>
                  <a:lnTo>
                    <a:pt x="663" y="503"/>
                  </a:lnTo>
                  <a:lnTo>
                    <a:pt x="656" y="516"/>
                  </a:lnTo>
                  <a:lnTo>
                    <a:pt x="650" y="532"/>
                  </a:lnTo>
                  <a:lnTo>
                    <a:pt x="643" y="545"/>
                  </a:lnTo>
                  <a:lnTo>
                    <a:pt x="634" y="558"/>
                  </a:lnTo>
                  <a:lnTo>
                    <a:pt x="627" y="572"/>
                  </a:lnTo>
                  <a:lnTo>
                    <a:pt x="619" y="584"/>
                  </a:lnTo>
                  <a:lnTo>
                    <a:pt x="610" y="596"/>
                  </a:lnTo>
                  <a:lnTo>
                    <a:pt x="602" y="608"/>
                  </a:lnTo>
                  <a:lnTo>
                    <a:pt x="585" y="631"/>
                  </a:lnTo>
                  <a:lnTo>
                    <a:pt x="566" y="653"/>
                  </a:lnTo>
                  <a:lnTo>
                    <a:pt x="545" y="674"/>
                  </a:lnTo>
                  <a:lnTo>
                    <a:pt x="525" y="693"/>
                  </a:lnTo>
                  <a:close/>
                  <a:moveTo>
                    <a:pt x="699" y="519"/>
                  </a:moveTo>
                  <a:lnTo>
                    <a:pt x="708" y="526"/>
                  </a:lnTo>
                  <a:lnTo>
                    <a:pt x="715" y="533"/>
                  </a:lnTo>
                  <a:lnTo>
                    <a:pt x="721" y="540"/>
                  </a:lnTo>
                  <a:lnTo>
                    <a:pt x="728" y="547"/>
                  </a:lnTo>
                  <a:lnTo>
                    <a:pt x="733" y="554"/>
                  </a:lnTo>
                  <a:lnTo>
                    <a:pt x="739" y="559"/>
                  </a:lnTo>
                  <a:lnTo>
                    <a:pt x="744" y="565"/>
                  </a:lnTo>
                  <a:lnTo>
                    <a:pt x="749" y="570"/>
                  </a:lnTo>
                  <a:lnTo>
                    <a:pt x="752" y="576"/>
                  </a:lnTo>
                  <a:lnTo>
                    <a:pt x="754" y="581"/>
                  </a:lnTo>
                  <a:lnTo>
                    <a:pt x="757" y="585"/>
                  </a:lnTo>
                  <a:lnTo>
                    <a:pt x="759" y="591"/>
                  </a:lnTo>
                  <a:lnTo>
                    <a:pt x="761" y="595"/>
                  </a:lnTo>
                  <a:lnTo>
                    <a:pt x="761" y="601"/>
                  </a:lnTo>
                  <a:lnTo>
                    <a:pt x="761" y="605"/>
                  </a:lnTo>
                  <a:lnTo>
                    <a:pt x="761" y="609"/>
                  </a:lnTo>
                  <a:lnTo>
                    <a:pt x="757" y="617"/>
                  </a:lnTo>
                  <a:lnTo>
                    <a:pt x="756" y="624"/>
                  </a:lnTo>
                  <a:lnTo>
                    <a:pt x="754" y="630"/>
                  </a:lnTo>
                  <a:lnTo>
                    <a:pt x="752" y="634"/>
                  </a:lnTo>
                  <a:lnTo>
                    <a:pt x="751" y="638"/>
                  </a:lnTo>
                  <a:lnTo>
                    <a:pt x="749" y="641"/>
                  </a:lnTo>
                  <a:lnTo>
                    <a:pt x="747" y="642"/>
                  </a:lnTo>
                  <a:lnTo>
                    <a:pt x="745" y="642"/>
                  </a:lnTo>
                  <a:lnTo>
                    <a:pt x="744" y="642"/>
                  </a:lnTo>
                  <a:lnTo>
                    <a:pt x="742" y="641"/>
                  </a:lnTo>
                  <a:lnTo>
                    <a:pt x="739" y="639"/>
                  </a:lnTo>
                  <a:lnTo>
                    <a:pt x="735" y="637"/>
                  </a:lnTo>
                  <a:lnTo>
                    <a:pt x="732" y="634"/>
                  </a:lnTo>
                  <a:lnTo>
                    <a:pt x="727" y="631"/>
                  </a:lnTo>
                  <a:lnTo>
                    <a:pt x="721" y="626"/>
                  </a:lnTo>
                  <a:lnTo>
                    <a:pt x="715" y="621"/>
                  </a:lnTo>
                  <a:lnTo>
                    <a:pt x="708" y="614"/>
                  </a:lnTo>
                  <a:lnTo>
                    <a:pt x="701" y="609"/>
                  </a:lnTo>
                  <a:lnTo>
                    <a:pt x="692" y="601"/>
                  </a:lnTo>
                  <a:lnTo>
                    <a:pt x="684" y="592"/>
                  </a:lnTo>
                  <a:lnTo>
                    <a:pt x="674" y="584"/>
                  </a:lnTo>
                  <a:lnTo>
                    <a:pt x="665" y="574"/>
                  </a:lnTo>
                  <a:lnTo>
                    <a:pt x="653" y="563"/>
                  </a:lnTo>
                  <a:lnTo>
                    <a:pt x="643" y="552"/>
                  </a:lnTo>
                  <a:lnTo>
                    <a:pt x="631" y="543"/>
                  </a:lnTo>
                  <a:lnTo>
                    <a:pt x="621" y="533"/>
                  </a:lnTo>
                  <a:lnTo>
                    <a:pt x="610" y="523"/>
                  </a:lnTo>
                  <a:lnTo>
                    <a:pt x="600" y="515"/>
                  </a:lnTo>
                  <a:lnTo>
                    <a:pt x="591" y="507"/>
                  </a:lnTo>
                  <a:lnTo>
                    <a:pt x="583" y="498"/>
                  </a:lnTo>
                  <a:lnTo>
                    <a:pt x="576" y="491"/>
                  </a:lnTo>
                  <a:lnTo>
                    <a:pt x="569" y="485"/>
                  </a:lnTo>
                  <a:lnTo>
                    <a:pt x="564" y="478"/>
                  </a:lnTo>
                  <a:lnTo>
                    <a:pt x="559" y="472"/>
                  </a:lnTo>
                  <a:lnTo>
                    <a:pt x="556" y="467"/>
                  </a:lnTo>
                  <a:lnTo>
                    <a:pt x="552" y="462"/>
                  </a:lnTo>
                  <a:lnTo>
                    <a:pt x="549" y="457"/>
                  </a:lnTo>
                  <a:lnTo>
                    <a:pt x="547" y="453"/>
                  </a:lnTo>
                  <a:lnTo>
                    <a:pt x="547" y="450"/>
                  </a:lnTo>
                  <a:lnTo>
                    <a:pt x="545" y="446"/>
                  </a:lnTo>
                  <a:lnTo>
                    <a:pt x="557" y="447"/>
                  </a:lnTo>
                  <a:lnTo>
                    <a:pt x="568" y="450"/>
                  </a:lnTo>
                  <a:lnTo>
                    <a:pt x="580" y="451"/>
                  </a:lnTo>
                  <a:lnTo>
                    <a:pt x="590" y="454"/>
                  </a:lnTo>
                  <a:lnTo>
                    <a:pt x="600" y="458"/>
                  </a:lnTo>
                  <a:lnTo>
                    <a:pt x="610" y="461"/>
                  </a:lnTo>
                  <a:lnTo>
                    <a:pt x="621" y="465"/>
                  </a:lnTo>
                  <a:lnTo>
                    <a:pt x="631" y="469"/>
                  </a:lnTo>
                  <a:lnTo>
                    <a:pt x="639" y="475"/>
                  </a:lnTo>
                  <a:lnTo>
                    <a:pt x="650" y="480"/>
                  </a:lnTo>
                  <a:lnTo>
                    <a:pt x="658" y="486"/>
                  </a:lnTo>
                  <a:lnTo>
                    <a:pt x="667" y="491"/>
                  </a:lnTo>
                  <a:lnTo>
                    <a:pt x="684" y="505"/>
                  </a:lnTo>
                  <a:lnTo>
                    <a:pt x="699" y="519"/>
                  </a:lnTo>
                  <a:close/>
                  <a:moveTo>
                    <a:pt x="1101" y="480"/>
                  </a:moveTo>
                  <a:lnTo>
                    <a:pt x="1103" y="479"/>
                  </a:lnTo>
                  <a:lnTo>
                    <a:pt x="1105" y="480"/>
                  </a:lnTo>
                  <a:lnTo>
                    <a:pt x="1106" y="482"/>
                  </a:lnTo>
                  <a:lnTo>
                    <a:pt x="1108" y="485"/>
                  </a:lnTo>
                  <a:lnTo>
                    <a:pt x="1110" y="487"/>
                  </a:lnTo>
                  <a:lnTo>
                    <a:pt x="1110" y="491"/>
                  </a:lnTo>
                  <a:lnTo>
                    <a:pt x="1112" y="497"/>
                  </a:lnTo>
                  <a:lnTo>
                    <a:pt x="1113" y="503"/>
                  </a:lnTo>
                  <a:lnTo>
                    <a:pt x="1115" y="509"/>
                  </a:lnTo>
                  <a:lnTo>
                    <a:pt x="1117" y="516"/>
                  </a:lnTo>
                  <a:lnTo>
                    <a:pt x="1117" y="525"/>
                  </a:lnTo>
                  <a:lnTo>
                    <a:pt x="1118" y="533"/>
                  </a:lnTo>
                  <a:lnTo>
                    <a:pt x="1120" y="543"/>
                  </a:lnTo>
                  <a:lnTo>
                    <a:pt x="1122" y="552"/>
                  </a:lnTo>
                  <a:lnTo>
                    <a:pt x="1122" y="563"/>
                  </a:lnTo>
                  <a:lnTo>
                    <a:pt x="1124" y="576"/>
                  </a:lnTo>
                  <a:lnTo>
                    <a:pt x="1124" y="585"/>
                  </a:lnTo>
                  <a:lnTo>
                    <a:pt x="1125" y="596"/>
                  </a:lnTo>
                  <a:lnTo>
                    <a:pt x="1125" y="606"/>
                  </a:lnTo>
                  <a:lnTo>
                    <a:pt x="1127" y="616"/>
                  </a:lnTo>
                  <a:lnTo>
                    <a:pt x="1129" y="624"/>
                  </a:lnTo>
                  <a:lnTo>
                    <a:pt x="1129" y="632"/>
                  </a:lnTo>
                  <a:lnTo>
                    <a:pt x="1130" y="639"/>
                  </a:lnTo>
                  <a:lnTo>
                    <a:pt x="1132" y="646"/>
                  </a:lnTo>
                  <a:lnTo>
                    <a:pt x="1134" y="653"/>
                  </a:lnTo>
                  <a:lnTo>
                    <a:pt x="1134" y="659"/>
                  </a:lnTo>
                  <a:lnTo>
                    <a:pt x="1135" y="664"/>
                  </a:lnTo>
                  <a:lnTo>
                    <a:pt x="1137" y="670"/>
                  </a:lnTo>
                  <a:lnTo>
                    <a:pt x="1139" y="674"/>
                  </a:lnTo>
                  <a:lnTo>
                    <a:pt x="1141" y="678"/>
                  </a:lnTo>
                  <a:lnTo>
                    <a:pt x="1142" y="682"/>
                  </a:lnTo>
                  <a:lnTo>
                    <a:pt x="1144" y="688"/>
                  </a:lnTo>
                  <a:lnTo>
                    <a:pt x="1144" y="693"/>
                  </a:lnTo>
                  <a:lnTo>
                    <a:pt x="1144" y="699"/>
                  </a:lnTo>
                  <a:lnTo>
                    <a:pt x="1142" y="703"/>
                  </a:lnTo>
                  <a:lnTo>
                    <a:pt x="1141" y="708"/>
                  </a:lnTo>
                  <a:lnTo>
                    <a:pt x="1137" y="713"/>
                  </a:lnTo>
                  <a:lnTo>
                    <a:pt x="1132" y="717"/>
                  </a:lnTo>
                  <a:lnTo>
                    <a:pt x="1127" y="721"/>
                  </a:lnTo>
                  <a:lnTo>
                    <a:pt x="1118" y="725"/>
                  </a:lnTo>
                  <a:lnTo>
                    <a:pt x="1110" y="728"/>
                  </a:lnTo>
                  <a:lnTo>
                    <a:pt x="1100" y="732"/>
                  </a:lnTo>
                  <a:lnTo>
                    <a:pt x="1088" y="733"/>
                  </a:lnTo>
                  <a:lnTo>
                    <a:pt x="1076" y="736"/>
                  </a:lnTo>
                  <a:lnTo>
                    <a:pt x="1062" y="736"/>
                  </a:lnTo>
                  <a:lnTo>
                    <a:pt x="1047" y="737"/>
                  </a:lnTo>
                  <a:lnTo>
                    <a:pt x="1031" y="737"/>
                  </a:lnTo>
                  <a:lnTo>
                    <a:pt x="1014" y="737"/>
                  </a:lnTo>
                  <a:lnTo>
                    <a:pt x="997" y="736"/>
                  </a:lnTo>
                  <a:lnTo>
                    <a:pt x="982" y="733"/>
                  </a:lnTo>
                  <a:lnTo>
                    <a:pt x="964" y="729"/>
                  </a:lnTo>
                  <a:lnTo>
                    <a:pt x="951" y="725"/>
                  </a:lnTo>
                  <a:lnTo>
                    <a:pt x="935" y="719"/>
                  </a:lnTo>
                  <a:lnTo>
                    <a:pt x="922" y="713"/>
                  </a:lnTo>
                  <a:lnTo>
                    <a:pt x="908" y="704"/>
                  </a:lnTo>
                  <a:lnTo>
                    <a:pt x="894" y="696"/>
                  </a:lnTo>
                  <a:lnTo>
                    <a:pt x="882" y="686"/>
                  </a:lnTo>
                  <a:lnTo>
                    <a:pt x="872" y="677"/>
                  </a:lnTo>
                  <a:lnTo>
                    <a:pt x="862" y="666"/>
                  </a:lnTo>
                  <a:lnTo>
                    <a:pt x="853" y="656"/>
                  </a:lnTo>
                  <a:lnTo>
                    <a:pt x="845" y="645"/>
                  </a:lnTo>
                  <a:lnTo>
                    <a:pt x="838" y="632"/>
                  </a:lnTo>
                  <a:lnTo>
                    <a:pt x="831" y="620"/>
                  </a:lnTo>
                  <a:lnTo>
                    <a:pt x="826" y="608"/>
                  </a:lnTo>
                  <a:lnTo>
                    <a:pt x="822" y="594"/>
                  </a:lnTo>
                  <a:lnTo>
                    <a:pt x="819" y="580"/>
                  </a:lnTo>
                  <a:lnTo>
                    <a:pt x="816" y="566"/>
                  </a:lnTo>
                  <a:lnTo>
                    <a:pt x="816" y="552"/>
                  </a:lnTo>
                  <a:lnTo>
                    <a:pt x="814" y="537"/>
                  </a:lnTo>
                  <a:lnTo>
                    <a:pt x="816" y="523"/>
                  </a:lnTo>
                  <a:lnTo>
                    <a:pt x="816" y="508"/>
                  </a:lnTo>
                  <a:lnTo>
                    <a:pt x="817" y="493"/>
                  </a:lnTo>
                  <a:lnTo>
                    <a:pt x="817" y="478"/>
                  </a:lnTo>
                  <a:lnTo>
                    <a:pt x="819" y="461"/>
                  </a:lnTo>
                  <a:lnTo>
                    <a:pt x="821" y="444"/>
                  </a:lnTo>
                  <a:lnTo>
                    <a:pt x="824" y="427"/>
                  </a:lnTo>
                  <a:lnTo>
                    <a:pt x="828" y="407"/>
                  </a:lnTo>
                  <a:lnTo>
                    <a:pt x="831" y="388"/>
                  </a:lnTo>
                  <a:lnTo>
                    <a:pt x="836" y="368"/>
                  </a:lnTo>
                  <a:lnTo>
                    <a:pt x="838" y="359"/>
                  </a:lnTo>
                  <a:lnTo>
                    <a:pt x="840" y="349"/>
                  </a:lnTo>
                  <a:lnTo>
                    <a:pt x="841" y="341"/>
                  </a:lnTo>
                  <a:lnTo>
                    <a:pt x="843" y="333"/>
                  </a:lnTo>
                  <a:lnTo>
                    <a:pt x="845" y="326"/>
                  </a:lnTo>
                  <a:lnTo>
                    <a:pt x="845" y="319"/>
                  </a:lnTo>
                  <a:lnTo>
                    <a:pt x="846" y="312"/>
                  </a:lnTo>
                  <a:lnTo>
                    <a:pt x="848" y="305"/>
                  </a:lnTo>
                  <a:lnTo>
                    <a:pt x="848" y="299"/>
                  </a:lnTo>
                  <a:lnTo>
                    <a:pt x="848" y="294"/>
                  </a:lnTo>
                  <a:lnTo>
                    <a:pt x="848" y="290"/>
                  </a:lnTo>
                  <a:lnTo>
                    <a:pt x="848" y="286"/>
                  </a:lnTo>
                  <a:lnTo>
                    <a:pt x="848" y="281"/>
                  </a:lnTo>
                  <a:lnTo>
                    <a:pt x="848" y="277"/>
                  </a:lnTo>
                  <a:lnTo>
                    <a:pt x="848" y="275"/>
                  </a:lnTo>
                  <a:lnTo>
                    <a:pt x="846" y="273"/>
                  </a:lnTo>
                  <a:lnTo>
                    <a:pt x="845" y="272"/>
                  </a:lnTo>
                  <a:lnTo>
                    <a:pt x="843" y="270"/>
                  </a:lnTo>
                  <a:lnTo>
                    <a:pt x="841" y="270"/>
                  </a:lnTo>
                  <a:lnTo>
                    <a:pt x="838" y="270"/>
                  </a:lnTo>
                  <a:lnTo>
                    <a:pt x="833" y="270"/>
                  </a:lnTo>
                  <a:lnTo>
                    <a:pt x="829" y="270"/>
                  </a:lnTo>
                  <a:lnTo>
                    <a:pt x="824" y="272"/>
                  </a:lnTo>
                  <a:lnTo>
                    <a:pt x="817" y="272"/>
                  </a:lnTo>
                  <a:lnTo>
                    <a:pt x="810" y="273"/>
                  </a:lnTo>
                  <a:lnTo>
                    <a:pt x="804" y="275"/>
                  </a:lnTo>
                  <a:lnTo>
                    <a:pt x="797" y="277"/>
                  </a:lnTo>
                  <a:lnTo>
                    <a:pt x="788" y="279"/>
                  </a:lnTo>
                  <a:lnTo>
                    <a:pt x="780" y="281"/>
                  </a:lnTo>
                  <a:lnTo>
                    <a:pt x="769" y="283"/>
                  </a:lnTo>
                  <a:lnTo>
                    <a:pt x="761" y="287"/>
                  </a:lnTo>
                  <a:lnTo>
                    <a:pt x="751" y="290"/>
                  </a:lnTo>
                  <a:lnTo>
                    <a:pt x="730" y="295"/>
                  </a:lnTo>
                  <a:lnTo>
                    <a:pt x="710" y="302"/>
                  </a:lnTo>
                  <a:lnTo>
                    <a:pt x="692" y="308"/>
                  </a:lnTo>
                  <a:lnTo>
                    <a:pt x="675" y="313"/>
                  </a:lnTo>
                  <a:lnTo>
                    <a:pt x="658" y="320"/>
                  </a:lnTo>
                  <a:lnTo>
                    <a:pt x="645" y="324"/>
                  </a:lnTo>
                  <a:lnTo>
                    <a:pt x="639" y="327"/>
                  </a:lnTo>
                  <a:lnTo>
                    <a:pt x="633" y="330"/>
                  </a:lnTo>
                  <a:lnTo>
                    <a:pt x="627" y="333"/>
                  </a:lnTo>
                  <a:lnTo>
                    <a:pt x="622" y="334"/>
                  </a:lnTo>
                  <a:lnTo>
                    <a:pt x="612" y="338"/>
                  </a:lnTo>
                  <a:lnTo>
                    <a:pt x="602" y="342"/>
                  </a:lnTo>
                  <a:lnTo>
                    <a:pt x="591" y="345"/>
                  </a:lnTo>
                  <a:lnTo>
                    <a:pt x="585" y="346"/>
                  </a:lnTo>
                  <a:lnTo>
                    <a:pt x="578" y="349"/>
                  </a:lnTo>
                  <a:lnTo>
                    <a:pt x="571" y="351"/>
                  </a:lnTo>
                  <a:lnTo>
                    <a:pt x="566" y="351"/>
                  </a:lnTo>
                  <a:lnTo>
                    <a:pt x="561" y="351"/>
                  </a:lnTo>
                  <a:lnTo>
                    <a:pt x="557" y="351"/>
                  </a:lnTo>
                  <a:lnTo>
                    <a:pt x="554" y="351"/>
                  </a:lnTo>
                  <a:lnTo>
                    <a:pt x="549" y="349"/>
                  </a:lnTo>
                  <a:lnTo>
                    <a:pt x="545" y="346"/>
                  </a:lnTo>
                  <a:lnTo>
                    <a:pt x="540" y="345"/>
                  </a:lnTo>
                  <a:lnTo>
                    <a:pt x="537" y="342"/>
                  </a:lnTo>
                  <a:lnTo>
                    <a:pt x="532" y="338"/>
                  </a:lnTo>
                  <a:lnTo>
                    <a:pt x="525" y="334"/>
                  </a:lnTo>
                  <a:lnTo>
                    <a:pt x="523" y="333"/>
                  </a:lnTo>
                  <a:lnTo>
                    <a:pt x="521" y="330"/>
                  </a:lnTo>
                  <a:lnTo>
                    <a:pt x="520" y="328"/>
                  </a:lnTo>
                  <a:lnTo>
                    <a:pt x="518" y="326"/>
                  </a:lnTo>
                  <a:lnTo>
                    <a:pt x="518" y="324"/>
                  </a:lnTo>
                  <a:lnTo>
                    <a:pt x="516" y="321"/>
                  </a:lnTo>
                  <a:lnTo>
                    <a:pt x="518" y="320"/>
                  </a:lnTo>
                  <a:lnTo>
                    <a:pt x="518" y="319"/>
                  </a:lnTo>
                  <a:lnTo>
                    <a:pt x="520" y="316"/>
                  </a:lnTo>
                  <a:lnTo>
                    <a:pt x="521" y="315"/>
                  </a:lnTo>
                  <a:lnTo>
                    <a:pt x="523" y="313"/>
                  </a:lnTo>
                  <a:lnTo>
                    <a:pt x="525" y="312"/>
                  </a:lnTo>
                  <a:lnTo>
                    <a:pt x="528" y="310"/>
                  </a:lnTo>
                  <a:lnTo>
                    <a:pt x="532" y="309"/>
                  </a:lnTo>
                  <a:lnTo>
                    <a:pt x="537" y="308"/>
                  </a:lnTo>
                  <a:lnTo>
                    <a:pt x="540" y="306"/>
                  </a:lnTo>
                  <a:lnTo>
                    <a:pt x="545" y="305"/>
                  </a:lnTo>
                  <a:lnTo>
                    <a:pt x="552" y="304"/>
                  </a:lnTo>
                  <a:lnTo>
                    <a:pt x="559" y="302"/>
                  </a:lnTo>
                  <a:lnTo>
                    <a:pt x="566" y="299"/>
                  </a:lnTo>
                  <a:lnTo>
                    <a:pt x="574" y="298"/>
                  </a:lnTo>
                  <a:lnTo>
                    <a:pt x="583" y="295"/>
                  </a:lnTo>
                  <a:lnTo>
                    <a:pt x="591" y="292"/>
                  </a:lnTo>
                  <a:lnTo>
                    <a:pt x="602" y="290"/>
                  </a:lnTo>
                  <a:lnTo>
                    <a:pt x="614" y="286"/>
                  </a:lnTo>
                  <a:lnTo>
                    <a:pt x="624" y="283"/>
                  </a:lnTo>
                  <a:lnTo>
                    <a:pt x="636" y="279"/>
                  </a:lnTo>
                  <a:lnTo>
                    <a:pt x="650" y="275"/>
                  </a:lnTo>
                  <a:lnTo>
                    <a:pt x="663" y="270"/>
                  </a:lnTo>
                  <a:lnTo>
                    <a:pt x="679" y="266"/>
                  </a:lnTo>
                  <a:lnTo>
                    <a:pt x="692" y="261"/>
                  </a:lnTo>
                  <a:lnTo>
                    <a:pt x="710" y="255"/>
                  </a:lnTo>
                  <a:lnTo>
                    <a:pt x="725" y="251"/>
                  </a:lnTo>
                  <a:lnTo>
                    <a:pt x="740" y="245"/>
                  </a:lnTo>
                  <a:lnTo>
                    <a:pt x="754" y="241"/>
                  </a:lnTo>
                  <a:lnTo>
                    <a:pt x="766" y="236"/>
                  </a:lnTo>
                  <a:lnTo>
                    <a:pt x="778" y="232"/>
                  </a:lnTo>
                  <a:lnTo>
                    <a:pt x="790" y="229"/>
                  </a:lnTo>
                  <a:lnTo>
                    <a:pt x="800" y="225"/>
                  </a:lnTo>
                  <a:lnTo>
                    <a:pt x="809" y="221"/>
                  </a:lnTo>
                  <a:lnTo>
                    <a:pt x="817" y="218"/>
                  </a:lnTo>
                  <a:lnTo>
                    <a:pt x="824" y="215"/>
                  </a:lnTo>
                  <a:lnTo>
                    <a:pt x="831" y="212"/>
                  </a:lnTo>
                  <a:lnTo>
                    <a:pt x="838" y="210"/>
                  </a:lnTo>
                  <a:lnTo>
                    <a:pt x="843" y="207"/>
                  </a:lnTo>
                  <a:lnTo>
                    <a:pt x="846" y="204"/>
                  </a:lnTo>
                  <a:lnTo>
                    <a:pt x="850" y="201"/>
                  </a:lnTo>
                  <a:lnTo>
                    <a:pt x="852" y="200"/>
                  </a:lnTo>
                  <a:lnTo>
                    <a:pt x="855" y="196"/>
                  </a:lnTo>
                  <a:lnTo>
                    <a:pt x="860" y="192"/>
                  </a:lnTo>
                  <a:lnTo>
                    <a:pt x="863" y="189"/>
                  </a:lnTo>
                  <a:lnTo>
                    <a:pt x="867" y="187"/>
                  </a:lnTo>
                  <a:lnTo>
                    <a:pt x="870" y="185"/>
                  </a:lnTo>
                  <a:lnTo>
                    <a:pt x="872" y="183"/>
                  </a:lnTo>
                  <a:lnTo>
                    <a:pt x="875" y="183"/>
                  </a:lnTo>
                  <a:lnTo>
                    <a:pt x="877" y="183"/>
                  </a:lnTo>
                  <a:lnTo>
                    <a:pt x="881" y="185"/>
                  </a:lnTo>
                  <a:lnTo>
                    <a:pt x="884" y="187"/>
                  </a:lnTo>
                  <a:lnTo>
                    <a:pt x="889" y="192"/>
                  </a:lnTo>
                  <a:lnTo>
                    <a:pt x="896" y="196"/>
                  </a:lnTo>
                  <a:lnTo>
                    <a:pt x="903" y="200"/>
                  </a:lnTo>
                  <a:lnTo>
                    <a:pt x="910" y="205"/>
                  </a:lnTo>
                  <a:lnTo>
                    <a:pt x="918" y="211"/>
                  </a:lnTo>
                  <a:lnTo>
                    <a:pt x="928" y="216"/>
                  </a:lnTo>
                  <a:lnTo>
                    <a:pt x="937" y="223"/>
                  </a:lnTo>
                  <a:lnTo>
                    <a:pt x="944" y="229"/>
                  </a:lnTo>
                  <a:lnTo>
                    <a:pt x="951" y="236"/>
                  </a:lnTo>
                  <a:lnTo>
                    <a:pt x="956" y="241"/>
                  </a:lnTo>
                  <a:lnTo>
                    <a:pt x="959" y="247"/>
                  </a:lnTo>
                  <a:lnTo>
                    <a:pt x="963" y="252"/>
                  </a:lnTo>
                  <a:lnTo>
                    <a:pt x="963" y="257"/>
                  </a:lnTo>
                  <a:lnTo>
                    <a:pt x="964" y="261"/>
                  </a:lnTo>
                  <a:lnTo>
                    <a:pt x="963" y="265"/>
                  </a:lnTo>
                  <a:lnTo>
                    <a:pt x="959" y="269"/>
                  </a:lnTo>
                  <a:lnTo>
                    <a:pt x="956" y="272"/>
                  </a:lnTo>
                  <a:lnTo>
                    <a:pt x="952" y="275"/>
                  </a:lnTo>
                  <a:lnTo>
                    <a:pt x="949" y="277"/>
                  </a:lnTo>
                  <a:lnTo>
                    <a:pt x="944" y="280"/>
                  </a:lnTo>
                  <a:lnTo>
                    <a:pt x="939" y="281"/>
                  </a:lnTo>
                  <a:lnTo>
                    <a:pt x="934" y="284"/>
                  </a:lnTo>
                  <a:lnTo>
                    <a:pt x="930" y="286"/>
                  </a:lnTo>
                  <a:lnTo>
                    <a:pt x="928" y="287"/>
                  </a:lnTo>
                  <a:lnTo>
                    <a:pt x="925" y="290"/>
                  </a:lnTo>
                  <a:lnTo>
                    <a:pt x="922" y="294"/>
                  </a:lnTo>
                  <a:lnTo>
                    <a:pt x="918" y="297"/>
                  </a:lnTo>
                  <a:lnTo>
                    <a:pt x="917" y="302"/>
                  </a:lnTo>
                  <a:lnTo>
                    <a:pt x="913" y="308"/>
                  </a:lnTo>
                  <a:lnTo>
                    <a:pt x="910" y="313"/>
                  </a:lnTo>
                  <a:lnTo>
                    <a:pt x="908" y="320"/>
                  </a:lnTo>
                  <a:lnTo>
                    <a:pt x="905" y="327"/>
                  </a:lnTo>
                  <a:lnTo>
                    <a:pt x="901" y="335"/>
                  </a:lnTo>
                  <a:lnTo>
                    <a:pt x="899" y="344"/>
                  </a:lnTo>
                  <a:lnTo>
                    <a:pt x="896" y="353"/>
                  </a:lnTo>
                  <a:lnTo>
                    <a:pt x="893" y="363"/>
                  </a:lnTo>
                  <a:lnTo>
                    <a:pt x="891" y="374"/>
                  </a:lnTo>
                  <a:lnTo>
                    <a:pt x="887" y="385"/>
                  </a:lnTo>
                  <a:lnTo>
                    <a:pt x="882" y="407"/>
                  </a:lnTo>
                  <a:lnTo>
                    <a:pt x="877" y="429"/>
                  </a:lnTo>
                  <a:lnTo>
                    <a:pt x="875" y="439"/>
                  </a:lnTo>
                  <a:lnTo>
                    <a:pt x="874" y="449"/>
                  </a:lnTo>
                  <a:lnTo>
                    <a:pt x="874" y="458"/>
                  </a:lnTo>
                  <a:lnTo>
                    <a:pt x="872" y="468"/>
                  </a:lnTo>
                  <a:lnTo>
                    <a:pt x="870" y="476"/>
                  </a:lnTo>
                  <a:lnTo>
                    <a:pt x="870" y="485"/>
                  </a:lnTo>
                  <a:lnTo>
                    <a:pt x="869" y="493"/>
                  </a:lnTo>
                  <a:lnTo>
                    <a:pt x="869" y="500"/>
                  </a:lnTo>
                  <a:lnTo>
                    <a:pt x="867" y="507"/>
                  </a:lnTo>
                  <a:lnTo>
                    <a:pt x="867" y="514"/>
                  </a:lnTo>
                  <a:lnTo>
                    <a:pt x="867" y="519"/>
                  </a:lnTo>
                  <a:lnTo>
                    <a:pt x="867" y="525"/>
                  </a:lnTo>
                  <a:lnTo>
                    <a:pt x="867" y="536"/>
                  </a:lnTo>
                  <a:lnTo>
                    <a:pt x="869" y="545"/>
                  </a:lnTo>
                  <a:lnTo>
                    <a:pt x="872" y="556"/>
                  </a:lnTo>
                  <a:lnTo>
                    <a:pt x="875" y="566"/>
                  </a:lnTo>
                  <a:lnTo>
                    <a:pt x="879" y="577"/>
                  </a:lnTo>
                  <a:lnTo>
                    <a:pt x="884" y="588"/>
                  </a:lnTo>
                  <a:lnTo>
                    <a:pt x="891" y="598"/>
                  </a:lnTo>
                  <a:lnTo>
                    <a:pt x="898" y="609"/>
                  </a:lnTo>
                  <a:lnTo>
                    <a:pt x="901" y="614"/>
                  </a:lnTo>
                  <a:lnTo>
                    <a:pt x="905" y="619"/>
                  </a:lnTo>
                  <a:lnTo>
                    <a:pt x="908" y="623"/>
                  </a:lnTo>
                  <a:lnTo>
                    <a:pt x="911" y="627"/>
                  </a:lnTo>
                  <a:lnTo>
                    <a:pt x="920" y="634"/>
                  </a:lnTo>
                  <a:lnTo>
                    <a:pt x="930" y="639"/>
                  </a:lnTo>
                  <a:lnTo>
                    <a:pt x="942" y="645"/>
                  </a:lnTo>
                  <a:lnTo>
                    <a:pt x="954" y="648"/>
                  </a:lnTo>
                  <a:lnTo>
                    <a:pt x="966" y="652"/>
                  </a:lnTo>
                  <a:lnTo>
                    <a:pt x="980" y="653"/>
                  </a:lnTo>
                  <a:lnTo>
                    <a:pt x="992" y="656"/>
                  </a:lnTo>
                  <a:lnTo>
                    <a:pt x="1004" y="656"/>
                  </a:lnTo>
                  <a:lnTo>
                    <a:pt x="1014" y="656"/>
                  </a:lnTo>
                  <a:lnTo>
                    <a:pt x="1023" y="655"/>
                  </a:lnTo>
                  <a:lnTo>
                    <a:pt x="1031" y="653"/>
                  </a:lnTo>
                  <a:lnTo>
                    <a:pt x="1038" y="650"/>
                  </a:lnTo>
                  <a:lnTo>
                    <a:pt x="1045" y="646"/>
                  </a:lnTo>
                  <a:lnTo>
                    <a:pt x="1050" y="642"/>
                  </a:lnTo>
                  <a:lnTo>
                    <a:pt x="1053" y="641"/>
                  </a:lnTo>
                  <a:lnTo>
                    <a:pt x="1055" y="639"/>
                  </a:lnTo>
                  <a:lnTo>
                    <a:pt x="1057" y="637"/>
                  </a:lnTo>
                  <a:lnTo>
                    <a:pt x="1059" y="634"/>
                  </a:lnTo>
                  <a:lnTo>
                    <a:pt x="1060" y="630"/>
                  </a:lnTo>
                  <a:lnTo>
                    <a:pt x="1062" y="626"/>
                  </a:lnTo>
                  <a:lnTo>
                    <a:pt x="1064" y="620"/>
                  </a:lnTo>
                  <a:lnTo>
                    <a:pt x="1065" y="614"/>
                  </a:lnTo>
                  <a:lnTo>
                    <a:pt x="1069" y="609"/>
                  </a:lnTo>
                  <a:lnTo>
                    <a:pt x="1070" y="602"/>
                  </a:lnTo>
                  <a:lnTo>
                    <a:pt x="1072" y="595"/>
                  </a:lnTo>
                  <a:lnTo>
                    <a:pt x="1074" y="587"/>
                  </a:lnTo>
                  <a:lnTo>
                    <a:pt x="1076" y="580"/>
                  </a:lnTo>
                  <a:lnTo>
                    <a:pt x="1077" y="570"/>
                  </a:lnTo>
                  <a:lnTo>
                    <a:pt x="1079" y="562"/>
                  </a:lnTo>
                  <a:lnTo>
                    <a:pt x="1081" y="552"/>
                  </a:lnTo>
                  <a:lnTo>
                    <a:pt x="1082" y="544"/>
                  </a:lnTo>
                  <a:lnTo>
                    <a:pt x="1084" y="536"/>
                  </a:lnTo>
                  <a:lnTo>
                    <a:pt x="1084" y="527"/>
                  </a:lnTo>
                  <a:lnTo>
                    <a:pt x="1086" y="520"/>
                  </a:lnTo>
                  <a:lnTo>
                    <a:pt x="1088" y="514"/>
                  </a:lnTo>
                  <a:lnTo>
                    <a:pt x="1089" y="508"/>
                  </a:lnTo>
                  <a:lnTo>
                    <a:pt x="1089" y="503"/>
                  </a:lnTo>
                  <a:lnTo>
                    <a:pt x="1091" y="497"/>
                  </a:lnTo>
                  <a:lnTo>
                    <a:pt x="1093" y="493"/>
                  </a:lnTo>
                  <a:lnTo>
                    <a:pt x="1094" y="490"/>
                  </a:lnTo>
                  <a:lnTo>
                    <a:pt x="1096" y="487"/>
                  </a:lnTo>
                  <a:lnTo>
                    <a:pt x="1098" y="485"/>
                  </a:lnTo>
                  <a:lnTo>
                    <a:pt x="1098" y="482"/>
                  </a:lnTo>
                  <a:lnTo>
                    <a:pt x="1100" y="480"/>
                  </a:lnTo>
                  <a:lnTo>
                    <a:pt x="1101" y="480"/>
                  </a:lnTo>
                  <a:close/>
                  <a:moveTo>
                    <a:pt x="77" y="682"/>
                  </a:moveTo>
                  <a:lnTo>
                    <a:pt x="71" y="681"/>
                  </a:lnTo>
                  <a:lnTo>
                    <a:pt x="65" y="679"/>
                  </a:lnTo>
                  <a:lnTo>
                    <a:pt x="59" y="677"/>
                  </a:lnTo>
                  <a:lnTo>
                    <a:pt x="53" y="674"/>
                  </a:lnTo>
                  <a:lnTo>
                    <a:pt x="47" y="670"/>
                  </a:lnTo>
                  <a:lnTo>
                    <a:pt x="41" y="666"/>
                  </a:lnTo>
                  <a:lnTo>
                    <a:pt x="34" y="660"/>
                  </a:lnTo>
                  <a:lnTo>
                    <a:pt x="25" y="653"/>
                  </a:lnTo>
                  <a:lnTo>
                    <a:pt x="18" y="648"/>
                  </a:lnTo>
                  <a:lnTo>
                    <a:pt x="13" y="642"/>
                  </a:lnTo>
                  <a:lnTo>
                    <a:pt x="8" y="637"/>
                  </a:lnTo>
                  <a:lnTo>
                    <a:pt x="3" y="632"/>
                  </a:lnTo>
                  <a:lnTo>
                    <a:pt x="1" y="627"/>
                  </a:lnTo>
                  <a:lnTo>
                    <a:pt x="0" y="623"/>
                  </a:lnTo>
                  <a:lnTo>
                    <a:pt x="0" y="619"/>
                  </a:lnTo>
                  <a:lnTo>
                    <a:pt x="0" y="614"/>
                  </a:lnTo>
                  <a:lnTo>
                    <a:pt x="1" y="610"/>
                  </a:lnTo>
                  <a:lnTo>
                    <a:pt x="1" y="608"/>
                  </a:lnTo>
                  <a:lnTo>
                    <a:pt x="5" y="605"/>
                  </a:lnTo>
                  <a:lnTo>
                    <a:pt x="6" y="602"/>
                  </a:lnTo>
                  <a:lnTo>
                    <a:pt x="12" y="601"/>
                  </a:lnTo>
                  <a:lnTo>
                    <a:pt x="15" y="601"/>
                  </a:lnTo>
                  <a:lnTo>
                    <a:pt x="20" y="602"/>
                  </a:lnTo>
                  <a:lnTo>
                    <a:pt x="25" y="603"/>
                  </a:lnTo>
                  <a:lnTo>
                    <a:pt x="30" y="605"/>
                  </a:lnTo>
                  <a:lnTo>
                    <a:pt x="35" y="606"/>
                  </a:lnTo>
                  <a:lnTo>
                    <a:pt x="41" y="608"/>
                  </a:lnTo>
                  <a:lnTo>
                    <a:pt x="46" y="608"/>
                  </a:lnTo>
                  <a:lnTo>
                    <a:pt x="49" y="608"/>
                  </a:lnTo>
                  <a:lnTo>
                    <a:pt x="54" y="606"/>
                  </a:lnTo>
                  <a:lnTo>
                    <a:pt x="58" y="605"/>
                  </a:lnTo>
                  <a:lnTo>
                    <a:pt x="61" y="603"/>
                  </a:lnTo>
                  <a:lnTo>
                    <a:pt x="63" y="603"/>
                  </a:lnTo>
                  <a:lnTo>
                    <a:pt x="66" y="602"/>
                  </a:lnTo>
                  <a:lnTo>
                    <a:pt x="71" y="601"/>
                  </a:lnTo>
                  <a:lnTo>
                    <a:pt x="77" y="598"/>
                  </a:lnTo>
                  <a:lnTo>
                    <a:pt x="83" y="595"/>
                  </a:lnTo>
                  <a:lnTo>
                    <a:pt x="94" y="591"/>
                  </a:lnTo>
                  <a:lnTo>
                    <a:pt x="104" y="587"/>
                  </a:lnTo>
                  <a:lnTo>
                    <a:pt x="116" y="581"/>
                  </a:lnTo>
                  <a:lnTo>
                    <a:pt x="128" y="576"/>
                  </a:lnTo>
                  <a:lnTo>
                    <a:pt x="143" y="569"/>
                  </a:lnTo>
                  <a:lnTo>
                    <a:pt x="159" y="562"/>
                  </a:lnTo>
                  <a:lnTo>
                    <a:pt x="176" y="554"/>
                  </a:lnTo>
                  <a:lnTo>
                    <a:pt x="195" y="545"/>
                  </a:lnTo>
                  <a:lnTo>
                    <a:pt x="215" y="536"/>
                  </a:lnTo>
                  <a:lnTo>
                    <a:pt x="237" y="525"/>
                  </a:lnTo>
                  <a:lnTo>
                    <a:pt x="260" y="514"/>
                  </a:lnTo>
                  <a:lnTo>
                    <a:pt x="282" y="503"/>
                  </a:lnTo>
                  <a:lnTo>
                    <a:pt x="304" y="491"/>
                  </a:lnTo>
                  <a:lnTo>
                    <a:pt x="323" y="482"/>
                  </a:lnTo>
                  <a:lnTo>
                    <a:pt x="342" y="474"/>
                  </a:lnTo>
                  <a:lnTo>
                    <a:pt x="359" y="465"/>
                  </a:lnTo>
                  <a:lnTo>
                    <a:pt x="374" y="458"/>
                  </a:lnTo>
                  <a:lnTo>
                    <a:pt x="390" y="451"/>
                  </a:lnTo>
                  <a:lnTo>
                    <a:pt x="402" y="446"/>
                  </a:lnTo>
                  <a:lnTo>
                    <a:pt x="414" y="440"/>
                  </a:lnTo>
                  <a:lnTo>
                    <a:pt x="426" y="436"/>
                  </a:lnTo>
                  <a:lnTo>
                    <a:pt x="434" y="432"/>
                  </a:lnTo>
                  <a:lnTo>
                    <a:pt x="443" y="429"/>
                  </a:lnTo>
                  <a:lnTo>
                    <a:pt x="449" y="427"/>
                  </a:lnTo>
                  <a:lnTo>
                    <a:pt x="456" y="425"/>
                  </a:lnTo>
                  <a:lnTo>
                    <a:pt x="461" y="424"/>
                  </a:lnTo>
                  <a:lnTo>
                    <a:pt x="465" y="424"/>
                  </a:lnTo>
                  <a:lnTo>
                    <a:pt x="470" y="424"/>
                  </a:lnTo>
                  <a:lnTo>
                    <a:pt x="473" y="424"/>
                  </a:lnTo>
                  <a:lnTo>
                    <a:pt x="477" y="424"/>
                  </a:lnTo>
                  <a:lnTo>
                    <a:pt x="480" y="425"/>
                  </a:lnTo>
                  <a:lnTo>
                    <a:pt x="482" y="425"/>
                  </a:lnTo>
                  <a:lnTo>
                    <a:pt x="484" y="427"/>
                  </a:lnTo>
                  <a:lnTo>
                    <a:pt x="484" y="428"/>
                  </a:lnTo>
                  <a:lnTo>
                    <a:pt x="485" y="429"/>
                  </a:lnTo>
                  <a:lnTo>
                    <a:pt x="484" y="431"/>
                  </a:lnTo>
                  <a:lnTo>
                    <a:pt x="482" y="433"/>
                  </a:lnTo>
                  <a:lnTo>
                    <a:pt x="477" y="436"/>
                  </a:lnTo>
                  <a:lnTo>
                    <a:pt x="472" y="440"/>
                  </a:lnTo>
                  <a:lnTo>
                    <a:pt x="465" y="446"/>
                  </a:lnTo>
                  <a:lnTo>
                    <a:pt x="456" y="451"/>
                  </a:lnTo>
                  <a:lnTo>
                    <a:pt x="446" y="458"/>
                  </a:lnTo>
                  <a:lnTo>
                    <a:pt x="436" y="467"/>
                  </a:lnTo>
                  <a:lnTo>
                    <a:pt x="422" y="475"/>
                  </a:lnTo>
                  <a:lnTo>
                    <a:pt x="408" y="485"/>
                  </a:lnTo>
                  <a:lnTo>
                    <a:pt x="391" y="494"/>
                  </a:lnTo>
                  <a:lnTo>
                    <a:pt x="374" y="505"/>
                  </a:lnTo>
                  <a:lnTo>
                    <a:pt x="355" y="518"/>
                  </a:lnTo>
                  <a:lnTo>
                    <a:pt x="335" y="530"/>
                  </a:lnTo>
                  <a:lnTo>
                    <a:pt x="314" y="544"/>
                  </a:lnTo>
                  <a:lnTo>
                    <a:pt x="290" y="558"/>
                  </a:lnTo>
                  <a:lnTo>
                    <a:pt x="268" y="574"/>
                  </a:lnTo>
                  <a:lnTo>
                    <a:pt x="246" y="588"/>
                  </a:lnTo>
                  <a:lnTo>
                    <a:pt x="225" y="602"/>
                  </a:lnTo>
                  <a:lnTo>
                    <a:pt x="207" y="613"/>
                  </a:lnTo>
                  <a:lnTo>
                    <a:pt x="188" y="624"/>
                  </a:lnTo>
                  <a:lnTo>
                    <a:pt x="172" y="635"/>
                  </a:lnTo>
                  <a:lnTo>
                    <a:pt x="157" y="643"/>
                  </a:lnTo>
                  <a:lnTo>
                    <a:pt x="142" y="652"/>
                  </a:lnTo>
                  <a:lnTo>
                    <a:pt x="130" y="659"/>
                  </a:lnTo>
                  <a:lnTo>
                    <a:pt x="118" y="666"/>
                  </a:lnTo>
                  <a:lnTo>
                    <a:pt x="107" y="670"/>
                  </a:lnTo>
                  <a:lnTo>
                    <a:pt x="99" y="674"/>
                  </a:lnTo>
                  <a:lnTo>
                    <a:pt x="92" y="678"/>
                  </a:lnTo>
                  <a:lnTo>
                    <a:pt x="85" y="679"/>
                  </a:lnTo>
                  <a:lnTo>
                    <a:pt x="80" y="681"/>
                  </a:lnTo>
                  <a:lnTo>
                    <a:pt x="77" y="682"/>
                  </a:lnTo>
                  <a:close/>
                  <a:moveTo>
                    <a:pt x="617" y="1321"/>
                  </a:moveTo>
                  <a:lnTo>
                    <a:pt x="619" y="1310"/>
                  </a:lnTo>
                  <a:lnTo>
                    <a:pt x="617" y="1300"/>
                  </a:lnTo>
                  <a:lnTo>
                    <a:pt x="617" y="1294"/>
                  </a:lnTo>
                  <a:lnTo>
                    <a:pt x="615" y="1289"/>
                  </a:lnTo>
                  <a:lnTo>
                    <a:pt x="614" y="1283"/>
                  </a:lnTo>
                  <a:lnTo>
                    <a:pt x="612" y="1278"/>
                  </a:lnTo>
                  <a:lnTo>
                    <a:pt x="609" y="1272"/>
                  </a:lnTo>
                  <a:lnTo>
                    <a:pt x="607" y="1267"/>
                  </a:lnTo>
                  <a:lnTo>
                    <a:pt x="602" y="1261"/>
                  </a:lnTo>
                  <a:lnTo>
                    <a:pt x="598" y="1256"/>
                  </a:lnTo>
                  <a:lnTo>
                    <a:pt x="593" y="1250"/>
                  </a:lnTo>
                  <a:lnTo>
                    <a:pt x="588" y="1243"/>
                  </a:lnTo>
                  <a:lnTo>
                    <a:pt x="583" y="1238"/>
                  </a:lnTo>
                  <a:lnTo>
                    <a:pt x="576" y="1231"/>
                  </a:lnTo>
                  <a:lnTo>
                    <a:pt x="571" y="1225"/>
                  </a:lnTo>
                  <a:lnTo>
                    <a:pt x="564" y="1218"/>
                  </a:lnTo>
                  <a:lnTo>
                    <a:pt x="559" y="1213"/>
                  </a:lnTo>
                  <a:lnTo>
                    <a:pt x="554" y="1207"/>
                  </a:lnTo>
                  <a:lnTo>
                    <a:pt x="550" y="1203"/>
                  </a:lnTo>
                  <a:lnTo>
                    <a:pt x="547" y="1198"/>
                  </a:lnTo>
                  <a:lnTo>
                    <a:pt x="544" y="1193"/>
                  </a:lnTo>
                  <a:lnTo>
                    <a:pt x="540" y="1189"/>
                  </a:lnTo>
                  <a:lnTo>
                    <a:pt x="538" y="1185"/>
                  </a:lnTo>
                  <a:lnTo>
                    <a:pt x="537" y="1182"/>
                  </a:lnTo>
                  <a:lnTo>
                    <a:pt x="535" y="1180"/>
                  </a:lnTo>
                  <a:lnTo>
                    <a:pt x="535" y="1177"/>
                  </a:lnTo>
                  <a:lnTo>
                    <a:pt x="535" y="1174"/>
                  </a:lnTo>
                  <a:lnTo>
                    <a:pt x="535" y="1173"/>
                  </a:lnTo>
                  <a:lnTo>
                    <a:pt x="535" y="1170"/>
                  </a:lnTo>
                  <a:lnTo>
                    <a:pt x="538" y="1167"/>
                  </a:lnTo>
                  <a:lnTo>
                    <a:pt x="542" y="1167"/>
                  </a:lnTo>
                  <a:lnTo>
                    <a:pt x="547" y="1167"/>
                  </a:lnTo>
                  <a:lnTo>
                    <a:pt x="556" y="1169"/>
                  </a:lnTo>
                  <a:lnTo>
                    <a:pt x="562" y="1171"/>
                  </a:lnTo>
                  <a:lnTo>
                    <a:pt x="573" y="1175"/>
                  </a:lnTo>
                  <a:lnTo>
                    <a:pt x="585" y="1180"/>
                  </a:lnTo>
                  <a:lnTo>
                    <a:pt x="597" y="1187"/>
                  </a:lnTo>
                  <a:lnTo>
                    <a:pt x="610" y="1192"/>
                  </a:lnTo>
                  <a:lnTo>
                    <a:pt x="622" y="1196"/>
                  </a:lnTo>
                  <a:lnTo>
                    <a:pt x="627" y="1199"/>
                  </a:lnTo>
                  <a:lnTo>
                    <a:pt x="633" y="1200"/>
                  </a:lnTo>
                  <a:lnTo>
                    <a:pt x="638" y="1200"/>
                  </a:lnTo>
                  <a:lnTo>
                    <a:pt x="643" y="1202"/>
                  </a:lnTo>
                  <a:lnTo>
                    <a:pt x="648" y="1202"/>
                  </a:lnTo>
                  <a:lnTo>
                    <a:pt x="651" y="1202"/>
                  </a:lnTo>
                  <a:lnTo>
                    <a:pt x="656" y="1202"/>
                  </a:lnTo>
                  <a:lnTo>
                    <a:pt x="660" y="1200"/>
                  </a:lnTo>
                  <a:lnTo>
                    <a:pt x="663" y="1199"/>
                  </a:lnTo>
                  <a:lnTo>
                    <a:pt x="667" y="1198"/>
                  </a:lnTo>
                  <a:lnTo>
                    <a:pt x="670" y="1195"/>
                  </a:lnTo>
                  <a:lnTo>
                    <a:pt x="674" y="1192"/>
                  </a:lnTo>
                  <a:lnTo>
                    <a:pt x="677" y="1188"/>
                  </a:lnTo>
                  <a:lnTo>
                    <a:pt x="679" y="1185"/>
                  </a:lnTo>
                  <a:lnTo>
                    <a:pt x="682" y="1181"/>
                  </a:lnTo>
                  <a:lnTo>
                    <a:pt x="686" y="1175"/>
                  </a:lnTo>
                  <a:lnTo>
                    <a:pt x="687" y="1171"/>
                  </a:lnTo>
                  <a:lnTo>
                    <a:pt x="691" y="1164"/>
                  </a:lnTo>
                  <a:lnTo>
                    <a:pt x="694" y="1159"/>
                  </a:lnTo>
                  <a:lnTo>
                    <a:pt x="696" y="1152"/>
                  </a:lnTo>
                  <a:lnTo>
                    <a:pt x="699" y="1145"/>
                  </a:lnTo>
                  <a:lnTo>
                    <a:pt x="703" y="1138"/>
                  </a:lnTo>
                  <a:lnTo>
                    <a:pt x="704" y="1130"/>
                  </a:lnTo>
                  <a:lnTo>
                    <a:pt x="708" y="1120"/>
                  </a:lnTo>
                  <a:lnTo>
                    <a:pt x="711" y="1112"/>
                  </a:lnTo>
                  <a:lnTo>
                    <a:pt x="713" y="1101"/>
                  </a:lnTo>
                  <a:lnTo>
                    <a:pt x="716" y="1091"/>
                  </a:lnTo>
                  <a:lnTo>
                    <a:pt x="720" y="1080"/>
                  </a:lnTo>
                  <a:lnTo>
                    <a:pt x="725" y="1057"/>
                  </a:lnTo>
                  <a:lnTo>
                    <a:pt x="730" y="1036"/>
                  </a:lnTo>
                  <a:lnTo>
                    <a:pt x="733" y="1015"/>
                  </a:lnTo>
                  <a:lnTo>
                    <a:pt x="737" y="996"/>
                  </a:lnTo>
                  <a:lnTo>
                    <a:pt x="740" y="976"/>
                  </a:lnTo>
                  <a:lnTo>
                    <a:pt x="744" y="960"/>
                  </a:lnTo>
                  <a:lnTo>
                    <a:pt x="744" y="943"/>
                  </a:lnTo>
                  <a:lnTo>
                    <a:pt x="745" y="928"/>
                  </a:lnTo>
                  <a:lnTo>
                    <a:pt x="745" y="921"/>
                  </a:lnTo>
                  <a:lnTo>
                    <a:pt x="745" y="914"/>
                  </a:lnTo>
                  <a:lnTo>
                    <a:pt x="745" y="907"/>
                  </a:lnTo>
                  <a:lnTo>
                    <a:pt x="745" y="902"/>
                  </a:lnTo>
                  <a:lnTo>
                    <a:pt x="744" y="896"/>
                  </a:lnTo>
                  <a:lnTo>
                    <a:pt x="744" y="891"/>
                  </a:lnTo>
                  <a:lnTo>
                    <a:pt x="744" y="887"/>
                  </a:lnTo>
                  <a:lnTo>
                    <a:pt x="744" y="883"/>
                  </a:lnTo>
                  <a:lnTo>
                    <a:pt x="744" y="878"/>
                  </a:lnTo>
                  <a:lnTo>
                    <a:pt x="744" y="874"/>
                  </a:lnTo>
                  <a:lnTo>
                    <a:pt x="744" y="871"/>
                  </a:lnTo>
                  <a:lnTo>
                    <a:pt x="742" y="869"/>
                  </a:lnTo>
                  <a:lnTo>
                    <a:pt x="742" y="866"/>
                  </a:lnTo>
                  <a:lnTo>
                    <a:pt x="742" y="865"/>
                  </a:lnTo>
                  <a:lnTo>
                    <a:pt x="740" y="862"/>
                  </a:lnTo>
                  <a:lnTo>
                    <a:pt x="740" y="860"/>
                  </a:lnTo>
                  <a:lnTo>
                    <a:pt x="737" y="859"/>
                  </a:lnTo>
                  <a:lnTo>
                    <a:pt x="733" y="858"/>
                  </a:lnTo>
                  <a:lnTo>
                    <a:pt x="728" y="856"/>
                  </a:lnTo>
                  <a:lnTo>
                    <a:pt x="721" y="856"/>
                  </a:lnTo>
                  <a:lnTo>
                    <a:pt x="715" y="856"/>
                  </a:lnTo>
                  <a:lnTo>
                    <a:pt x="706" y="855"/>
                  </a:lnTo>
                  <a:lnTo>
                    <a:pt x="698" y="855"/>
                  </a:lnTo>
                  <a:lnTo>
                    <a:pt x="689" y="855"/>
                  </a:lnTo>
                  <a:lnTo>
                    <a:pt x="684" y="855"/>
                  </a:lnTo>
                  <a:lnTo>
                    <a:pt x="679" y="856"/>
                  </a:lnTo>
                  <a:lnTo>
                    <a:pt x="672" y="856"/>
                  </a:lnTo>
                  <a:lnTo>
                    <a:pt x="665" y="856"/>
                  </a:lnTo>
                  <a:lnTo>
                    <a:pt x="651" y="858"/>
                  </a:lnTo>
                  <a:lnTo>
                    <a:pt x="636" y="859"/>
                  </a:lnTo>
                  <a:lnTo>
                    <a:pt x="619" y="860"/>
                  </a:lnTo>
                  <a:lnTo>
                    <a:pt x="602" y="862"/>
                  </a:lnTo>
                  <a:lnTo>
                    <a:pt x="581" y="865"/>
                  </a:lnTo>
                  <a:lnTo>
                    <a:pt x="561" y="867"/>
                  </a:lnTo>
                  <a:lnTo>
                    <a:pt x="538" y="871"/>
                  </a:lnTo>
                  <a:lnTo>
                    <a:pt x="514" y="876"/>
                  </a:lnTo>
                  <a:lnTo>
                    <a:pt x="491" y="880"/>
                  </a:lnTo>
                  <a:lnTo>
                    <a:pt x="465" y="884"/>
                  </a:lnTo>
                  <a:lnTo>
                    <a:pt x="441" y="889"/>
                  </a:lnTo>
                  <a:lnTo>
                    <a:pt x="415" y="894"/>
                  </a:lnTo>
                  <a:lnTo>
                    <a:pt x="390" y="899"/>
                  </a:lnTo>
                  <a:lnTo>
                    <a:pt x="362" y="906"/>
                  </a:lnTo>
                  <a:lnTo>
                    <a:pt x="349" y="909"/>
                  </a:lnTo>
                  <a:lnTo>
                    <a:pt x="337" y="912"/>
                  </a:lnTo>
                  <a:lnTo>
                    <a:pt x="326" y="914"/>
                  </a:lnTo>
                  <a:lnTo>
                    <a:pt x="316" y="917"/>
                  </a:lnTo>
                  <a:lnTo>
                    <a:pt x="306" y="920"/>
                  </a:lnTo>
                  <a:lnTo>
                    <a:pt x="297" y="923"/>
                  </a:lnTo>
                  <a:lnTo>
                    <a:pt x="289" y="924"/>
                  </a:lnTo>
                  <a:lnTo>
                    <a:pt x="282" y="927"/>
                  </a:lnTo>
                  <a:lnTo>
                    <a:pt x="275" y="928"/>
                  </a:lnTo>
                  <a:lnTo>
                    <a:pt x="268" y="930"/>
                  </a:lnTo>
                  <a:lnTo>
                    <a:pt x="265" y="931"/>
                  </a:lnTo>
                  <a:lnTo>
                    <a:pt x="260" y="932"/>
                  </a:lnTo>
                  <a:lnTo>
                    <a:pt x="256" y="932"/>
                  </a:lnTo>
                  <a:lnTo>
                    <a:pt x="253" y="934"/>
                  </a:lnTo>
                  <a:lnTo>
                    <a:pt x="251" y="934"/>
                  </a:lnTo>
                  <a:lnTo>
                    <a:pt x="249" y="934"/>
                  </a:lnTo>
                  <a:lnTo>
                    <a:pt x="248" y="934"/>
                  </a:lnTo>
                  <a:lnTo>
                    <a:pt x="246" y="932"/>
                  </a:lnTo>
                  <a:lnTo>
                    <a:pt x="242" y="931"/>
                  </a:lnTo>
                  <a:lnTo>
                    <a:pt x="239" y="930"/>
                  </a:lnTo>
                  <a:lnTo>
                    <a:pt x="234" y="927"/>
                  </a:lnTo>
                  <a:lnTo>
                    <a:pt x="231" y="924"/>
                  </a:lnTo>
                  <a:lnTo>
                    <a:pt x="225" y="921"/>
                  </a:lnTo>
                  <a:lnTo>
                    <a:pt x="220" y="917"/>
                  </a:lnTo>
                  <a:lnTo>
                    <a:pt x="213" y="913"/>
                  </a:lnTo>
                  <a:lnTo>
                    <a:pt x="210" y="909"/>
                  </a:lnTo>
                  <a:lnTo>
                    <a:pt x="207" y="905"/>
                  </a:lnTo>
                  <a:lnTo>
                    <a:pt x="203" y="900"/>
                  </a:lnTo>
                  <a:lnTo>
                    <a:pt x="201" y="898"/>
                  </a:lnTo>
                  <a:lnTo>
                    <a:pt x="200" y="894"/>
                  </a:lnTo>
                  <a:lnTo>
                    <a:pt x="200" y="891"/>
                  </a:lnTo>
                  <a:lnTo>
                    <a:pt x="200" y="889"/>
                  </a:lnTo>
                  <a:lnTo>
                    <a:pt x="198" y="887"/>
                  </a:lnTo>
                  <a:lnTo>
                    <a:pt x="198" y="885"/>
                  </a:lnTo>
                  <a:lnTo>
                    <a:pt x="200" y="884"/>
                  </a:lnTo>
                  <a:lnTo>
                    <a:pt x="201" y="884"/>
                  </a:lnTo>
                  <a:lnTo>
                    <a:pt x="205" y="883"/>
                  </a:lnTo>
                  <a:lnTo>
                    <a:pt x="208" y="881"/>
                  </a:lnTo>
                  <a:lnTo>
                    <a:pt x="213" y="880"/>
                  </a:lnTo>
                  <a:lnTo>
                    <a:pt x="220" y="878"/>
                  </a:lnTo>
                  <a:lnTo>
                    <a:pt x="222" y="877"/>
                  </a:lnTo>
                  <a:lnTo>
                    <a:pt x="227" y="876"/>
                  </a:lnTo>
                  <a:lnTo>
                    <a:pt x="231" y="874"/>
                  </a:lnTo>
                  <a:lnTo>
                    <a:pt x="237" y="873"/>
                  </a:lnTo>
                  <a:lnTo>
                    <a:pt x="242" y="873"/>
                  </a:lnTo>
                  <a:lnTo>
                    <a:pt x="249" y="871"/>
                  </a:lnTo>
                  <a:lnTo>
                    <a:pt x="258" y="870"/>
                  </a:lnTo>
                  <a:lnTo>
                    <a:pt x="266" y="869"/>
                  </a:lnTo>
                  <a:lnTo>
                    <a:pt x="277" y="866"/>
                  </a:lnTo>
                  <a:lnTo>
                    <a:pt x="287" y="865"/>
                  </a:lnTo>
                  <a:lnTo>
                    <a:pt x="297" y="863"/>
                  </a:lnTo>
                  <a:lnTo>
                    <a:pt x="309" y="860"/>
                  </a:lnTo>
                  <a:lnTo>
                    <a:pt x="323" y="858"/>
                  </a:lnTo>
                  <a:lnTo>
                    <a:pt x="337" y="856"/>
                  </a:lnTo>
                  <a:lnTo>
                    <a:pt x="352" y="854"/>
                  </a:lnTo>
                  <a:lnTo>
                    <a:pt x="367" y="849"/>
                  </a:lnTo>
                  <a:lnTo>
                    <a:pt x="429" y="841"/>
                  </a:lnTo>
                  <a:lnTo>
                    <a:pt x="489" y="833"/>
                  </a:lnTo>
                  <a:lnTo>
                    <a:pt x="520" y="827"/>
                  </a:lnTo>
                  <a:lnTo>
                    <a:pt x="549" y="822"/>
                  </a:lnTo>
                  <a:lnTo>
                    <a:pt x="578" y="816"/>
                  </a:lnTo>
                  <a:lnTo>
                    <a:pt x="607" y="811"/>
                  </a:lnTo>
                  <a:lnTo>
                    <a:pt x="621" y="808"/>
                  </a:lnTo>
                  <a:lnTo>
                    <a:pt x="634" y="807"/>
                  </a:lnTo>
                  <a:lnTo>
                    <a:pt x="646" y="804"/>
                  </a:lnTo>
                  <a:lnTo>
                    <a:pt x="658" y="802"/>
                  </a:lnTo>
                  <a:lnTo>
                    <a:pt x="670" y="800"/>
                  </a:lnTo>
                  <a:lnTo>
                    <a:pt x="680" y="798"/>
                  </a:lnTo>
                  <a:lnTo>
                    <a:pt x="689" y="795"/>
                  </a:lnTo>
                  <a:lnTo>
                    <a:pt x="698" y="794"/>
                  </a:lnTo>
                  <a:lnTo>
                    <a:pt x="706" y="791"/>
                  </a:lnTo>
                  <a:lnTo>
                    <a:pt x="713" y="790"/>
                  </a:lnTo>
                  <a:lnTo>
                    <a:pt x="718" y="787"/>
                  </a:lnTo>
                  <a:lnTo>
                    <a:pt x="723" y="786"/>
                  </a:lnTo>
                  <a:lnTo>
                    <a:pt x="727" y="783"/>
                  </a:lnTo>
                  <a:lnTo>
                    <a:pt x="730" y="782"/>
                  </a:lnTo>
                  <a:lnTo>
                    <a:pt x="733" y="779"/>
                  </a:lnTo>
                  <a:lnTo>
                    <a:pt x="735" y="778"/>
                  </a:lnTo>
                  <a:lnTo>
                    <a:pt x="737" y="775"/>
                  </a:lnTo>
                  <a:lnTo>
                    <a:pt x="739" y="773"/>
                  </a:lnTo>
                  <a:lnTo>
                    <a:pt x="745" y="769"/>
                  </a:lnTo>
                  <a:lnTo>
                    <a:pt x="749" y="768"/>
                  </a:lnTo>
                  <a:lnTo>
                    <a:pt x="752" y="766"/>
                  </a:lnTo>
                  <a:lnTo>
                    <a:pt x="756" y="766"/>
                  </a:lnTo>
                  <a:lnTo>
                    <a:pt x="761" y="765"/>
                  </a:lnTo>
                  <a:lnTo>
                    <a:pt x="761" y="766"/>
                  </a:lnTo>
                  <a:lnTo>
                    <a:pt x="763" y="766"/>
                  </a:lnTo>
                  <a:lnTo>
                    <a:pt x="764" y="768"/>
                  </a:lnTo>
                  <a:lnTo>
                    <a:pt x="766" y="769"/>
                  </a:lnTo>
                  <a:lnTo>
                    <a:pt x="769" y="771"/>
                  </a:lnTo>
                  <a:lnTo>
                    <a:pt x="773" y="772"/>
                  </a:lnTo>
                  <a:lnTo>
                    <a:pt x="776" y="775"/>
                  </a:lnTo>
                  <a:lnTo>
                    <a:pt x="780" y="778"/>
                  </a:lnTo>
                  <a:lnTo>
                    <a:pt x="788" y="784"/>
                  </a:lnTo>
                  <a:lnTo>
                    <a:pt x="797" y="791"/>
                  </a:lnTo>
                  <a:lnTo>
                    <a:pt x="809" y="801"/>
                  </a:lnTo>
                  <a:lnTo>
                    <a:pt x="821" y="811"/>
                  </a:lnTo>
                  <a:lnTo>
                    <a:pt x="833" y="820"/>
                  </a:lnTo>
                  <a:lnTo>
                    <a:pt x="841" y="830"/>
                  </a:lnTo>
                  <a:lnTo>
                    <a:pt x="850" y="840"/>
                  </a:lnTo>
                  <a:lnTo>
                    <a:pt x="857" y="847"/>
                  </a:lnTo>
                  <a:lnTo>
                    <a:pt x="862" y="854"/>
                  </a:lnTo>
                  <a:lnTo>
                    <a:pt x="867" y="859"/>
                  </a:lnTo>
                  <a:lnTo>
                    <a:pt x="869" y="862"/>
                  </a:lnTo>
                  <a:lnTo>
                    <a:pt x="870" y="863"/>
                  </a:lnTo>
                  <a:lnTo>
                    <a:pt x="870" y="866"/>
                  </a:lnTo>
                  <a:lnTo>
                    <a:pt x="872" y="867"/>
                  </a:lnTo>
                  <a:lnTo>
                    <a:pt x="872" y="870"/>
                  </a:lnTo>
                  <a:lnTo>
                    <a:pt x="872" y="874"/>
                  </a:lnTo>
                  <a:lnTo>
                    <a:pt x="870" y="877"/>
                  </a:lnTo>
                  <a:lnTo>
                    <a:pt x="869" y="880"/>
                  </a:lnTo>
                  <a:lnTo>
                    <a:pt x="867" y="883"/>
                  </a:lnTo>
                  <a:lnTo>
                    <a:pt x="863" y="885"/>
                  </a:lnTo>
                  <a:lnTo>
                    <a:pt x="860" y="887"/>
                  </a:lnTo>
                  <a:lnTo>
                    <a:pt x="857" y="889"/>
                  </a:lnTo>
                  <a:lnTo>
                    <a:pt x="855" y="891"/>
                  </a:lnTo>
                  <a:lnTo>
                    <a:pt x="852" y="892"/>
                  </a:lnTo>
                  <a:lnTo>
                    <a:pt x="848" y="895"/>
                  </a:lnTo>
                  <a:lnTo>
                    <a:pt x="846" y="899"/>
                  </a:lnTo>
                  <a:lnTo>
                    <a:pt x="845" y="902"/>
                  </a:lnTo>
                  <a:lnTo>
                    <a:pt x="841" y="907"/>
                  </a:lnTo>
                  <a:lnTo>
                    <a:pt x="840" y="913"/>
                  </a:lnTo>
                  <a:lnTo>
                    <a:pt x="838" y="918"/>
                  </a:lnTo>
                  <a:lnTo>
                    <a:pt x="834" y="925"/>
                  </a:lnTo>
                  <a:lnTo>
                    <a:pt x="833" y="932"/>
                  </a:lnTo>
                  <a:lnTo>
                    <a:pt x="831" y="941"/>
                  </a:lnTo>
                  <a:lnTo>
                    <a:pt x="829" y="949"/>
                  </a:lnTo>
                  <a:lnTo>
                    <a:pt x="828" y="959"/>
                  </a:lnTo>
                  <a:lnTo>
                    <a:pt x="824" y="968"/>
                  </a:lnTo>
                  <a:lnTo>
                    <a:pt x="822" y="979"/>
                  </a:lnTo>
                  <a:lnTo>
                    <a:pt x="821" y="990"/>
                  </a:lnTo>
                  <a:lnTo>
                    <a:pt x="817" y="1015"/>
                  </a:lnTo>
                  <a:lnTo>
                    <a:pt x="812" y="1040"/>
                  </a:lnTo>
                  <a:lnTo>
                    <a:pt x="807" y="1064"/>
                  </a:lnTo>
                  <a:lnTo>
                    <a:pt x="802" y="1087"/>
                  </a:lnTo>
                  <a:lnTo>
                    <a:pt x="797" y="1111"/>
                  </a:lnTo>
                  <a:lnTo>
                    <a:pt x="790" y="1134"/>
                  </a:lnTo>
                  <a:lnTo>
                    <a:pt x="775" y="1181"/>
                  </a:lnTo>
                  <a:lnTo>
                    <a:pt x="766" y="1203"/>
                  </a:lnTo>
                  <a:lnTo>
                    <a:pt x="756" y="1224"/>
                  </a:lnTo>
                  <a:lnTo>
                    <a:pt x="752" y="1235"/>
                  </a:lnTo>
                  <a:lnTo>
                    <a:pt x="747" y="1245"/>
                  </a:lnTo>
                  <a:lnTo>
                    <a:pt x="742" y="1254"/>
                  </a:lnTo>
                  <a:lnTo>
                    <a:pt x="737" y="1263"/>
                  </a:lnTo>
                  <a:lnTo>
                    <a:pt x="732" y="1272"/>
                  </a:lnTo>
                  <a:lnTo>
                    <a:pt x="727" y="1281"/>
                  </a:lnTo>
                  <a:lnTo>
                    <a:pt x="721" y="1287"/>
                  </a:lnTo>
                  <a:lnTo>
                    <a:pt x="716" y="1296"/>
                  </a:lnTo>
                  <a:lnTo>
                    <a:pt x="710" y="1303"/>
                  </a:lnTo>
                  <a:lnTo>
                    <a:pt x="704" y="1310"/>
                  </a:lnTo>
                  <a:lnTo>
                    <a:pt x="699" y="1315"/>
                  </a:lnTo>
                  <a:lnTo>
                    <a:pt x="694" y="1321"/>
                  </a:lnTo>
                  <a:lnTo>
                    <a:pt x="682" y="1330"/>
                  </a:lnTo>
                  <a:lnTo>
                    <a:pt x="674" y="1340"/>
                  </a:lnTo>
                  <a:lnTo>
                    <a:pt x="668" y="1344"/>
                  </a:lnTo>
                  <a:lnTo>
                    <a:pt x="663" y="1347"/>
                  </a:lnTo>
                  <a:lnTo>
                    <a:pt x="660" y="1350"/>
                  </a:lnTo>
                  <a:lnTo>
                    <a:pt x="655" y="1352"/>
                  </a:lnTo>
                  <a:lnTo>
                    <a:pt x="651" y="1355"/>
                  </a:lnTo>
                  <a:lnTo>
                    <a:pt x="648" y="1358"/>
                  </a:lnTo>
                  <a:lnTo>
                    <a:pt x="643" y="1359"/>
                  </a:lnTo>
                  <a:lnTo>
                    <a:pt x="639" y="1361"/>
                  </a:lnTo>
                  <a:lnTo>
                    <a:pt x="636" y="1361"/>
                  </a:lnTo>
                  <a:lnTo>
                    <a:pt x="634" y="1361"/>
                  </a:lnTo>
                  <a:lnTo>
                    <a:pt x="631" y="1361"/>
                  </a:lnTo>
                  <a:lnTo>
                    <a:pt x="627" y="1359"/>
                  </a:lnTo>
                  <a:lnTo>
                    <a:pt x="622" y="1358"/>
                  </a:lnTo>
                  <a:lnTo>
                    <a:pt x="619" y="1355"/>
                  </a:lnTo>
                  <a:lnTo>
                    <a:pt x="615" y="1351"/>
                  </a:lnTo>
                  <a:lnTo>
                    <a:pt x="615" y="1347"/>
                  </a:lnTo>
                  <a:lnTo>
                    <a:pt x="614" y="1341"/>
                  </a:lnTo>
                  <a:lnTo>
                    <a:pt x="614" y="1336"/>
                  </a:lnTo>
                  <a:lnTo>
                    <a:pt x="615" y="1329"/>
                  </a:lnTo>
                  <a:lnTo>
                    <a:pt x="617" y="1321"/>
                  </a:lnTo>
                  <a:close/>
                  <a:moveTo>
                    <a:pt x="51" y="1348"/>
                  </a:moveTo>
                  <a:lnTo>
                    <a:pt x="51" y="1347"/>
                  </a:lnTo>
                  <a:lnTo>
                    <a:pt x="51" y="1344"/>
                  </a:lnTo>
                  <a:lnTo>
                    <a:pt x="53" y="1341"/>
                  </a:lnTo>
                  <a:lnTo>
                    <a:pt x="54" y="1337"/>
                  </a:lnTo>
                  <a:lnTo>
                    <a:pt x="58" y="1333"/>
                  </a:lnTo>
                  <a:lnTo>
                    <a:pt x="63" y="1329"/>
                  </a:lnTo>
                  <a:lnTo>
                    <a:pt x="68" y="1325"/>
                  </a:lnTo>
                  <a:lnTo>
                    <a:pt x="73" y="1321"/>
                  </a:lnTo>
                  <a:lnTo>
                    <a:pt x="80" y="1315"/>
                  </a:lnTo>
                  <a:lnTo>
                    <a:pt x="87" y="1310"/>
                  </a:lnTo>
                  <a:lnTo>
                    <a:pt x="95" y="1304"/>
                  </a:lnTo>
                  <a:lnTo>
                    <a:pt x="104" y="1297"/>
                  </a:lnTo>
                  <a:lnTo>
                    <a:pt x="114" y="1292"/>
                  </a:lnTo>
                  <a:lnTo>
                    <a:pt x="124" y="1285"/>
                  </a:lnTo>
                  <a:lnTo>
                    <a:pt x="136" y="1278"/>
                  </a:lnTo>
                  <a:lnTo>
                    <a:pt x="148" y="1271"/>
                  </a:lnTo>
                  <a:lnTo>
                    <a:pt x="172" y="1254"/>
                  </a:lnTo>
                  <a:lnTo>
                    <a:pt x="196" y="1239"/>
                  </a:lnTo>
                  <a:lnTo>
                    <a:pt x="220" y="1221"/>
                  </a:lnTo>
                  <a:lnTo>
                    <a:pt x="244" y="1203"/>
                  </a:lnTo>
                  <a:lnTo>
                    <a:pt x="266" y="1184"/>
                  </a:lnTo>
                  <a:lnTo>
                    <a:pt x="289" y="1163"/>
                  </a:lnTo>
                  <a:lnTo>
                    <a:pt x="311" y="1141"/>
                  </a:lnTo>
                  <a:lnTo>
                    <a:pt x="331" y="1119"/>
                  </a:lnTo>
                  <a:lnTo>
                    <a:pt x="352" y="1098"/>
                  </a:lnTo>
                  <a:lnTo>
                    <a:pt x="371" y="1076"/>
                  </a:lnTo>
                  <a:lnTo>
                    <a:pt x="388" y="1054"/>
                  </a:lnTo>
                  <a:lnTo>
                    <a:pt x="405" y="1032"/>
                  </a:lnTo>
                  <a:lnTo>
                    <a:pt x="419" y="1008"/>
                  </a:lnTo>
                  <a:lnTo>
                    <a:pt x="432" y="986"/>
                  </a:lnTo>
                  <a:lnTo>
                    <a:pt x="444" y="963"/>
                  </a:lnTo>
                  <a:lnTo>
                    <a:pt x="455" y="939"/>
                  </a:lnTo>
                  <a:lnTo>
                    <a:pt x="458" y="928"/>
                  </a:lnTo>
                  <a:lnTo>
                    <a:pt x="463" y="917"/>
                  </a:lnTo>
                  <a:lnTo>
                    <a:pt x="468" y="906"/>
                  </a:lnTo>
                  <a:lnTo>
                    <a:pt x="472" y="896"/>
                  </a:lnTo>
                  <a:lnTo>
                    <a:pt x="475" y="887"/>
                  </a:lnTo>
                  <a:lnTo>
                    <a:pt x="480" y="877"/>
                  </a:lnTo>
                  <a:lnTo>
                    <a:pt x="484" y="869"/>
                  </a:lnTo>
                  <a:lnTo>
                    <a:pt x="487" y="859"/>
                  </a:lnTo>
                  <a:lnTo>
                    <a:pt x="491" y="851"/>
                  </a:lnTo>
                  <a:lnTo>
                    <a:pt x="494" y="844"/>
                  </a:lnTo>
                  <a:lnTo>
                    <a:pt x="496" y="836"/>
                  </a:lnTo>
                  <a:lnTo>
                    <a:pt x="499" y="829"/>
                  </a:lnTo>
                  <a:lnTo>
                    <a:pt x="501" y="823"/>
                  </a:lnTo>
                  <a:lnTo>
                    <a:pt x="503" y="816"/>
                  </a:lnTo>
                  <a:lnTo>
                    <a:pt x="504" y="811"/>
                  </a:lnTo>
                  <a:lnTo>
                    <a:pt x="504" y="805"/>
                  </a:lnTo>
                  <a:lnTo>
                    <a:pt x="506" y="795"/>
                  </a:lnTo>
                  <a:lnTo>
                    <a:pt x="508" y="786"/>
                  </a:lnTo>
                  <a:lnTo>
                    <a:pt x="508" y="779"/>
                  </a:lnTo>
                  <a:lnTo>
                    <a:pt x="506" y="772"/>
                  </a:lnTo>
                  <a:lnTo>
                    <a:pt x="504" y="765"/>
                  </a:lnTo>
                  <a:lnTo>
                    <a:pt x="504" y="761"/>
                  </a:lnTo>
                  <a:lnTo>
                    <a:pt x="503" y="757"/>
                  </a:lnTo>
                  <a:lnTo>
                    <a:pt x="499" y="754"/>
                  </a:lnTo>
                  <a:lnTo>
                    <a:pt x="497" y="753"/>
                  </a:lnTo>
                  <a:lnTo>
                    <a:pt x="494" y="750"/>
                  </a:lnTo>
                  <a:lnTo>
                    <a:pt x="492" y="746"/>
                  </a:lnTo>
                  <a:lnTo>
                    <a:pt x="492" y="743"/>
                  </a:lnTo>
                  <a:lnTo>
                    <a:pt x="492" y="739"/>
                  </a:lnTo>
                  <a:lnTo>
                    <a:pt x="492" y="735"/>
                  </a:lnTo>
                  <a:lnTo>
                    <a:pt x="494" y="731"/>
                  </a:lnTo>
                  <a:lnTo>
                    <a:pt x="496" y="726"/>
                  </a:lnTo>
                  <a:lnTo>
                    <a:pt x="497" y="722"/>
                  </a:lnTo>
                  <a:lnTo>
                    <a:pt x="501" y="721"/>
                  </a:lnTo>
                  <a:lnTo>
                    <a:pt x="506" y="718"/>
                  </a:lnTo>
                  <a:lnTo>
                    <a:pt x="513" y="718"/>
                  </a:lnTo>
                  <a:lnTo>
                    <a:pt x="521" y="718"/>
                  </a:lnTo>
                  <a:lnTo>
                    <a:pt x="530" y="719"/>
                  </a:lnTo>
                  <a:lnTo>
                    <a:pt x="540" y="722"/>
                  </a:lnTo>
                  <a:lnTo>
                    <a:pt x="550" y="726"/>
                  </a:lnTo>
                  <a:lnTo>
                    <a:pt x="561" y="733"/>
                  </a:lnTo>
                  <a:lnTo>
                    <a:pt x="568" y="739"/>
                  </a:lnTo>
                  <a:lnTo>
                    <a:pt x="576" y="743"/>
                  </a:lnTo>
                  <a:lnTo>
                    <a:pt x="581" y="747"/>
                  </a:lnTo>
                  <a:lnTo>
                    <a:pt x="586" y="751"/>
                  </a:lnTo>
                  <a:lnTo>
                    <a:pt x="591" y="755"/>
                  </a:lnTo>
                  <a:lnTo>
                    <a:pt x="595" y="758"/>
                  </a:lnTo>
                  <a:lnTo>
                    <a:pt x="597" y="760"/>
                  </a:lnTo>
                  <a:lnTo>
                    <a:pt x="597" y="762"/>
                  </a:lnTo>
                  <a:lnTo>
                    <a:pt x="597" y="764"/>
                  </a:lnTo>
                  <a:lnTo>
                    <a:pt x="595" y="766"/>
                  </a:lnTo>
                  <a:lnTo>
                    <a:pt x="593" y="771"/>
                  </a:lnTo>
                  <a:lnTo>
                    <a:pt x="593" y="775"/>
                  </a:lnTo>
                  <a:lnTo>
                    <a:pt x="590" y="780"/>
                  </a:lnTo>
                  <a:lnTo>
                    <a:pt x="588" y="787"/>
                  </a:lnTo>
                  <a:lnTo>
                    <a:pt x="586" y="794"/>
                  </a:lnTo>
                  <a:lnTo>
                    <a:pt x="583" y="801"/>
                  </a:lnTo>
                  <a:lnTo>
                    <a:pt x="580" y="811"/>
                  </a:lnTo>
                  <a:lnTo>
                    <a:pt x="576" y="819"/>
                  </a:lnTo>
                  <a:lnTo>
                    <a:pt x="573" y="830"/>
                  </a:lnTo>
                  <a:lnTo>
                    <a:pt x="569" y="841"/>
                  </a:lnTo>
                  <a:lnTo>
                    <a:pt x="564" y="852"/>
                  </a:lnTo>
                  <a:lnTo>
                    <a:pt x="561" y="865"/>
                  </a:lnTo>
                  <a:lnTo>
                    <a:pt x="556" y="878"/>
                  </a:lnTo>
                  <a:lnTo>
                    <a:pt x="547" y="905"/>
                  </a:lnTo>
                  <a:lnTo>
                    <a:pt x="537" y="931"/>
                  </a:lnTo>
                  <a:lnTo>
                    <a:pt x="525" y="957"/>
                  </a:lnTo>
                  <a:lnTo>
                    <a:pt x="514" y="982"/>
                  </a:lnTo>
                  <a:lnTo>
                    <a:pt x="503" y="1006"/>
                  </a:lnTo>
                  <a:lnTo>
                    <a:pt x="491" y="1028"/>
                  </a:lnTo>
                  <a:lnTo>
                    <a:pt x="484" y="1039"/>
                  </a:lnTo>
                  <a:lnTo>
                    <a:pt x="477" y="1048"/>
                  </a:lnTo>
                  <a:lnTo>
                    <a:pt x="470" y="1059"/>
                  </a:lnTo>
                  <a:lnTo>
                    <a:pt x="465" y="1069"/>
                  </a:lnTo>
                  <a:lnTo>
                    <a:pt x="451" y="1087"/>
                  </a:lnTo>
                  <a:lnTo>
                    <a:pt x="436" y="1106"/>
                  </a:lnTo>
                  <a:lnTo>
                    <a:pt x="420" y="1124"/>
                  </a:lnTo>
                  <a:lnTo>
                    <a:pt x="402" y="1144"/>
                  </a:lnTo>
                  <a:lnTo>
                    <a:pt x="384" y="1162"/>
                  </a:lnTo>
                  <a:lnTo>
                    <a:pt x="364" y="1180"/>
                  </a:lnTo>
                  <a:lnTo>
                    <a:pt x="343" y="1198"/>
                  </a:lnTo>
                  <a:lnTo>
                    <a:pt x="321" y="1214"/>
                  </a:lnTo>
                  <a:lnTo>
                    <a:pt x="299" y="1231"/>
                  </a:lnTo>
                  <a:lnTo>
                    <a:pt x="275" y="1246"/>
                  </a:lnTo>
                  <a:lnTo>
                    <a:pt x="253" y="1260"/>
                  </a:lnTo>
                  <a:lnTo>
                    <a:pt x="231" y="1274"/>
                  </a:lnTo>
                  <a:lnTo>
                    <a:pt x="208" y="1286"/>
                  </a:lnTo>
                  <a:lnTo>
                    <a:pt x="186" y="1298"/>
                  </a:lnTo>
                  <a:lnTo>
                    <a:pt x="164" y="1310"/>
                  </a:lnTo>
                  <a:lnTo>
                    <a:pt x="143" y="1321"/>
                  </a:lnTo>
                  <a:lnTo>
                    <a:pt x="133" y="1326"/>
                  </a:lnTo>
                  <a:lnTo>
                    <a:pt x="123" y="1330"/>
                  </a:lnTo>
                  <a:lnTo>
                    <a:pt x="114" y="1334"/>
                  </a:lnTo>
                  <a:lnTo>
                    <a:pt x="106" y="1337"/>
                  </a:lnTo>
                  <a:lnTo>
                    <a:pt x="99" y="1341"/>
                  </a:lnTo>
                  <a:lnTo>
                    <a:pt x="90" y="1344"/>
                  </a:lnTo>
                  <a:lnTo>
                    <a:pt x="83" y="1345"/>
                  </a:lnTo>
                  <a:lnTo>
                    <a:pt x="78" y="1347"/>
                  </a:lnTo>
                  <a:lnTo>
                    <a:pt x="73" y="1348"/>
                  </a:lnTo>
                  <a:lnTo>
                    <a:pt x="68" y="1350"/>
                  </a:lnTo>
                  <a:lnTo>
                    <a:pt x="63" y="1351"/>
                  </a:lnTo>
                  <a:lnTo>
                    <a:pt x="59" y="1351"/>
                  </a:lnTo>
                  <a:lnTo>
                    <a:pt x="56" y="1351"/>
                  </a:lnTo>
                  <a:lnTo>
                    <a:pt x="54" y="1350"/>
                  </a:lnTo>
                  <a:lnTo>
                    <a:pt x="53" y="1350"/>
                  </a:lnTo>
                  <a:lnTo>
                    <a:pt x="51" y="1348"/>
                  </a:lnTo>
                  <a:close/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5" name="Freeform 31"/>
            <p:cNvSpPr/>
            <p:nvPr/>
          </p:nvSpPr>
          <p:spPr>
            <a:xfrm>
              <a:off x="5648325" y="2752726"/>
              <a:ext cx="282575" cy="1216025"/>
            </a:xfrm>
            <a:custGeom>
              <a:avLst/>
              <a:gdLst>
                <a:gd name="txL" fmla="*/ 0 w 178"/>
                <a:gd name="txT" fmla="*/ 0 h 766"/>
                <a:gd name="txR" fmla="*/ 178 w 178"/>
                <a:gd name="txB" fmla="*/ 766 h 766"/>
              </a:gdLst>
              <a:ahLst/>
              <a:cxnLst>
                <a:cxn ang="0">
                  <a:pos x="72" y="712"/>
                </a:cxn>
                <a:cxn ang="0">
                  <a:pos x="46" y="674"/>
                </a:cxn>
                <a:cxn ang="0">
                  <a:pos x="14" y="644"/>
                </a:cxn>
                <a:cxn ang="0">
                  <a:pos x="0" y="629"/>
                </a:cxn>
                <a:cxn ang="0">
                  <a:pos x="4" y="623"/>
                </a:cxn>
                <a:cxn ang="0">
                  <a:pos x="22" y="625"/>
                </a:cxn>
                <a:cxn ang="0">
                  <a:pos x="57" y="634"/>
                </a:cxn>
                <a:cxn ang="0">
                  <a:pos x="87" y="639"/>
                </a:cxn>
                <a:cxn ang="0">
                  <a:pos x="104" y="630"/>
                </a:cxn>
                <a:cxn ang="0">
                  <a:pos x="106" y="621"/>
                </a:cxn>
                <a:cxn ang="0">
                  <a:pos x="108" y="605"/>
                </a:cxn>
                <a:cxn ang="0">
                  <a:pos x="110" y="585"/>
                </a:cxn>
                <a:cxn ang="0">
                  <a:pos x="110" y="556"/>
                </a:cxn>
                <a:cxn ang="0">
                  <a:pos x="111" y="522"/>
                </a:cxn>
                <a:cxn ang="0">
                  <a:pos x="113" y="481"/>
                </a:cxn>
                <a:cxn ang="0">
                  <a:pos x="113" y="435"/>
                </a:cxn>
                <a:cxn ang="0">
                  <a:pos x="113" y="370"/>
                </a:cxn>
                <a:cxn ang="0">
                  <a:pos x="113" y="278"/>
                </a:cxn>
                <a:cxn ang="0">
                  <a:pos x="113" y="203"/>
                </a:cxn>
                <a:cxn ang="0">
                  <a:pos x="111" y="145"/>
                </a:cxn>
                <a:cxn ang="0">
                  <a:pos x="106" y="101"/>
                </a:cxn>
                <a:cxn ang="0">
                  <a:pos x="99" y="72"/>
                </a:cxn>
                <a:cxn ang="0">
                  <a:pos x="93" y="54"/>
                </a:cxn>
                <a:cxn ang="0">
                  <a:pos x="84" y="44"/>
                </a:cxn>
                <a:cxn ang="0">
                  <a:pos x="74" y="33"/>
                </a:cxn>
                <a:cxn ang="0">
                  <a:pos x="72" y="15"/>
                </a:cxn>
                <a:cxn ang="0">
                  <a:pos x="79" y="2"/>
                </a:cxn>
                <a:cxn ang="0">
                  <a:pos x="108" y="6"/>
                </a:cxn>
                <a:cxn ang="0">
                  <a:pos x="149" y="21"/>
                </a:cxn>
                <a:cxn ang="0">
                  <a:pos x="171" y="35"/>
                </a:cxn>
                <a:cxn ang="0">
                  <a:pos x="178" y="47"/>
                </a:cxn>
                <a:cxn ang="0">
                  <a:pos x="176" y="69"/>
                </a:cxn>
                <a:cxn ang="0">
                  <a:pos x="173" y="83"/>
                </a:cxn>
                <a:cxn ang="0">
                  <a:pos x="171" y="100"/>
                </a:cxn>
                <a:cxn ang="0">
                  <a:pos x="169" y="124"/>
                </a:cxn>
                <a:cxn ang="0">
                  <a:pos x="168" y="159"/>
                </a:cxn>
                <a:cxn ang="0">
                  <a:pos x="168" y="199"/>
                </a:cxn>
                <a:cxn ang="0">
                  <a:pos x="168" y="249"/>
                </a:cxn>
                <a:cxn ang="0">
                  <a:pos x="168" y="307"/>
                </a:cxn>
                <a:cxn ang="0">
                  <a:pos x="169" y="372"/>
                </a:cxn>
                <a:cxn ang="0">
                  <a:pos x="169" y="442"/>
                </a:cxn>
                <a:cxn ang="0">
                  <a:pos x="169" y="506"/>
                </a:cxn>
                <a:cxn ang="0">
                  <a:pos x="168" y="561"/>
                </a:cxn>
                <a:cxn ang="0">
                  <a:pos x="166" y="608"/>
                </a:cxn>
                <a:cxn ang="0">
                  <a:pos x="163" y="647"/>
                </a:cxn>
                <a:cxn ang="0">
                  <a:pos x="159" y="679"/>
                </a:cxn>
                <a:cxn ang="0">
                  <a:pos x="156" y="702"/>
                </a:cxn>
                <a:cxn ang="0">
                  <a:pos x="151" y="717"/>
                </a:cxn>
                <a:cxn ang="0">
                  <a:pos x="134" y="748"/>
                </a:cxn>
                <a:cxn ang="0">
                  <a:pos x="122" y="762"/>
                </a:cxn>
                <a:cxn ang="0">
                  <a:pos x="111" y="766"/>
                </a:cxn>
                <a:cxn ang="0">
                  <a:pos x="94" y="762"/>
                </a:cxn>
                <a:cxn ang="0">
                  <a:pos x="84" y="744"/>
                </a:cxn>
              </a:cxnLst>
              <a:rect l="txL" t="txT" r="txR" b="txB"/>
              <a:pathLst>
                <a:path w="178" h="766">
                  <a:moveTo>
                    <a:pt x="82" y="738"/>
                  </a:moveTo>
                  <a:lnTo>
                    <a:pt x="81" y="730"/>
                  </a:lnTo>
                  <a:lnTo>
                    <a:pt x="77" y="720"/>
                  </a:lnTo>
                  <a:lnTo>
                    <a:pt x="72" y="712"/>
                  </a:lnTo>
                  <a:lnTo>
                    <a:pt x="67" y="703"/>
                  </a:lnTo>
                  <a:lnTo>
                    <a:pt x="62" y="694"/>
                  </a:lnTo>
                  <a:lnTo>
                    <a:pt x="53" y="684"/>
                  </a:lnTo>
                  <a:lnTo>
                    <a:pt x="46" y="674"/>
                  </a:lnTo>
                  <a:lnTo>
                    <a:pt x="36" y="665"/>
                  </a:lnTo>
                  <a:lnTo>
                    <a:pt x="28" y="657"/>
                  </a:lnTo>
                  <a:lnTo>
                    <a:pt x="21" y="650"/>
                  </a:lnTo>
                  <a:lnTo>
                    <a:pt x="14" y="644"/>
                  </a:lnTo>
                  <a:lnTo>
                    <a:pt x="7" y="639"/>
                  </a:lnTo>
                  <a:lnTo>
                    <a:pt x="4" y="634"/>
                  </a:lnTo>
                  <a:lnTo>
                    <a:pt x="2" y="630"/>
                  </a:lnTo>
                  <a:lnTo>
                    <a:pt x="0" y="629"/>
                  </a:lnTo>
                  <a:lnTo>
                    <a:pt x="0" y="627"/>
                  </a:lnTo>
                  <a:lnTo>
                    <a:pt x="0" y="626"/>
                  </a:lnTo>
                  <a:lnTo>
                    <a:pt x="2" y="626"/>
                  </a:lnTo>
                  <a:lnTo>
                    <a:pt x="4" y="623"/>
                  </a:lnTo>
                  <a:lnTo>
                    <a:pt x="7" y="623"/>
                  </a:lnTo>
                  <a:lnTo>
                    <a:pt x="10" y="623"/>
                  </a:lnTo>
                  <a:lnTo>
                    <a:pt x="17" y="625"/>
                  </a:lnTo>
                  <a:lnTo>
                    <a:pt x="22" y="625"/>
                  </a:lnTo>
                  <a:lnTo>
                    <a:pt x="29" y="627"/>
                  </a:lnTo>
                  <a:lnTo>
                    <a:pt x="38" y="629"/>
                  </a:lnTo>
                  <a:lnTo>
                    <a:pt x="46" y="632"/>
                  </a:lnTo>
                  <a:lnTo>
                    <a:pt x="57" y="634"/>
                  </a:lnTo>
                  <a:lnTo>
                    <a:pt x="65" y="637"/>
                  </a:lnTo>
                  <a:lnTo>
                    <a:pt x="74" y="639"/>
                  </a:lnTo>
                  <a:lnTo>
                    <a:pt x="81" y="640"/>
                  </a:lnTo>
                  <a:lnTo>
                    <a:pt x="87" y="639"/>
                  </a:lnTo>
                  <a:lnTo>
                    <a:pt x="94" y="637"/>
                  </a:lnTo>
                  <a:lnTo>
                    <a:pt x="99" y="634"/>
                  </a:lnTo>
                  <a:lnTo>
                    <a:pt x="103" y="632"/>
                  </a:lnTo>
                  <a:lnTo>
                    <a:pt x="104" y="630"/>
                  </a:lnTo>
                  <a:lnTo>
                    <a:pt x="104" y="629"/>
                  </a:lnTo>
                  <a:lnTo>
                    <a:pt x="104" y="626"/>
                  </a:lnTo>
                  <a:lnTo>
                    <a:pt x="104" y="623"/>
                  </a:lnTo>
                  <a:lnTo>
                    <a:pt x="106" y="621"/>
                  </a:lnTo>
                  <a:lnTo>
                    <a:pt x="106" y="618"/>
                  </a:lnTo>
                  <a:lnTo>
                    <a:pt x="106" y="614"/>
                  </a:lnTo>
                  <a:lnTo>
                    <a:pt x="106" y="610"/>
                  </a:lnTo>
                  <a:lnTo>
                    <a:pt x="108" y="605"/>
                  </a:lnTo>
                  <a:lnTo>
                    <a:pt x="108" y="601"/>
                  </a:lnTo>
                  <a:lnTo>
                    <a:pt x="108" y="596"/>
                  </a:lnTo>
                  <a:lnTo>
                    <a:pt x="108" y="590"/>
                  </a:lnTo>
                  <a:lnTo>
                    <a:pt x="110" y="585"/>
                  </a:lnTo>
                  <a:lnTo>
                    <a:pt x="110" y="578"/>
                  </a:lnTo>
                  <a:lnTo>
                    <a:pt x="110" y="571"/>
                  </a:lnTo>
                  <a:lnTo>
                    <a:pt x="110" y="564"/>
                  </a:lnTo>
                  <a:lnTo>
                    <a:pt x="110" y="556"/>
                  </a:lnTo>
                  <a:lnTo>
                    <a:pt x="111" y="549"/>
                  </a:lnTo>
                  <a:lnTo>
                    <a:pt x="111" y="540"/>
                  </a:lnTo>
                  <a:lnTo>
                    <a:pt x="111" y="531"/>
                  </a:lnTo>
                  <a:lnTo>
                    <a:pt x="111" y="522"/>
                  </a:lnTo>
                  <a:lnTo>
                    <a:pt x="111" y="513"/>
                  </a:lnTo>
                  <a:lnTo>
                    <a:pt x="113" y="503"/>
                  </a:lnTo>
                  <a:lnTo>
                    <a:pt x="113" y="492"/>
                  </a:lnTo>
                  <a:lnTo>
                    <a:pt x="113" y="481"/>
                  </a:lnTo>
                  <a:lnTo>
                    <a:pt x="113" y="470"/>
                  </a:lnTo>
                  <a:lnTo>
                    <a:pt x="113" y="459"/>
                  </a:lnTo>
                  <a:lnTo>
                    <a:pt x="113" y="446"/>
                  </a:lnTo>
                  <a:lnTo>
                    <a:pt x="113" y="435"/>
                  </a:lnTo>
                  <a:lnTo>
                    <a:pt x="113" y="422"/>
                  </a:lnTo>
                  <a:lnTo>
                    <a:pt x="113" y="409"/>
                  </a:lnTo>
                  <a:lnTo>
                    <a:pt x="113" y="395"/>
                  </a:lnTo>
                  <a:lnTo>
                    <a:pt x="113" y="370"/>
                  </a:lnTo>
                  <a:lnTo>
                    <a:pt x="113" y="346"/>
                  </a:lnTo>
                  <a:lnTo>
                    <a:pt x="113" y="322"/>
                  </a:lnTo>
                  <a:lnTo>
                    <a:pt x="113" y="299"/>
                  </a:lnTo>
                  <a:lnTo>
                    <a:pt x="113" y="278"/>
                  </a:lnTo>
                  <a:lnTo>
                    <a:pt x="113" y="257"/>
                  </a:lnTo>
                  <a:lnTo>
                    <a:pt x="113" y="238"/>
                  </a:lnTo>
                  <a:lnTo>
                    <a:pt x="113" y="220"/>
                  </a:lnTo>
                  <a:lnTo>
                    <a:pt x="113" y="203"/>
                  </a:lnTo>
                  <a:lnTo>
                    <a:pt x="111" y="187"/>
                  </a:lnTo>
                  <a:lnTo>
                    <a:pt x="111" y="171"/>
                  </a:lnTo>
                  <a:lnTo>
                    <a:pt x="111" y="159"/>
                  </a:lnTo>
                  <a:lnTo>
                    <a:pt x="111" y="145"/>
                  </a:lnTo>
                  <a:lnTo>
                    <a:pt x="110" y="134"/>
                  </a:lnTo>
                  <a:lnTo>
                    <a:pt x="110" y="124"/>
                  </a:lnTo>
                  <a:lnTo>
                    <a:pt x="108" y="115"/>
                  </a:lnTo>
                  <a:lnTo>
                    <a:pt x="106" y="101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76"/>
                  </a:lnTo>
                  <a:lnTo>
                    <a:pt x="99" y="72"/>
                  </a:lnTo>
                  <a:lnTo>
                    <a:pt x="98" y="66"/>
                  </a:lnTo>
                  <a:lnTo>
                    <a:pt x="96" y="62"/>
                  </a:lnTo>
                  <a:lnTo>
                    <a:pt x="94" y="58"/>
                  </a:lnTo>
                  <a:lnTo>
                    <a:pt x="93" y="54"/>
                  </a:lnTo>
                  <a:lnTo>
                    <a:pt x="91" y="51"/>
                  </a:lnTo>
                  <a:lnTo>
                    <a:pt x="89" y="48"/>
                  </a:lnTo>
                  <a:lnTo>
                    <a:pt x="87" y="46"/>
                  </a:lnTo>
                  <a:lnTo>
                    <a:pt x="84" y="44"/>
                  </a:lnTo>
                  <a:lnTo>
                    <a:pt x="82" y="43"/>
                  </a:lnTo>
                  <a:lnTo>
                    <a:pt x="79" y="40"/>
                  </a:lnTo>
                  <a:lnTo>
                    <a:pt x="75" y="37"/>
                  </a:lnTo>
                  <a:lnTo>
                    <a:pt x="74" y="33"/>
                  </a:lnTo>
                  <a:lnTo>
                    <a:pt x="72" y="31"/>
                  </a:lnTo>
                  <a:lnTo>
                    <a:pt x="70" y="25"/>
                  </a:lnTo>
                  <a:lnTo>
                    <a:pt x="70" y="21"/>
                  </a:lnTo>
                  <a:lnTo>
                    <a:pt x="72" y="15"/>
                  </a:lnTo>
                  <a:lnTo>
                    <a:pt x="72" y="8"/>
                  </a:lnTo>
                  <a:lnTo>
                    <a:pt x="74" y="6"/>
                  </a:lnTo>
                  <a:lnTo>
                    <a:pt x="75" y="3"/>
                  </a:lnTo>
                  <a:lnTo>
                    <a:pt x="79" y="2"/>
                  </a:lnTo>
                  <a:lnTo>
                    <a:pt x="84" y="0"/>
                  </a:lnTo>
                  <a:lnTo>
                    <a:pt x="91" y="2"/>
                  </a:lnTo>
                  <a:lnTo>
                    <a:pt x="98" y="3"/>
                  </a:lnTo>
                  <a:lnTo>
                    <a:pt x="108" y="6"/>
                  </a:lnTo>
                  <a:lnTo>
                    <a:pt x="118" y="8"/>
                  </a:lnTo>
                  <a:lnTo>
                    <a:pt x="130" y="13"/>
                  </a:lnTo>
                  <a:lnTo>
                    <a:pt x="139" y="17"/>
                  </a:lnTo>
                  <a:lnTo>
                    <a:pt x="149" y="21"/>
                  </a:lnTo>
                  <a:lnTo>
                    <a:pt x="156" y="25"/>
                  </a:lnTo>
                  <a:lnTo>
                    <a:pt x="163" y="29"/>
                  </a:lnTo>
                  <a:lnTo>
                    <a:pt x="168" y="32"/>
                  </a:lnTo>
                  <a:lnTo>
                    <a:pt x="171" y="35"/>
                  </a:lnTo>
                  <a:lnTo>
                    <a:pt x="175" y="37"/>
                  </a:lnTo>
                  <a:lnTo>
                    <a:pt x="176" y="40"/>
                  </a:lnTo>
                  <a:lnTo>
                    <a:pt x="178" y="43"/>
                  </a:lnTo>
                  <a:lnTo>
                    <a:pt x="178" y="47"/>
                  </a:lnTo>
                  <a:lnTo>
                    <a:pt x="178" y="53"/>
                  </a:lnTo>
                  <a:lnTo>
                    <a:pt x="178" y="58"/>
                  </a:lnTo>
                  <a:lnTo>
                    <a:pt x="178" y="64"/>
                  </a:lnTo>
                  <a:lnTo>
                    <a:pt x="176" y="69"/>
                  </a:lnTo>
                  <a:lnTo>
                    <a:pt x="175" y="76"/>
                  </a:lnTo>
                  <a:lnTo>
                    <a:pt x="175" y="78"/>
                  </a:lnTo>
                  <a:lnTo>
                    <a:pt x="173" y="80"/>
                  </a:lnTo>
                  <a:lnTo>
                    <a:pt x="173" y="83"/>
                  </a:lnTo>
                  <a:lnTo>
                    <a:pt x="173" y="87"/>
                  </a:lnTo>
                  <a:lnTo>
                    <a:pt x="173" y="90"/>
                  </a:lnTo>
                  <a:lnTo>
                    <a:pt x="171" y="95"/>
                  </a:lnTo>
                  <a:lnTo>
                    <a:pt x="171" y="100"/>
                  </a:lnTo>
                  <a:lnTo>
                    <a:pt x="171" y="105"/>
                  </a:lnTo>
                  <a:lnTo>
                    <a:pt x="171" y="112"/>
                  </a:lnTo>
                  <a:lnTo>
                    <a:pt x="169" y="118"/>
                  </a:lnTo>
                  <a:lnTo>
                    <a:pt x="169" y="124"/>
                  </a:lnTo>
                  <a:lnTo>
                    <a:pt x="169" y="133"/>
                  </a:lnTo>
                  <a:lnTo>
                    <a:pt x="169" y="141"/>
                  </a:lnTo>
                  <a:lnTo>
                    <a:pt x="169" y="149"/>
                  </a:lnTo>
                  <a:lnTo>
                    <a:pt x="168" y="159"/>
                  </a:lnTo>
                  <a:lnTo>
                    <a:pt x="168" y="167"/>
                  </a:lnTo>
                  <a:lnTo>
                    <a:pt x="168" y="178"/>
                  </a:lnTo>
                  <a:lnTo>
                    <a:pt x="168" y="188"/>
                  </a:lnTo>
                  <a:lnTo>
                    <a:pt x="168" y="199"/>
                  </a:lnTo>
                  <a:lnTo>
                    <a:pt x="168" y="212"/>
                  </a:lnTo>
                  <a:lnTo>
                    <a:pt x="168" y="224"/>
                  </a:lnTo>
                  <a:lnTo>
                    <a:pt x="168" y="236"/>
                  </a:lnTo>
                  <a:lnTo>
                    <a:pt x="168" y="249"/>
                  </a:lnTo>
                  <a:lnTo>
                    <a:pt x="168" y="263"/>
                  </a:lnTo>
                  <a:lnTo>
                    <a:pt x="168" y="276"/>
                  </a:lnTo>
                  <a:lnTo>
                    <a:pt x="168" y="292"/>
                  </a:lnTo>
                  <a:lnTo>
                    <a:pt x="168" y="307"/>
                  </a:lnTo>
                  <a:lnTo>
                    <a:pt x="168" y="322"/>
                  </a:lnTo>
                  <a:lnTo>
                    <a:pt x="168" y="339"/>
                  </a:lnTo>
                  <a:lnTo>
                    <a:pt x="168" y="355"/>
                  </a:lnTo>
                  <a:lnTo>
                    <a:pt x="169" y="372"/>
                  </a:lnTo>
                  <a:lnTo>
                    <a:pt x="169" y="390"/>
                  </a:lnTo>
                  <a:lnTo>
                    <a:pt x="169" y="408"/>
                  </a:lnTo>
                  <a:lnTo>
                    <a:pt x="169" y="426"/>
                  </a:lnTo>
                  <a:lnTo>
                    <a:pt x="169" y="442"/>
                  </a:lnTo>
                  <a:lnTo>
                    <a:pt x="169" y="459"/>
                  </a:lnTo>
                  <a:lnTo>
                    <a:pt x="169" y="475"/>
                  </a:lnTo>
                  <a:lnTo>
                    <a:pt x="169" y="491"/>
                  </a:lnTo>
                  <a:lnTo>
                    <a:pt x="169" y="506"/>
                  </a:lnTo>
                  <a:lnTo>
                    <a:pt x="168" y="521"/>
                  </a:lnTo>
                  <a:lnTo>
                    <a:pt x="168" y="535"/>
                  </a:lnTo>
                  <a:lnTo>
                    <a:pt x="168" y="547"/>
                  </a:lnTo>
                  <a:lnTo>
                    <a:pt x="168" y="561"/>
                  </a:lnTo>
                  <a:lnTo>
                    <a:pt x="168" y="574"/>
                  </a:lnTo>
                  <a:lnTo>
                    <a:pt x="166" y="586"/>
                  </a:lnTo>
                  <a:lnTo>
                    <a:pt x="166" y="597"/>
                  </a:lnTo>
                  <a:lnTo>
                    <a:pt x="166" y="608"/>
                  </a:lnTo>
                  <a:lnTo>
                    <a:pt x="164" y="618"/>
                  </a:lnTo>
                  <a:lnTo>
                    <a:pt x="164" y="629"/>
                  </a:lnTo>
                  <a:lnTo>
                    <a:pt x="164" y="639"/>
                  </a:lnTo>
                  <a:lnTo>
                    <a:pt x="163" y="647"/>
                  </a:lnTo>
                  <a:lnTo>
                    <a:pt x="163" y="655"/>
                  </a:lnTo>
                  <a:lnTo>
                    <a:pt x="161" y="663"/>
                  </a:lnTo>
                  <a:lnTo>
                    <a:pt x="161" y="672"/>
                  </a:lnTo>
                  <a:lnTo>
                    <a:pt x="159" y="679"/>
                  </a:lnTo>
                  <a:lnTo>
                    <a:pt x="159" y="684"/>
                  </a:lnTo>
                  <a:lnTo>
                    <a:pt x="158" y="691"/>
                  </a:lnTo>
                  <a:lnTo>
                    <a:pt x="156" y="697"/>
                  </a:lnTo>
                  <a:lnTo>
                    <a:pt x="156" y="702"/>
                  </a:lnTo>
                  <a:lnTo>
                    <a:pt x="154" y="706"/>
                  </a:lnTo>
                  <a:lnTo>
                    <a:pt x="152" y="710"/>
                  </a:lnTo>
                  <a:lnTo>
                    <a:pt x="152" y="715"/>
                  </a:lnTo>
                  <a:lnTo>
                    <a:pt x="151" y="717"/>
                  </a:lnTo>
                  <a:lnTo>
                    <a:pt x="149" y="720"/>
                  </a:lnTo>
                  <a:lnTo>
                    <a:pt x="144" y="731"/>
                  </a:lnTo>
                  <a:lnTo>
                    <a:pt x="139" y="739"/>
                  </a:lnTo>
                  <a:lnTo>
                    <a:pt x="134" y="748"/>
                  </a:lnTo>
                  <a:lnTo>
                    <a:pt x="128" y="753"/>
                  </a:lnTo>
                  <a:lnTo>
                    <a:pt x="127" y="756"/>
                  </a:lnTo>
                  <a:lnTo>
                    <a:pt x="123" y="759"/>
                  </a:lnTo>
                  <a:lnTo>
                    <a:pt x="122" y="762"/>
                  </a:lnTo>
                  <a:lnTo>
                    <a:pt x="118" y="763"/>
                  </a:lnTo>
                  <a:lnTo>
                    <a:pt x="116" y="764"/>
                  </a:lnTo>
                  <a:lnTo>
                    <a:pt x="113" y="764"/>
                  </a:lnTo>
                  <a:lnTo>
                    <a:pt x="111" y="766"/>
                  </a:lnTo>
                  <a:lnTo>
                    <a:pt x="108" y="766"/>
                  </a:lnTo>
                  <a:lnTo>
                    <a:pt x="103" y="766"/>
                  </a:lnTo>
                  <a:lnTo>
                    <a:pt x="99" y="764"/>
                  </a:lnTo>
                  <a:lnTo>
                    <a:pt x="94" y="762"/>
                  </a:lnTo>
                  <a:lnTo>
                    <a:pt x="93" y="757"/>
                  </a:lnTo>
                  <a:lnTo>
                    <a:pt x="89" y="753"/>
                  </a:lnTo>
                  <a:lnTo>
                    <a:pt x="87" y="749"/>
                  </a:lnTo>
                  <a:lnTo>
                    <a:pt x="84" y="744"/>
                  </a:lnTo>
                  <a:lnTo>
                    <a:pt x="82" y="73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6" name="Freeform 32"/>
            <p:cNvSpPr/>
            <p:nvPr/>
          </p:nvSpPr>
          <p:spPr>
            <a:xfrm>
              <a:off x="5472113" y="3092451"/>
              <a:ext cx="641350" cy="193675"/>
            </a:xfrm>
            <a:custGeom>
              <a:avLst/>
              <a:gdLst>
                <a:gd name="txL" fmla="*/ 0 w 404"/>
                <a:gd name="txT" fmla="*/ 0 h 122"/>
                <a:gd name="txR" fmla="*/ 404 w 404"/>
                <a:gd name="txB" fmla="*/ 122 h 122"/>
              </a:gdLst>
              <a:ahLst/>
              <a:cxnLst>
                <a:cxn ang="0">
                  <a:pos x="388" y="13"/>
                </a:cxn>
                <a:cxn ang="0">
                  <a:pos x="397" y="20"/>
                </a:cxn>
                <a:cxn ang="0">
                  <a:pos x="402" y="28"/>
                </a:cxn>
                <a:cxn ang="0">
                  <a:pos x="404" y="33"/>
                </a:cxn>
                <a:cxn ang="0">
                  <a:pos x="402" y="38"/>
                </a:cxn>
                <a:cxn ang="0">
                  <a:pos x="395" y="40"/>
                </a:cxn>
                <a:cxn ang="0">
                  <a:pos x="385" y="45"/>
                </a:cxn>
                <a:cxn ang="0">
                  <a:pos x="369" y="49"/>
                </a:cxn>
                <a:cxn ang="0">
                  <a:pos x="351" y="54"/>
                </a:cxn>
                <a:cxn ang="0">
                  <a:pos x="327" y="61"/>
                </a:cxn>
                <a:cxn ang="0">
                  <a:pos x="299" y="68"/>
                </a:cxn>
                <a:cxn ang="0">
                  <a:pos x="267" y="76"/>
                </a:cxn>
                <a:cxn ang="0">
                  <a:pos x="231" y="86"/>
                </a:cxn>
                <a:cxn ang="0">
                  <a:pos x="197" y="96"/>
                </a:cxn>
                <a:cxn ang="0">
                  <a:pos x="168" y="103"/>
                </a:cxn>
                <a:cxn ang="0">
                  <a:pos x="142" y="108"/>
                </a:cxn>
                <a:cxn ang="0">
                  <a:pos x="121" y="114"/>
                </a:cxn>
                <a:cxn ang="0">
                  <a:pos x="104" y="116"/>
                </a:cxn>
                <a:cxn ang="0">
                  <a:pos x="92" y="119"/>
                </a:cxn>
                <a:cxn ang="0">
                  <a:pos x="84" y="121"/>
                </a:cxn>
                <a:cxn ang="0">
                  <a:pos x="75" y="122"/>
                </a:cxn>
                <a:cxn ang="0">
                  <a:pos x="63" y="122"/>
                </a:cxn>
                <a:cxn ang="0">
                  <a:pos x="51" y="121"/>
                </a:cxn>
                <a:cxn ang="0">
                  <a:pos x="38" y="116"/>
                </a:cxn>
                <a:cxn ang="0">
                  <a:pos x="24" y="112"/>
                </a:cxn>
                <a:cxn ang="0">
                  <a:pos x="12" y="107"/>
                </a:cxn>
                <a:cxn ang="0">
                  <a:pos x="5" y="100"/>
                </a:cxn>
                <a:cxn ang="0">
                  <a:pos x="0" y="94"/>
                </a:cxn>
                <a:cxn ang="0">
                  <a:pos x="0" y="90"/>
                </a:cxn>
                <a:cxn ang="0">
                  <a:pos x="5" y="87"/>
                </a:cxn>
                <a:cxn ang="0">
                  <a:pos x="14" y="86"/>
                </a:cxn>
                <a:cxn ang="0">
                  <a:pos x="27" y="83"/>
                </a:cxn>
                <a:cxn ang="0">
                  <a:pos x="39" y="79"/>
                </a:cxn>
                <a:cxn ang="0">
                  <a:pos x="51" y="76"/>
                </a:cxn>
                <a:cxn ang="0">
                  <a:pos x="67" y="72"/>
                </a:cxn>
                <a:cxn ang="0">
                  <a:pos x="85" y="67"/>
                </a:cxn>
                <a:cxn ang="0">
                  <a:pos x="108" y="61"/>
                </a:cxn>
                <a:cxn ang="0">
                  <a:pos x="133" y="54"/>
                </a:cxn>
                <a:cxn ang="0">
                  <a:pos x="164" y="45"/>
                </a:cxn>
                <a:cxn ang="0">
                  <a:pos x="197" y="35"/>
                </a:cxn>
                <a:cxn ang="0">
                  <a:pos x="233" y="25"/>
                </a:cxn>
                <a:cxn ang="0">
                  <a:pos x="265" y="17"/>
                </a:cxn>
                <a:cxn ang="0">
                  <a:pos x="292" y="9"/>
                </a:cxn>
                <a:cxn ang="0">
                  <a:pos x="318" y="4"/>
                </a:cxn>
                <a:cxn ang="0">
                  <a:pos x="339" y="0"/>
                </a:cxn>
                <a:cxn ang="0">
                  <a:pos x="356" y="0"/>
                </a:cxn>
                <a:cxn ang="0">
                  <a:pos x="369" y="2"/>
                </a:cxn>
                <a:cxn ang="0">
                  <a:pos x="380" y="4"/>
                </a:cxn>
                <a:cxn ang="0">
                  <a:pos x="383" y="7"/>
                </a:cxn>
              </a:cxnLst>
              <a:rect l="txL" t="txT" r="txR" b="txB"/>
              <a:pathLst>
                <a:path w="404" h="122">
                  <a:moveTo>
                    <a:pt x="383" y="7"/>
                  </a:moveTo>
                  <a:lnTo>
                    <a:pt x="388" y="13"/>
                  </a:lnTo>
                  <a:lnTo>
                    <a:pt x="393" y="17"/>
                  </a:lnTo>
                  <a:lnTo>
                    <a:pt x="397" y="20"/>
                  </a:lnTo>
                  <a:lnTo>
                    <a:pt x="400" y="24"/>
                  </a:lnTo>
                  <a:lnTo>
                    <a:pt x="402" y="28"/>
                  </a:lnTo>
                  <a:lnTo>
                    <a:pt x="404" y="31"/>
                  </a:lnTo>
                  <a:lnTo>
                    <a:pt x="404" y="33"/>
                  </a:lnTo>
                  <a:lnTo>
                    <a:pt x="404" y="36"/>
                  </a:lnTo>
                  <a:lnTo>
                    <a:pt x="402" y="38"/>
                  </a:lnTo>
                  <a:lnTo>
                    <a:pt x="399" y="39"/>
                  </a:lnTo>
                  <a:lnTo>
                    <a:pt x="395" y="40"/>
                  </a:lnTo>
                  <a:lnTo>
                    <a:pt x="390" y="42"/>
                  </a:lnTo>
                  <a:lnTo>
                    <a:pt x="385" y="45"/>
                  </a:lnTo>
                  <a:lnTo>
                    <a:pt x="378" y="46"/>
                  </a:lnTo>
                  <a:lnTo>
                    <a:pt x="369" y="49"/>
                  </a:lnTo>
                  <a:lnTo>
                    <a:pt x="361" y="51"/>
                  </a:lnTo>
                  <a:lnTo>
                    <a:pt x="351" y="54"/>
                  </a:lnTo>
                  <a:lnTo>
                    <a:pt x="339" y="58"/>
                  </a:lnTo>
                  <a:lnTo>
                    <a:pt x="327" y="61"/>
                  </a:lnTo>
                  <a:lnTo>
                    <a:pt x="315" y="65"/>
                  </a:lnTo>
                  <a:lnTo>
                    <a:pt x="299" y="68"/>
                  </a:lnTo>
                  <a:lnTo>
                    <a:pt x="284" y="72"/>
                  </a:lnTo>
                  <a:lnTo>
                    <a:pt x="267" y="76"/>
                  </a:lnTo>
                  <a:lnTo>
                    <a:pt x="250" y="80"/>
                  </a:lnTo>
                  <a:lnTo>
                    <a:pt x="231" y="86"/>
                  </a:lnTo>
                  <a:lnTo>
                    <a:pt x="214" y="90"/>
                  </a:lnTo>
                  <a:lnTo>
                    <a:pt x="197" y="96"/>
                  </a:lnTo>
                  <a:lnTo>
                    <a:pt x="181" y="98"/>
                  </a:lnTo>
                  <a:lnTo>
                    <a:pt x="168" y="103"/>
                  </a:lnTo>
                  <a:lnTo>
                    <a:pt x="154" y="105"/>
                  </a:lnTo>
                  <a:lnTo>
                    <a:pt x="142" y="108"/>
                  </a:lnTo>
                  <a:lnTo>
                    <a:pt x="132" y="111"/>
                  </a:lnTo>
                  <a:lnTo>
                    <a:pt x="121" y="114"/>
                  </a:lnTo>
                  <a:lnTo>
                    <a:pt x="113" y="115"/>
                  </a:lnTo>
                  <a:lnTo>
                    <a:pt x="104" y="116"/>
                  </a:lnTo>
                  <a:lnTo>
                    <a:pt x="97" y="118"/>
                  </a:lnTo>
                  <a:lnTo>
                    <a:pt x="92" y="119"/>
                  </a:lnTo>
                  <a:lnTo>
                    <a:pt x="87" y="119"/>
                  </a:lnTo>
                  <a:lnTo>
                    <a:pt x="84" y="121"/>
                  </a:lnTo>
                  <a:lnTo>
                    <a:pt x="82" y="121"/>
                  </a:lnTo>
                  <a:lnTo>
                    <a:pt x="75" y="122"/>
                  </a:lnTo>
                  <a:lnTo>
                    <a:pt x="70" y="122"/>
                  </a:lnTo>
                  <a:lnTo>
                    <a:pt x="63" y="122"/>
                  </a:lnTo>
                  <a:lnTo>
                    <a:pt x="58" y="122"/>
                  </a:lnTo>
                  <a:lnTo>
                    <a:pt x="51" y="121"/>
                  </a:lnTo>
                  <a:lnTo>
                    <a:pt x="44" y="119"/>
                  </a:lnTo>
                  <a:lnTo>
                    <a:pt x="38" y="116"/>
                  </a:lnTo>
                  <a:lnTo>
                    <a:pt x="31" y="115"/>
                  </a:lnTo>
                  <a:lnTo>
                    <a:pt x="24" y="112"/>
                  </a:lnTo>
                  <a:lnTo>
                    <a:pt x="17" y="109"/>
                  </a:lnTo>
                  <a:lnTo>
                    <a:pt x="12" y="107"/>
                  </a:lnTo>
                  <a:lnTo>
                    <a:pt x="8" y="103"/>
                  </a:lnTo>
                  <a:lnTo>
                    <a:pt x="5" y="100"/>
                  </a:lnTo>
                  <a:lnTo>
                    <a:pt x="2" y="97"/>
                  </a:lnTo>
                  <a:lnTo>
                    <a:pt x="0" y="94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2" y="89"/>
                  </a:lnTo>
                  <a:lnTo>
                    <a:pt x="5" y="87"/>
                  </a:lnTo>
                  <a:lnTo>
                    <a:pt x="8" y="86"/>
                  </a:lnTo>
                  <a:lnTo>
                    <a:pt x="14" y="86"/>
                  </a:lnTo>
                  <a:lnTo>
                    <a:pt x="19" y="85"/>
                  </a:lnTo>
                  <a:lnTo>
                    <a:pt x="27" y="83"/>
                  </a:lnTo>
                  <a:lnTo>
                    <a:pt x="36" y="80"/>
                  </a:lnTo>
                  <a:lnTo>
                    <a:pt x="39" y="79"/>
                  </a:lnTo>
                  <a:lnTo>
                    <a:pt x="44" y="78"/>
                  </a:lnTo>
                  <a:lnTo>
                    <a:pt x="51" y="76"/>
                  </a:lnTo>
                  <a:lnTo>
                    <a:pt x="58" y="75"/>
                  </a:lnTo>
                  <a:lnTo>
                    <a:pt x="67" y="72"/>
                  </a:lnTo>
                  <a:lnTo>
                    <a:pt x="75" y="69"/>
                  </a:lnTo>
                  <a:lnTo>
                    <a:pt x="85" y="67"/>
                  </a:lnTo>
                  <a:lnTo>
                    <a:pt x="96" y="64"/>
                  </a:lnTo>
                  <a:lnTo>
                    <a:pt x="108" y="61"/>
                  </a:lnTo>
                  <a:lnTo>
                    <a:pt x="121" y="57"/>
                  </a:lnTo>
                  <a:lnTo>
                    <a:pt x="133" y="54"/>
                  </a:lnTo>
                  <a:lnTo>
                    <a:pt x="149" y="50"/>
                  </a:lnTo>
                  <a:lnTo>
                    <a:pt x="164" y="45"/>
                  </a:lnTo>
                  <a:lnTo>
                    <a:pt x="180" y="40"/>
                  </a:lnTo>
                  <a:lnTo>
                    <a:pt x="197" y="35"/>
                  </a:lnTo>
                  <a:lnTo>
                    <a:pt x="214" y="31"/>
                  </a:lnTo>
                  <a:lnTo>
                    <a:pt x="233" y="25"/>
                  </a:lnTo>
                  <a:lnTo>
                    <a:pt x="248" y="21"/>
                  </a:lnTo>
                  <a:lnTo>
                    <a:pt x="265" y="17"/>
                  </a:lnTo>
                  <a:lnTo>
                    <a:pt x="279" y="13"/>
                  </a:lnTo>
                  <a:lnTo>
                    <a:pt x="292" y="9"/>
                  </a:lnTo>
                  <a:lnTo>
                    <a:pt x="306" y="6"/>
                  </a:lnTo>
                  <a:lnTo>
                    <a:pt x="318" y="4"/>
                  </a:lnTo>
                  <a:lnTo>
                    <a:pt x="328" y="2"/>
                  </a:lnTo>
                  <a:lnTo>
                    <a:pt x="339" y="0"/>
                  </a:lnTo>
                  <a:lnTo>
                    <a:pt x="347" y="0"/>
                  </a:lnTo>
                  <a:lnTo>
                    <a:pt x="356" y="0"/>
                  </a:lnTo>
                  <a:lnTo>
                    <a:pt x="363" y="0"/>
                  </a:lnTo>
                  <a:lnTo>
                    <a:pt x="369" y="2"/>
                  </a:lnTo>
                  <a:lnTo>
                    <a:pt x="375" y="3"/>
                  </a:lnTo>
                  <a:lnTo>
                    <a:pt x="380" y="4"/>
                  </a:lnTo>
                  <a:lnTo>
                    <a:pt x="383" y="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7" name="Freeform 33"/>
            <p:cNvSpPr/>
            <p:nvPr/>
          </p:nvSpPr>
          <p:spPr>
            <a:xfrm>
              <a:off x="6011863" y="2681288"/>
              <a:ext cx="522288" cy="1190625"/>
            </a:xfrm>
            <a:custGeom>
              <a:avLst/>
              <a:gdLst>
                <a:gd name="txL" fmla="*/ 0 w 329"/>
                <a:gd name="txT" fmla="*/ 0 h 750"/>
                <a:gd name="txR" fmla="*/ 329 w 329"/>
                <a:gd name="txB" fmla="*/ 750 h 750"/>
              </a:gdLst>
              <a:ahLst/>
              <a:cxnLst>
                <a:cxn ang="0">
                  <a:pos x="74" y="708"/>
                </a:cxn>
                <a:cxn ang="0">
                  <a:pos x="48" y="728"/>
                </a:cxn>
                <a:cxn ang="0">
                  <a:pos x="29" y="740"/>
                </a:cxn>
                <a:cxn ang="0">
                  <a:pos x="14" y="747"/>
                </a:cxn>
                <a:cxn ang="0">
                  <a:pos x="6" y="750"/>
                </a:cxn>
                <a:cxn ang="0">
                  <a:pos x="0" y="747"/>
                </a:cxn>
                <a:cxn ang="0">
                  <a:pos x="2" y="740"/>
                </a:cxn>
                <a:cxn ang="0">
                  <a:pos x="9" y="729"/>
                </a:cxn>
                <a:cxn ang="0">
                  <a:pos x="23" y="713"/>
                </a:cxn>
                <a:cxn ang="0">
                  <a:pos x="40" y="690"/>
                </a:cxn>
                <a:cxn ang="0">
                  <a:pos x="64" y="664"/>
                </a:cxn>
                <a:cxn ang="0">
                  <a:pos x="88" y="635"/>
                </a:cxn>
                <a:cxn ang="0">
                  <a:pos x="112" y="601"/>
                </a:cxn>
                <a:cxn ang="0">
                  <a:pos x="156" y="526"/>
                </a:cxn>
                <a:cxn ang="0">
                  <a:pos x="190" y="439"/>
                </a:cxn>
                <a:cxn ang="0">
                  <a:pos x="218" y="342"/>
                </a:cxn>
                <a:cxn ang="0">
                  <a:pos x="231" y="270"/>
                </a:cxn>
                <a:cxn ang="0">
                  <a:pos x="240" y="214"/>
                </a:cxn>
                <a:cxn ang="0">
                  <a:pos x="243" y="158"/>
                </a:cxn>
                <a:cxn ang="0">
                  <a:pos x="245" y="113"/>
                </a:cxn>
                <a:cxn ang="0">
                  <a:pos x="245" y="77"/>
                </a:cxn>
                <a:cxn ang="0">
                  <a:pos x="243" y="52"/>
                </a:cxn>
                <a:cxn ang="0">
                  <a:pos x="240" y="35"/>
                </a:cxn>
                <a:cxn ang="0">
                  <a:pos x="233" y="29"/>
                </a:cxn>
                <a:cxn ang="0">
                  <a:pos x="226" y="20"/>
                </a:cxn>
                <a:cxn ang="0">
                  <a:pos x="224" y="8"/>
                </a:cxn>
                <a:cxn ang="0">
                  <a:pos x="231" y="1"/>
                </a:cxn>
                <a:cxn ang="0">
                  <a:pos x="250" y="0"/>
                </a:cxn>
                <a:cxn ang="0">
                  <a:pos x="269" y="2"/>
                </a:cxn>
                <a:cxn ang="0">
                  <a:pos x="293" y="8"/>
                </a:cxn>
                <a:cxn ang="0">
                  <a:pos x="317" y="20"/>
                </a:cxn>
                <a:cxn ang="0">
                  <a:pos x="327" y="29"/>
                </a:cxn>
                <a:cxn ang="0">
                  <a:pos x="329" y="37"/>
                </a:cxn>
                <a:cxn ang="0">
                  <a:pos x="327" y="47"/>
                </a:cxn>
                <a:cxn ang="0">
                  <a:pos x="327" y="71"/>
                </a:cxn>
                <a:cxn ang="0">
                  <a:pos x="324" y="110"/>
                </a:cxn>
                <a:cxn ang="0">
                  <a:pos x="315" y="165"/>
                </a:cxn>
                <a:cxn ang="0">
                  <a:pos x="305" y="230"/>
                </a:cxn>
                <a:cxn ang="0">
                  <a:pos x="293" y="305"/>
                </a:cxn>
                <a:cxn ang="0">
                  <a:pos x="274" y="388"/>
                </a:cxn>
                <a:cxn ang="0">
                  <a:pos x="243" y="474"/>
                </a:cxn>
                <a:cxn ang="0">
                  <a:pos x="218" y="532"/>
                </a:cxn>
                <a:cxn ang="0">
                  <a:pos x="195" y="572"/>
                </a:cxn>
                <a:cxn ang="0">
                  <a:pos x="170" y="608"/>
                </a:cxn>
                <a:cxn ang="0">
                  <a:pos x="113" y="674"/>
                </a:cxn>
              </a:cxnLst>
              <a:rect l="txL" t="txT" r="txR" b="txB"/>
              <a:pathLst>
                <a:path w="329" h="750">
                  <a:moveTo>
                    <a:pt x="93" y="693"/>
                  </a:moveTo>
                  <a:lnTo>
                    <a:pt x="82" y="702"/>
                  </a:lnTo>
                  <a:lnTo>
                    <a:pt x="74" y="708"/>
                  </a:lnTo>
                  <a:lnTo>
                    <a:pt x="65" y="715"/>
                  </a:lnTo>
                  <a:lnTo>
                    <a:pt x="57" y="721"/>
                  </a:lnTo>
                  <a:lnTo>
                    <a:pt x="48" y="728"/>
                  </a:lnTo>
                  <a:lnTo>
                    <a:pt x="41" y="732"/>
                  </a:lnTo>
                  <a:lnTo>
                    <a:pt x="35" y="736"/>
                  </a:lnTo>
                  <a:lnTo>
                    <a:pt x="29" y="740"/>
                  </a:lnTo>
                  <a:lnTo>
                    <a:pt x="23" y="743"/>
                  </a:lnTo>
                  <a:lnTo>
                    <a:pt x="17" y="746"/>
                  </a:lnTo>
                  <a:lnTo>
                    <a:pt x="14" y="747"/>
                  </a:lnTo>
                  <a:lnTo>
                    <a:pt x="11" y="748"/>
                  </a:lnTo>
                  <a:lnTo>
                    <a:pt x="7" y="750"/>
                  </a:lnTo>
                  <a:lnTo>
                    <a:pt x="6" y="750"/>
                  </a:lnTo>
                  <a:lnTo>
                    <a:pt x="2" y="750"/>
                  </a:lnTo>
                  <a:lnTo>
                    <a:pt x="2" y="748"/>
                  </a:lnTo>
                  <a:lnTo>
                    <a:pt x="0" y="747"/>
                  </a:lnTo>
                  <a:lnTo>
                    <a:pt x="0" y="746"/>
                  </a:lnTo>
                  <a:lnTo>
                    <a:pt x="2" y="743"/>
                  </a:lnTo>
                  <a:lnTo>
                    <a:pt x="2" y="740"/>
                  </a:lnTo>
                  <a:lnTo>
                    <a:pt x="4" y="737"/>
                  </a:lnTo>
                  <a:lnTo>
                    <a:pt x="7" y="733"/>
                  </a:lnTo>
                  <a:lnTo>
                    <a:pt x="9" y="729"/>
                  </a:lnTo>
                  <a:lnTo>
                    <a:pt x="14" y="724"/>
                  </a:lnTo>
                  <a:lnTo>
                    <a:pt x="17" y="718"/>
                  </a:lnTo>
                  <a:lnTo>
                    <a:pt x="23" y="713"/>
                  </a:lnTo>
                  <a:lnTo>
                    <a:pt x="28" y="706"/>
                  </a:lnTo>
                  <a:lnTo>
                    <a:pt x="33" y="699"/>
                  </a:lnTo>
                  <a:lnTo>
                    <a:pt x="40" y="690"/>
                  </a:lnTo>
                  <a:lnTo>
                    <a:pt x="47" y="682"/>
                  </a:lnTo>
                  <a:lnTo>
                    <a:pt x="55" y="674"/>
                  </a:lnTo>
                  <a:lnTo>
                    <a:pt x="64" y="664"/>
                  </a:lnTo>
                  <a:lnTo>
                    <a:pt x="71" y="655"/>
                  </a:lnTo>
                  <a:lnTo>
                    <a:pt x="79" y="645"/>
                  </a:lnTo>
                  <a:lnTo>
                    <a:pt x="88" y="635"/>
                  </a:lnTo>
                  <a:lnTo>
                    <a:pt x="96" y="624"/>
                  </a:lnTo>
                  <a:lnTo>
                    <a:pt x="105" y="613"/>
                  </a:lnTo>
                  <a:lnTo>
                    <a:pt x="112" y="601"/>
                  </a:lnTo>
                  <a:lnTo>
                    <a:pt x="127" y="577"/>
                  </a:lnTo>
                  <a:lnTo>
                    <a:pt x="142" y="552"/>
                  </a:lnTo>
                  <a:lnTo>
                    <a:pt x="156" y="526"/>
                  </a:lnTo>
                  <a:lnTo>
                    <a:pt x="168" y="497"/>
                  </a:lnTo>
                  <a:lnTo>
                    <a:pt x="180" y="469"/>
                  </a:lnTo>
                  <a:lnTo>
                    <a:pt x="190" y="439"/>
                  </a:lnTo>
                  <a:lnTo>
                    <a:pt x="201" y="407"/>
                  </a:lnTo>
                  <a:lnTo>
                    <a:pt x="211" y="375"/>
                  </a:lnTo>
                  <a:lnTo>
                    <a:pt x="218" y="342"/>
                  </a:lnTo>
                  <a:lnTo>
                    <a:pt x="226" y="308"/>
                  </a:lnTo>
                  <a:lnTo>
                    <a:pt x="230" y="290"/>
                  </a:lnTo>
                  <a:lnTo>
                    <a:pt x="231" y="270"/>
                  </a:lnTo>
                  <a:lnTo>
                    <a:pt x="235" y="252"/>
                  </a:lnTo>
                  <a:lnTo>
                    <a:pt x="236" y="233"/>
                  </a:lnTo>
                  <a:lnTo>
                    <a:pt x="240" y="214"/>
                  </a:lnTo>
                  <a:lnTo>
                    <a:pt x="242" y="194"/>
                  </a:lnTo>
                  <a:lnTo>
                    <a:pt x="242" y="175"/>
                  </a:lnTo>
                  <a:lnTo>
                    <a:pt x="243" y="158"/>
                  </a:lnTo>
                  <a:lnTo>
                    <a:pt x="243" y="142"/>
                  </a:lnTo>
                  <a:lnTo>
                    <a:pt x="243" y="127"/>
                  </a:lnTo>
                  <a:lnTo>
                    <a:pt x="245" y="113"/>
                  </a:lnTo>
                  <a:lnTo>
                    <a:pt x="245" y="100"/>
                  </a:lnTo>
                  <a:lnTo>
                    <a:pt x="245" y="88"/>
                  </a:lnTo>
                  <a:lnTo>
                    <a:pt x="245" y="77"/>
                  </a:lnTo>
                  <a:lnTo>
                    <a:pt x="243" y="67"/>
                  </a:lnTo>
                  <a:lnTo>
                    <a:pt x="243" y="59"/>
                  </a:lnTo>
                  <a:lnTo>
                    <a:pt x="243" y="52"/>
                  </a:lnTo>
                  <a:lnTo>
                    <a:pt x="242" y="45"/>
                  </a:lnTo>
                  <a:lnTo>
                    <a:pt x="242" y="40"/>
                  </a:lnTo>
                  <a:lnTo>
                    <a:pt x="240" y="35"/>
                  </a:lnTo>
                  <a:lnTo>
                    <a:pt x="238" y="33"/>
                  </a:lnTo>
                  <a:lnTo>
                    <a:pt x="236" y="31"/>
                  </a:lnTo>
                  <a:lnTo>
                    <a:pt x="233" y="29"/>
                  </a:lnTo>
                  <a:lnTo>
                    <a:pt x="230" y="26"/>
                  </a:lnTo>
                  <a:lnTo>
                    <a:pt x="228" y="23"/>
                  </a:lnTo>
                  <a:lnTo>
                    <a:pt x="226" y="20"/>
                  </a:lnTo>
                  <a:lnTo>
                    <a:pt x="224" y="16"/>
                  </a:lnTo>
                  <a:lnTo>
                    <a:pt x="224" y="12"/>
                  </a:lnTo>
                  <a:lnTo>
                    <a:pt x="224" y="8"/>
                  </a:lnTo>
                  <a:lnTo>
                    <a:pt x="226" y="4"/>
                  </a:lnTo>
                  <a:lnTo>
                    <a:pt x="228" y="2"/>
                  </a:lnTo>
                  <a:lnTo>
                    <a:pt x="231" y="1"/>
                  </a:lnTo>
                  <a:lnTo>
                    <a:pt x="236" y="0"/>
                  </a:lnTo>
                  <a:lnTo>
                    <a:pt x="243" y="0"/>
                  </a:lnTo>
                  <a:lnTo>
                    <a:pt x="250" y="0"/>
                  </a:lnTo>
                  <a:lnTo>
                    <a:pt x="259" y="1"/>
                  </a:lnTo>
                  <a:lnTo>
                    <a:pt x="264" y="1"/>
                  </a:lnTo>
                  <a:lnTo>
                    <a:pt x="269" y="2"/>
                  </a:lnTo>
                  <a:lnTo>
                    <a:pt x="276" y="2"/>
                  </a:lnTo>
                  <a:lnTo>
                    <a:pt x="283" y="4"/>
                  </a:lnTo>
                  <a:lnTo>
                    <a:pt x="293" y="8"/>
                  </a:lnTo>
                  <a:lnTo>
                    <a:pt x="301" y="12"/>
                  </a:lnTo>
                  <a:lnTo>
                    <a:pt x="310" y="16"/>
                  </a:lnTo>
                  <a:lnTo>
                    <a:pt x="317" y="20"/>
                  </a:lnTo>
                  <a:lnTo>
                    <a:pt x="322" y="23"/>
                  </a:lnTo>
                  <a:lnTo>
                    <a:pt x="325" y="26"/>
                  </a:lnTo>
                  <a:lnTo>
                    <a:pt x="327" y="29"/>
                  </a:lnTo>
                  <a:lnTo>
                    <a:pt x="329" y="31"/>
                  </a:lnTo>
                  <a:lnTo>
                    <a:pt x="329" y="34"/>
                  </a:lnTo>
                  <a:lnTo>
                    <a:pt x="329" y="37"/>
                  </a:lnTo>
                  <a:lnTo>
                    <a:pt x="327" y="40"/>
                  </a:lnTo>
                  <a:lnTo>
                    <a:pt x="327" y="42"/>
                  </a:lnTo>
                  <a:lnTo>
                    <a:pt x="327" y="47"/>
                  </a:lnTo>
                  <a:lnTo>
                    <a:pt x="327" y="51"/>
                  </a:lnTo>
                  <a:lnTo>
                    <a:pt x="327" y="60"/>
                  </a:lnTo>
                  <a:lnTo>
                    <a:pt x="327" y="71"/>
                  </a:lnTo>
                  <a:lnTo>
                    <a:pt x="325" y="82"/>
                  </a:lnTo>
                  <a:lnTo>
                    <a:pt x="324" y="96"/>
                  </a:lnTo>
                  <a:lnTo>
                    <a:pt x="324" y="110"/>
                  </a:lnTo>
                  <a:lnTo>
                    <a:pt x="320" y="127"/>
                  </a:lnTo>
                  <a:lnTo>
                    <a:pt x="319" y="146"/>
                  </a:lnTo>
                  <a:lnTo>
                    <a:pt x="315" y="165"/>
                  </a:lnTo>
                  <a:lnTo>
                    <a:pt x="312" y="186"/>
                  </a:lnTo>
                  <a:lnTo>
                    <a:pt x="308" y="207"/>
                  </a:lnTo>
                  <a:lnTo>
                    <a:pt x="305" y="230"/>
                  </a:lnTo>
                  <a:lnTo>
                    <a:pt x="301" y="254"/>
                  </a:lnTo>
                  <a:lnTo>
                    <a:pt x="298" y="279"/>
                  </a:lnTo>
                  <a:lnTo>
                    <a:pt x="293" y="305"/>
                  </a:lnTo>
                  <a:lnTo>
                    <a:pt x="288" y="333"/>
                  </a:lnTo>
                  <a:lnTo>
                    <a:pt x="281" y="360"/>
                  </a:lnTo>
                  <a:lnTo>
                    <a:pt x="274" y="388"/>
                  </a:lnTo>
                  <a:lnTo>
                    <a:pt x="266" y="415"/>
                  </a:lnTo>
                  <a:lnTo>
                    <a:pt x="255" y="444"/>
                  </a:lnTo>
                  <a:lnTo>
                    <a:pt x="243" y="474"/>
                  </a:lnTo>
                  <a:lnTo>
                    <a:pt x="231" y="503"/>
                  </a:lnTo>
                  <a:lnTo>
                    <a:pt x="224" y="516"/>
                  </a:lnTo>
                  <a:lnTo>
                    <a:pt x="218" y="532"/>
                  </a:lnTo>
                  <a:lnTo>
                    <a:pt x="211" y="545"/>
                  </a:lnTo>
                  <a:lnTo>
                    <a:pt x="202" y="558"/>
                  </a:lnTo>
                  <a:lnTo>
                    <a:pt x="195" y="572"/>
                  </a:lnTo>
                  <a:lnTo>
                    <a:pt x="187" y="584"/>
                  </a:lnTo>
                  <a:lnTo>
                    <a:pt x="178" y="596"/>
                  </a:lnTo>
                  <a:lnTo>
                    <a:pt x="170" y="608"/>
                  </a:lnTo>
                  <a:lnTo>
                    <a:pt x="153" y="631"/>
                  </a:lnTo>
                  <a:lnTo>
                    <a:pt x="134" y="653"/>
                  </a:lnTo>
                  <a:lnTo>
                    <a:pt x="113" y="674"/>
                  </a:lnTo>
                  <a:lnTo>
                    <a:pt x="93" y="69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8" name="Freeform 34"/>
            <p:cNvSpPr/>
            <p:nvPr/>
          </p:nvSpPr>
          <p:spPr>
            <a:xfrm>
              <a:off x="6191250" y="3389313"/>
              <a:ext cx="342900" cy="311150"/>
            </a:xfrm>
            <a:custGeom>
              <a:avLst/>
              <a:gdLst>
                <a:gd name="txL" fmla="*/ 0 w 216"/>
                <a:gd name="txT" fmla="*/ 0 h 196"/>
                <a:gd name="txR" fmla="*/ 216 w 216"/>
                <a:gd name="txB" fmla="*/ 196 h 196"/>
              </a:gdLst>
              <a:ahLst/>
              <a:cxnLst>
                <a:cxn ang="0">
                  <a:pos x="163" y="80"/>
                </a:cxn>
                <a:cxn ang="0">
                  <a:pos x="176" y="94"/>
                </a:cxn>
                <a:cxn ang="0">
                  <a:pos x="188" y="108"/>
                </a:cxn>
                <a:cxn ang="0">
                  <a:pos x="199" y="119"/>
                </a:cxn>
                <a:cxn ang="0">
                  <a:pos x="207" y="130"/>
                </a:cxn>
                <a:cxn ang="0">
                  <a:pos x="212" y="139"/>
                </a:cxn>
                <a:cxn ang="0">
                  <a:pos x="216" y="149"/>
                </a:cxn>
                <a:cxn ang="0">
                  <a:pos x="216" y="159"/>
                </a:cxn>
                <a:cxn ang="0">
                  <a:pos x="212" y="171"/>
                </a:cxn>
                <a:cxn ang="0">
                  <a:pos x="209" y="184"/>
                </a:cxn>
                <a:cxn ang="0">
                  <a:pos x="206" y="192"/>
                </a:cxn>
                <a:cxn ang="0">
                  <a:pos x="202" y="196"/>
                </a:cxn>
                <a:cxn ang="0">
                  <a:pos x="199" y="196"/>
                </a:cxn>
                <a:cxn ang="0">
                  <a:pos x="194" y="193"/>
                </a:cxn>
                <a:cxn ang="0">
                  <a:pos x="187" y="188"/>
                </a:cxn>
                <a:cxn ang="0">
                  <a:pos x="176" y="180"/>
                </a:cxn>
                <a:cxn ang="0">
                  <a:pos x="163" y="168"/>
                </a:cxn>
                <a:cxn ang="0">
                  <a:pos x="147" y="155"/>
                </a:cxn>
                <a:cxn ang="0">
                  <a:pos x="129" y="138"/>
                </a:cxn>
                <a:cxn ang="0">
                  <a:pos x="108" y="117"/>
                </a:cxn>
                <a:cxn ang="0">
                  <a:pos x="86" y="97"/>
                </a:cxn>
                <a:cxn ang="0">
                  <a:pos x="65" y="77"/>
                </a:cxn>
                <a:cxn ang="0">
                  <a:pos x="46" y="61"/>
                </a:cxn>
                <a:cxn ang="0">
                  <a:pos x="31" y="45"/>
                </a:cxn>
                <a:cxn ang="0">
                  <a:pos x="19" y="32"/>
                </a:cxn>
                <a:cxn ang="0">
                  <a:pos x="11" y="21"/>
                </a:cxn>
                <a:cxn ang="0">
                  <a:pos x="4" y="11"/>
                </a:cxn>
                <a:cxn ang="0">
                  <a:pos x="2" y="4"/>
                </a:cxn>
                <a:cxn ang="0">
                  <a:pos x="12" y="1"/>
                </a:cxn>
                <a:cxn ang="0">
                  <a:pos x="35" y="5"/>
                </a:cxn>
                <a:cxn ang="0">
                  <a:pos x="55" y="12"/>
                </a:cxn>
                <a:cxn ang="0">
                  <a:pos x="76" y="19"/>
                </a:cxn>
                <a:cxn ang="0">
                  <a:pos x="94" y="29"/>
                </a:cxn>
                <a:cxn ang="0">
                  <a:pos x="113" y="40"/>
                </a:cxn>
                <a:cxn ang="0">
                  <a:pos x="139" y="59"/>
                </a:cxn>
                <a:cxn ang="0">
                  <a:pos x="154" y="73"/>
                </a:cxn>
              </a:cxnLst>
              <a:rect l="txL" t="txT" r="txR" b="txB"/>
              <a:pathLst>
                <a:path w="216" h="196">
                  <a:moveTo>
                    <a:pt x="154" y="73"/>
                  </a:moveTo>
                  <a:lnTo>
                    <a:pt x="163" y="80"/>
                  </a:lnTo>
                  <a:lnTo>
                    <a:pt x="170" y="87"/>
                  </a:lnTo>
                  <a:lnTo>
                    <a:pt x="176" y="94"/>
                  </a:lnTo>
                  <a:lnTo>
                    <a:pt x="183" y="101"/>
                  </a:lnTo>
                  <a:lnTo>
                    <a:pt x="188" y="108"/>
                  </a:lnTo>
                  <a:lnTo>
                    <a:pt x="194" y="113"/>
                  </a:lnTo>
                  <a:lnTo>
                    <a:pt x="199" y="119"/>
                  </a:lnTo>
                  <a:lnTo>
                    <a:pt x="204" y="124"/>
                  </a:lnTo>
                  <a:lnTo>
                    <a:pt x="207" y="130"/>
                  </a:lnTo>
                  <a:lnTo>
                    <a:pt x="209" y="135"/>
                  </a:lnTo>
                  <a:lnTo>
                    <a:pt x="212" y="139"/>
                  </a:lnTo>
                  <a:lnTo>
                    <a:pt x="214" y="145"/>
                  </a:lnTo>
                  <a:lnTo>
                    <a:pt x="216" y="149"/>
                  </a:lnTo>
                  <a:lnTo>
                    <a:pt x="216" y="155"/>
                  </a:lnTo>
                  <a:lnTo>
                    <a:pt x="216" y="159"/>
                  </a:lnTo>
                  <a:lnTo>
                    <a:pt x="216" y="163"/>
                  </a:lnTo>
                  <a:lnTo>
                    <a:pt x="212" y="171"/>
                  </a:lnTo>
                  <a:lnTo>
                    <a:pt x="211" y="178"/>
                  </a:lnTo>
                  <a:lnTo>
                    <a:pt x="209" y="184"/>
                  </a:lnTo>
                  <a:lnTo>
                    <a:pt x="207" y="188"/>
                  </a:lnTo>
                  <a:lnTo>
                    <a:pt x="206" y="192"/>
                  </a:lnTo>
                  <a:lnTo>
                    <a:pt x="204" y="195"/>
                  </a:lnTo>
                  <a:lnTo>
                    <a:pt x="202" y="196"/>
                  </a:lnTo>
                  <a:lnTo>
                    <a:pt x="200" y="196"/>
                  </a:lnTo>
                  <a:lnTo>
                    <a:pt x="199" y="196"/>
                  </a:lnTo>
                  <a:lnTo>
                    <a:pt x="197" y="195"/>
                  </a:lnTo>
                  <a:lnTo>
                    <a:pt x="194" y="193"/>
                  </a:lnTo>
                  <a:lnTo>
                    <a:pt x="190" y="191"/>
                  </a:lnTo>
                  <a:lnTo>
                    <a:pt x="187" y="188"/>
                  </a:lnTo>
                  <a:lnTo>
                    <a:pt x="182" y="185"/>
                  </a:lnTo>
                  <a:lnTo>
                    <a:pt x="176" y="180"/>
                  </a:lnTo>
                  <a:lnTo>
                    <a:pt x="170" y="175"/>
                  </a:lnTo>
                  <a:lnTo>
                    <a:pt x="163" y="168"/>
                  </a:lnTo>
                  <a:lnTo>
                    <a:pt x="156" y="163"/>
                  </a:lnTo>
                  <a:lnTo>
                    <a:pt x="147" y="155"/>
                  </a:lnTo>
                  <a:lnTo>
                    <a:pt x="139" y="146"/>
                  </a:lnTo>
                  <a:lnTo>
                    <a:pt x="129" y="138"/>
                  </a:lnTo>
                  <a:lnTo>
                    <a:pt x="120" y="128"/>
                  </a:lnTo>
                  <a:lnTo>
                    <a:pt x="108" y="117"/>
                  </a:lnTo>
                  <a:lnTo>
                    <a:pt x="98" y="106"/>
                  </a:lnTo>
                  <a:lnTo>
                    <a:pt x="86" y="97"/>
                  </a:lnTo>
                  <a:lnTo>
                    <a:pt x="76" y="87"/>
                  </a:lnTo>
                  <a:lnTo>
                    <a:pt x="65" y="77"/>
                  </a:lnTo>
                  <a:lnTo>
                    <a:pt x="55" y="69"/>
                  </a:lnTo>
                  <a:lnTo>
                    <a:pt x="46" y="61"/>
                  </a:lnTo>
                  <a:lnTo>
                    <a:pt x="38" y="52"/>
                  </a:lnTo>
                  <a:lnTo>
                    <a:pt x="31" y="45"/>
                  </a:lnTo>
                  <a:lnTo>
                    <a:pt x="24" y="39"/>
                  </a:lnTo>
                  <a:lnTo>
                    <a:pt x="19" y="32"/>
                  </a:lnTo>
                  <a:lnTo>
                    <a:pt x="14" y="26"/>
                  </a:lnTo>
                  <a:lnTo>
                    <a:pt x="11" y="21"/>
                  </a:lnTo>
                  <a:lnTo>
                    <a:pt x="7" y="16"/>
                  </a:lnTo>
                  <a:lnTo>
                    <a:pt x="4" y="11"/>
                  </a:lnTo>
                  <a:lnTo>
                    <a:pt x="2" y="7"/>
                  </a:lnTo>
                  <a:lnTo>
                    <a:pt x="2" y="4"/>
                  </a:lnTo>
                  <a:lnTo>
                    <a:pt x="0" y="0"/>
                  </a:lnTo>
                  <a:lnTo>
                    <a:pt x="12" y="1"/>
                  </a:lnTo>
                  <a:lnTo>
                    <a:pt x="23" y="4"/>
                  </a:lnTo>
                  <a:lnTo>
                    <a:pt x="35" y="5"/>
                  </a:lnTo>
                  <a:lnTo>
                    <a:pt x="45" y="8"/>
                  </a:lnTo>
                  <a:lnTo>
                    <a:pt x="55" y="12"/>
                  </a:lnTo>
                  <a:lnTo>
                    <a:pt x="65" y="15"/>
                  </a:lnTo>
                  <a:lnTo>
                    <a:pt x="76" y="19"/>
                  </a:lnTo>
                  <a:lnTo>
                    <a:pt x="86" y="23"/>
                  </a:lnTo>
                  <a:lnTo>
                    <a:pt x="94" y="29"/>
                  </a:lnTo>
                  <a:lnTo>
                    <a:pt x="105" y="34"/>
                  </a:lnTo>
                  <a:lnTo>
                    <a:pt x="113" y="40"/>
                  </a:lnTo>
                  <a:lnTo>
                    <a:pt x="122" y="45"/>
                  </a:lnTo>
                  <a:lnTo>
                    <a:pt x="139" y="59"/>
                  </a:lnTo>
                  <a:lnTo>
                    <a:pt x="154" y="7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9" name="Freeform 35"/>
            <p:cNvSpPr/>
            <p:nvPr/>
          </p:nvSpPr>
          <p:spPr>
            <a:xfrm>
              <a:off x="6145213" y="2971801"/>
              <a:ext cx="996950" cy="879475"/>
            </a:xfrm>
            <a:custGeom>
              <a:avLst/>
              <a:gdLst>
                <a:gd name="txL" fmla="*/ 0 w 628"/>
                <a:gd name="txT" fmla="*/ 0 h 554"/>
                <a:gd name="txR" fmla="*/ 628 w 628"/>
                <a:gd name="txB" fmla="*/ 554 h 554"/>
              </a:gdLst>
              <a:ahLst/>
              <a:cxnLst>
                <a:cxn ang="0">
                  <a:pos x="590" y="299"/>
                </a:cxn>
                <a:cxn ang="0">
                  <a:pos x="597" y="320"/>
                </a:cxn>
                <a:cxn ang="0">
                  <a:pos x="604" y="360"/>
                </a:cxn>
                <a:cxn ang="0">
                  <a:pos x="609" y="413"/>
                </a:cxn>
                <a:cxn ang="0">
                  <a:pos x="614" y="456"/>
                </a:cxn>
                <a:cxn ang="0">
                  <a:pos x="621" y="487"/>
                </a:cxn>
                <a:cxn ang="0">
                  <a:pos x="628" y="510"/>
                </a:cxn>
                <a:cxn ang="0">
                  <a:pos x="616" y="534"/>
                </a:cxn>
                <a:cxn ang="0">
                  <a:pos x="572" y="550"/>
                </a:cxn>
                <a:cxn ang="0">
                  <a:pos x="498" y="554"/>
                </a:cxn>
                <a:cxn ang="0">
                  <a:pos x="419" y="536"/>
                </a:cxn>
                <a:cxn ang="0">
                  <a:pos x="356" y="494"/>
                </a:cxn>
                <a:cxn ang="0">
                  <a:pos x="315" y="437"/>
                </a:cxn>
                <a:cxn ang="0">
                  <a:pos x="300" y="369"/>
                </a:cxn>
                <a:cxn ang="0">
                  <a:pos x="301" y="295"/>
                </a:cxn>
                <a:cxn ang="0">
                  <a:pos x="315" y="205"/>
                </a:cxn>
                <a:cxn ang="0">
                  <a:pos x="327" y="150"/>
                </a:cxn>
                <a:cxn ang="0">
                  <a:pos x="332" y="116"/>
                </a:cxn>
                <a:cxn ang="0">
                  <a:pos x="332" y="94"/>
                </a:cxn>
                <a:cxn ang="0">
                  <a:pos x="325" y="87"/>
                </a:cxn>
                <a:cxn ang="0">
                  <a:pos x="301" y="89"/>
                </a:cxn>
                <a:cxn ang="0">
                  <a:pos x="264" y="98"/>
                </a:cxn>
                <a:cxn ang="0">
                  <a:pos x="194" y="119"/>
                </a:cxn>
                <a:cxn ang="0">
                  <a:pos x="123" y="144"/>
                </a:cxn>
                <a:cxn ang="0">
                  <a:pos x="86" y="159"/>
                </a:cxn>
                <a:cxn ang="0">
                  <a:pos x="50" y="168"/>
                </a:cxn>
                <a:cxn ang="0">
                  <a:pos x="29" y="163"/>
                </a:cxn>
                <a:cxn ang="0">
                  <a:pos x="7" y="150"/>
                </a:cxn>
                <a:cxn ang="0">
                  <a:pos x="0" y="138"/>
                </a:cxn>
                <a:cxn ang="0">
                  <a:pos x="7" y="130"/>
                </a:cxn>
                <a:cxn ang="0">
                  <a:pos x="24" y="123"/>
                </a:cxn>
                <a:cxn ang="0">
                  <a:pos x="58" y="115"/>
                </a:cxn>
                <a:cxn ang="0">
                  <a:pos x="108" y="100"/>
                </a:cxn>
                <a:cxn ang="0">
                  <a:pos x="176" y="78"/>
                </a:cxn>
                <a:cxn ang="0">
                  <a:pos x="250" y="53"/>
                </a:cxn>
                <a:cxn ang="0">
                  <a:pos x="301" y="35"/>
                </a:cxn>
                <a:cxn ang="0">
                  <a:pos x="330" y="21"/>
                </a:cxn>
                <a:cxn ang="0">
                  <a:pos x="347" y="6"/>
                </a:cxn>
                <a:cxn ang="0">
                  <a:pos x="361" y="0"/>
                </a:cxn>
                <a:cxn ang="0">
                  <a:pos x="387" y="17"/>
                </a:cxn>
                <a:cxn ang="0">
                  <a:pos x="428" y="46"/>
                </a:cxn>
                <a:cxn ang="0">
                  <a:pos x="447" y="74"/>
                </a:cxn>
                <a:cxn ang="0">
                  <a:pos x="436" y="92"/>
                </a:cxn>
                <a:cxn ang="0">
                  <a:pos x="414" y="103"/>
                </a:cxn>
                <a:cxn ang="0">
                  <a:pos x="401" y="119"/>
                </a:cxn>
                <a:cxn ang="0">
                  <a:pos x="385" y="152"/>
                </a:cxn>
                <a:cxn ang="0">
                  <a:pos x="371" y="202"/>
                </a:cxn>
                <a:cxn ang="0">
                  <a:pos x="358" y="275"/>
                </a:cxn>
                <a:cxn ang="0">
                  <a:pos x="353" y="317"/>
                </a:cxn>
                <a:cxn ang="0">
                  <a:pos x="351" y="353"/>
                </a:cxn>
                <a:cxn ang="0">
                  <a:pos x="368" y="405"/>
                </a:cxn>
                <a:cxn ang="0">
                  <a:pos x="392" y="440"/>
                </a:cxn>
                <a:cxn ang="0">
                  <a:pos x="438" y="465"/>
                </a:cxn>
                <a:cxn ang="0">
                  <a:pos x="498" y="473"/>
                </a:cxn>
                <a:cxn ang="0">
                  <a:pos x="534" y="459"/>
                </a:cxn>
                <a:cxn ang="0">
                  <a:pos x="544" y="447"/>
                </a:cxn>
                <a:cxn ang="0">
                  <a:pos x="554" y="419"/>
                </a:cxn>
                <a:cxn ang="0">
                  <a:pos x="563" y="379"/>
                </a:cxn>
                <a:cxn ang="0">
                  <a:pos x="570" y="337"/>
                </a:cxn>
                <a:cxn ang="0">
                  <a:pos x="577" y="310"/>
                </a:cxn>
                <a:cxn ang="0">
                  <a:pos x="584" y="297"/>
                </a:cxn>
              </a:cxnLst>
              <a:rect l="txL" t="txT" r="txR" b="txB"/>
              <a:pathLst>
                <a:path w="628" h="554">
                  <a:moveTo>
                    <a:pt x="585" y="297"/>
                  </a:moveTo>
                  <a:lnTo>
                    <a:pt x="587" y="296"/>
                  </a:lnTo>
                  <a:lnTo>
                    <a:pt x="589" y="297"/>
                  </a:lnTo>
                  <a:lnTo>
                    <a:pt x="590" y="299"/>
                  </a:lnTo>
                  <a:lnTo>
                    <a:pt x="592" y="302"/>
                  </a:lnTo>
                  <a:lnTo>
                    <a:pt x="594" y="304"/>
                  </a:lnTo>
                  <a:lnTo>
                    <a:pt x="594" y="308"/>
                  </a:lnTo>
                  <a:lnTo>
                    <a:pt x="596" y="314"/>
                  </a:lnTo>
                  <a:lnTo>
                    <a:pt x="597" y="320"/>
                  </a:lnTo>
                  <a:lnTo>
                    <a:pt x="599" y="326"/>
                  </a:lnTo>
                  <a:lnTo>
                    <a:pt x="601" y="333"/>
                  </a:lnTo>
                  <a:lnTo>
                    <a:pt x="601" y="342"/>
                  </a:lnTo>
                  <a:lnTo>
                    <a:pt x="602" y="350"/>
                  </a:lnTo>
                  <a:lnTo>
                    <a:pt x="604" y="360"/>
                  </a:lnTo>
                  <a:lnTo>
                    <a:pt x="606" y="369"/>
                  </a:lnTo>
                  <a:lnTo>
                    <a:pt x="606" y="380"/>
                  </a:lnTo>
                  <a:lnTo>
                    <a:pt x="608" y="393"/>
                  </a:lnTo>
                  <a:lnTo>
                    <a:pt x="608" y="402"/>
                  </a:lnTo>
                  <a:lnTo>
                    <a:pt x="609" y="413"/>
                  </a:lnTo>
                  <a:lnTo>
                    <a:pt x="609" y="423"/>
                  </a:lnTo>
                  <a:lnTo>
                    <a:pt x="611" y="433"/>
                  </a:lnTo>
                  <a:lnTo>
                    <a:pt x="613" y="441"/>
                  </a:lnTo>
                  <a:lnTo>
                    <a:pt x="613" y="449"/>
                  </a:lnTo>
                  <a:lnTo>
                    <a:pt x="614" y="456"/>
                  </a:lnTo>
                  <a:lnTo>
                    <a:pt x="616" y="463"/>
                  </a:lnTo>
                  <a:lnTo>
                    <a:pt x="618" y="470"/>
                  </a:lnTo>
                  <a:lnTo>
                    <a:pt x="618" y="476"/>
                  </a:lnTo>
                  <a:lnTo>
                    <a:pt x="619" y="481"/>
                  </a:lnTo>
                  <a:lnTo>
                    <a:pt x="621" y="487"/>
                  </a:lnTo>
                  <a:lnTo>
                    <a:pt x="623" y="491"/>
                  </a:lnTo>
                  <a:lnTo>
                    <a:pt x="625" y="495"/>
                  </a:lnTo>
                  <a:lnTo>
                    <a:pt x="626" y="499"/>
                  </a:lnTo>
                  <a:lnTo>
                    <a:pt x="628" y="505"/>
                  </a:lnTo>
                  <a:lnTo>
                    <a:pt x="628" y="510"/>
                  </a:lnTo>
                  <a:lnTo>
                    <a:pt x="628" y="516"/>
                  </a:lnTo>
                  <a:lnTo>
                    <a:pt x="626" y="520"/>
                  </a:lnTo>
                  <a:lnTo>
                    <a:pt x="625" y="525"/>
                  </a:lnTo>
                  <a:lnTo>
                    <a:pt x="621" y="530"/>
                  </a:lnTo>
                  <a:lnTo>
                    <a:pt x="616" y="534"/>
                  </a:lnTo>
                  <a:lnTo>
                    <a:pt x="611" y="538"/>
                  </a:lnTo>
                  <a:lnTo>
                    <a:pt x="602" y="542"/>
                  </a:lnTo>
                  <a:lnTo>
                    <a:pt x="594" y="545"/>
                  </a:lnTo>
                  <a:lnTo>
                    <a:pt x="584" y="549"/>
                  </a:lnTo>
                  <a:lnTo>
                    <a:pt x="572" y="550"/>
                  </a:lnTo>
                  <a:lnTo>
                    <a:pt x="560" y="553"/>
                  </a:lnTo>
                  <a:lnTo>
                    <a:pt x="546" y="553"/>
                  </a:lnTo>
                  <a:lnTo>
                    <a:pt x="531" y="554"/>
                  </a:lnTo>
                  <a:lnTo>
                    <a:pt x="515" y="554"/>
                  </a:lnTo>
                  <a:lnTo>
                    <a:pt x="498" y="554"/>
                  </a:lnTo>
                  <a:lnTo>
                    <a:pt x="481" y="553"/>
                  </a:lnTo>
                  <a:lnTo>
                    <a:pt x="466" y="550"/>
                  </a:lnTo>
                  <a:lnTo>
                    <a:pt x="448" y="546"/>
                  </a:lnTo>
                  <a:lnTo>
                    <a:pt x="435" y="542"/>
                  </a:lnTo>
                  <a:lnTo>
                    <a:pt x="419" y="536"/>
                  </a:lnTo>
                  <a:lnTo>
                    <a:pt x="406" y="530"/>
                  </a:lnTo>
                  <a:lnTo>
                    <a:pt x="392" y="521"/>
                  </a:lnTo>
                  <a:lnTo>
                    <a:pt x="378" y="513"/>
                  </a:lnTo>
                  <a:lnTo>
                    <a:pt x="366" y="503"/>
                  </a:lnTo>
                  <a:lnTo>
                    <a:pt x="356" y="494"/>
                  </a:lnTo>
                  <a:lnTo>
                    <a:pt x="346" y="483"/>
                  </a:lnTo>
                  <a:lnTo>
                    <a:pt x="337" y="473"/>
                  </a:lnTo>
                  <a:lnTo>
                    <a:pt x="329" y="462"/>
                  </a:lnTo>
                  <a:lnTo>
                    <a:pt x="322" y="449"/>
                  </a:lnTo>
                  <a:lnTo>
                    <a:pt x="315" y="437"/>
                  </a:lnTo>
                  <a:lnTo>
                    <a:pt x="310" y="425"/>
                  </a:lnTo>
                  <a:lnTo>
                    <a:pt x="306" y="411"/>
                  </a:lnTo>
                  <a:lnTo>
                    <a:pt x="303" y="397"/>
                  </a:lnTo>
                  <a:lnTo>
                    <a:pt x="300" y="383"/>
                  </a:lnTo>
                  <a:lnTo>
                    <a:pt x="300" y="369"/>
                  </a:lnTo>
                  <a:lnTo>
                    <a:pt x="298" y="354"/>
                  </a:lnTo>
                  <a:lnTo>
                    <a:pt x="300" y="340"/>
                  </a:lnTo>
                  <a:lnTo>
                    <a:pt x="300" y="325"/>
                  </a:lnTo>
                  <a:lnTo>
                    <a:pt x="301" y="310"/>
                  </a:lnTo>
                  <a:lnTo>
                    <a:pt x="301" y="295"/>
                  </a:lnTo>
                  <a:lnTo>
                    <a:pt x="303" y="278"/>
                  </a:lnTo>
                  <a:lnTo>
                    <a:pt x="305" y="261"/>
                  </a:lnTo>
                  <a:lnTo>
                    <a:pt x="308" y="244"/>
                  </a:lnTo>
                  <a:lnTo>
                    <a:pt x="312" y="224"/>
                  </a:lnTo>
                  <a:lnTo>
                    <a:pt x="315" y="205"/>
                  </a:lnTo>
                  <a:lnTo>
                    <a:pt x="320" y="185"/>
                  </a:lnTo>
                  <a:lnTo>
                    <a:pt x="322" y="176"/>
                  </a:lnTo>
                  <a:lnTo>
                    <a:pt x="324" y="166"/>
                  </a:lnTo>
                  <a:lnTo>
                    <a:pt x="325" y="158"/>
                  </a:lnTo>
                  <a:lnTo>
                    <a:pt x="327" y="150"/>
                  </a:lnTo>
                  <a:lnTo>
                    <a:pt x="329" y="143"/>
                  </a:lnTo>
                  <a:lnTo>
                    <a:pt x="329" y="136"/>
                  </a:lnTo>
                  <a:lnTo>
                    <a:pt x="330" y="129"/>
                  </a:lnTo>
                  <a:lnTo>
                    <a:pt x="332" y="122"/>
                  </a:lnTo>
                  <a:lnTo>
                    <a:pt x="332" y="116"/>
                  </a:lnTo>
                  <a:lnTo>
                    <a:pt x="332" y="111"/>
                  </a:lnTo>
                  <a:lnTo>
                    <a:pt x="332" y="107"/>
                  </a:lnTo>
                  <a:lnTo>
                    <a:pt x="332" y="103"/>
                  </a:lnTo>
                  <a:lnTo>
                    <a:pt x="332" y="98"/>
                  </a:lnTo>
                  <a:lnTo>
                    <a:pt x="332" y="94"/>
                  </a:lnTo>
                  <a:lnTo>
                    <a:pt x="332" y="92"/>
                  </a:lnTo>
                  <a:lnTo>
                    <a:pt x="330" y="90"/>
                  </a:lnTo>
                  <a:lnTo>
                    <a:pt x="329" y="89"/>
                  </a:lnTo>
                  <a:lnTo>
                    <a:pt x="327" y="87"/>
                  </a:lnTo>
                  <a:lnTo>
                    <a:pt x="325" y="87"/>
                  </a:lnTo>
                  <a:lnTo>
                    <a:pt x="322" y="87"/>
                  </a:lnTo>
                  <a:lnTo>
                    <a:pt x="317" y="87"/>
                  </a:lnTo>
                  <a:lnTo>
                    <a:pt x="313" y="87"/>
                  </a:lnTo>
                  <a:lnTo>
                    <a:pt x="308" y="89"/>
                  </a:lnTo>
                  <a:lnTo>
                    <a:pt x="301" y="89"/>
                  </a:lnTo>
                  <a:lnTo>
                    <a:pt x="294" y="90"/>
                  </a:lnTo>
                  <a:lnTo>
                    <a:pt x="288" y="92"/>
                  </a:lnTo>
                  <a:lnTo>
                    <a:pt x="281" y="94"/>
                  </a:lnTo>
                  <a:lnTo>
                    <a:pt x="272" y="96"/>
                  </a:lnTo>
                  <a:lnTo>
                    <a:pt x="264" y="98"/>
                  </a:lnTo>
                  <a:lnTo>
                    <a:pt x="253" y="100"/>
                  </a:lnTo>
                  <a:lnTo>
                    <a:pt x="245" y="104"/>
                  </a:lnTo>
                  <a:lnTo>
                    <a:pt x="235" y="107"/>
                  </a:lnTo>
                  <a:lnTo>
                    <a:pt x="214" y="112"/>
                  </a:lnTo>
                  <a:lnTo>
                    <a:pt x="194" y="119"/>
                  </a:lnTo>
                  <a:lnTo>
                    <a:pt x="176" y="125"/>
                  </a:lnTo>
                  <a:lnTo>
                    <a:pt x="159" y="130"/>
                  </a:lnTo>
                  <a:lnTo>
                    <a:pt x="142" y="137"/>
                  </a:lnTo>
                  <a:lnTo>
                    <a:pt x="129" y="141"/>
                  </a:lnTo>
                  <a:lnTo>
                    <a:pt x="123" y="144"/>
                  </a:lnTo>
                  <a:lnTo>
                    <a:pt x="117" y="147"/>
                  </a:lnTo>
                  <a:lnTo>
                    <a:pt x="111" y="150"/>
                  </a:lnTo>
                  <a:lnTo>
                    <a:pt x="106" y="151"/>
                  </a:lnTo>
                  <a:lnTo>
                    <a:pt x="96" y="155"/>
                  </a:lnTo>
                  <a:lnTo>
                    <a:pt x="86" y="159"/>
                  </a:lnTo>
                  <a:lnTo>
                    <a:pt x="75" y="162"/>
                  </a:lnTo>
                  <a:lnTo>
                    <a:pt x="69" y="163"/>
                  </a:lnTo>
                  <a:lnTo>
                    <a:pt x="62" y="166"/>
                  </a:lnTo>
                  <a:lnTo>
                    <a:pt x="55" y="168"/>
                  </a:lnTo>
                  <a:lnTo>
                    <a:pt x="50" y="168"/>
                  </a:lnTo>
                  <a:lnTo>
                    <a:pt x="45" y="168"/>
                  </a:lnTo>
                  <a:lnTo>
                    <a:pt x="41" y="168"/>
                  </a:lnTo>
                  <a:lnTo>
                    <a:pt x="38" y="168"/>
                  </a:lnTo>
                  <a:lnTo>
                    <a:pt x="33" y="166"/>
                  </a:lnTo>
                  <a:lnTo>
                    <a:pt x="29" y="163"/>
                  </a:lnTo>
                  <a:lnTo>
                    <a:pt x="24" y="162"/>
                  </a:lnTo>
                  <a:lnTo>
                    <a:pt x="21" y="159"/>
                  </a:lnTo>
                  <a:lnTo>
                    <a:pt x="16" y="155"/>
                  </a:lnTo>
                  <a:lnTo>
                    <a:pt x="9" y="151"/>
                  </a:lnTo>
                  <a:lnTo>
                    <a:pt x="7" y="150"/>
                  </a:lnTo>
                  <a:lnTo>
                    <a:pt x="5" y="147"/>
                  </a:lnTo>
                  <a:lnTo>
                    <a:pt x="4" y="145"/>
                  </a:lnTo>
                  <a:lnTo>
                    <a:pt x="2" y="143"/>
                  </a:lnTo>
                  <a:lnTo>
                    <a:pt x="2" y="141"/>
                  </a:lnTo>
                  <a:lnTo>
                    <a:pt x="0" y="138"/>
                  </a:lnTo>
                  <a:lnTo>
                    <a:pt x="2" y="137"/>
                  </a:lnTo>
                  <a:lnTo>
                    <a:pt x="2" y="136"/>
                  </a:lnTo>
                  <a:lnTo>
                    <a:pt x="4" y="133"/>
                  </a:lnTo>
                  <a:lnTo>
                    <a:pt x="5" y="132"/>
                  </a:lnTo>
                  <a:lnTo>
                    <a:pt x="7" y="130"/>
                  </a:lnTo>
                  <a:lnTo>
                    <a:pt x="9" y="129"/>
                  </a:lnTo>
                  <a:lnTo>
                    <a:pt x="12" y="127"/>
                  </a:lnTo>
                  <a:lnTo>
                    <a:pt x="16" y="126"/>
                  </a:lnTo>
                  <a:lnTo>
                    <a:pt x="21" y="125"/>
                  </a:lnTo>
                  <a:lnTo>
                    <a:pt x="24" y="123"/>
                  </a:lnTo>
                  <a:lnTo>
                    <a:pt x="29" y="122"/>
                  </a:lnTo>
                  <a:lnTo>
                    <a:pt x="36" y="121"/>
                  </a:lnTo>
                  <a:lnTo>
                    <a:pt x="43" y="119"/>
                  </a:lnTo>
                  <a:lnTo>
                    <a:pt x="50" y="116"/>
                  </a:lnTo>
                  <a:lnTo>
                    <a:pt x="58" y="115"/>
                  </a:lnTo>
                  <a:lnTo>
                    <a:pt x="67" y="112"/>
                  </a:lnTo>
                  <a:lnTo>
                    <a:pt x="75" y="109"/>
                  </a:lnTo>
                  <a:lnTo>
                    <a:pt x="86" y="107"/>
                  </a:lnTo>
                  <a:lnTo>
                    <a:pt x="98" y="103"/>
                  </a:lnTo>
                  <a:lnTo>
                    <a:pt x="108" y="100"/>
                  </a:lnTo>
                  <a:lnTo>
                    <a:pt x="120" y="96"/>
                  </a:lnTo>
                  <a:lnTo>
                    <a:pt x="134" y="92"/>
                  </a:lnTo>
                  <a:lnTo>
                    <a:pt x="147" y="87"/>
                  </a:lnTo>
                  <a:lnTo>
                    <a:pt x="163" y="83"/>
                  </a:lnTo>
                  <a:lnTo>
                    <a:pt x="176" y="78"/>
                  </a:lnTo>
                  <a:lnTo>
                    <a:pt x="194" y="72"/>
                  </a:lnTo>
                  <a:lnTo>
                    <a:pt x="209" y="68"/>
                  </a:lnTo>
                  <a:lnTo>
                    <a:pt x="224" y="62"/>
                  </a:lnTo>
                  <a:lnTo>
                    <a:pt x="238" y="58"/>
                  </a:lnTo>
                  <a:lnTo>
                    <a:pt x="250" y="53"/>
                  </a:lnTo>
                  <a:lnTo>
                    <a:pt x="262" y="49"/>
                  </a:lnTo>
                  <a:lnTo>
                    <a:pt x="274" y="46"/>
                  </a:lnTo>
                  <a:lnTo>
                    <a:pt x="284" y="42"/>
                  </a:lnTo>
                  <a:lnTo>
                    <a:pt x="293" y="38"/>
                  </a:lnTo>
                  <a:lnTo>
                    <a:pt x="301" y="35"/>
                  </a:lnTo>
                  <a:lnTo>
                    <a:pt x="308" y="32"/>
                  </a:lnTo>
                  <a:lnTo>
                    <a:pt x="315" y="29"/>
                  </a:lnTo>
                  <a:lnTo>
                    <a:pt x="322" y="27"/>
                  </a:lnTo>
                  <a:lnTo>
                    <a:pt x="327" y="24"/>
                  </a:lnTo>
                  <a:lnTo>
                    <a:pt x="330" y="21"/>
                  </a:lnTo>
                  <a:lnTo>
                    <a:pt x="334" y="18"/>
                  </a:lnTo>
                  <a:lnTo>
                    <a:pt x="336" y="17"/>
                  </a:lnTo>
                  <a:lnTo>
                    <a:pt x="339" y="13"/>
                  </a:lnTo>
                  <a:lnTo>
                    <a:pt x="344" y="9"/>
                  </a:lnTo>
                  <a:lnTo>
                    <a:pt x="347" y="6"/>
                  </a:lnTo>
                  <a:lnTo>
                    <a:pt x="351" y="4"/>
                  </a:lnTo>
                  <a:lnTo>
                    <a:pt x="354" y="2"/>
                  </a:lnTo>
                  <a:lnTo>
                    <a:pt x="356" y="0"/>
                  </a:lnTo>
                  <a:lnTo>
                    <a:pt x="359" y="0"/>
                  </a:lnTo>
                  <a:lnTo>
                    <a:pt x="361" y="0"/>
                  </a:lnTo>
                  <a:lnTo>
                    <a:pt x="365" y="2"/>
                  </a:lnTo>
                  <a:lnTo>
                    <a:pt x="368" y="4"/>
                  </a:lnTo>
                  <a:lnTo>
                    <a:pt x="373" y="9"/>
                  </a:lnTo>
                  <a:lnTo>
                    <a:pt x="380" y="13"/>
                  </a:lnTo>
                  <a:lnTo>
                    <a:pt x="387" y="17"/>
                  </a:lnTo>
                  <a:lnTo>
                    <a:pt x="394" y="22"/>
                  </a:lnTo>
                  <a:lnTo>
                    <a:pt x="402" y="28"/>
                  </a:lnTo>
                  <a:lnTo>
                    <a:pt x="412" y="33"/>
                  </a:lnTo>
                  <a:lnTo>
                    <a:pt x="421" y="40"/>
                  </a:lnTo>
                  <a:lnTo>
                    <a:pt x="428" y="46"/>
                  </a:lnTo>
                  <a:lnTo>
                    <a:pt x="435" y="53"/>
                  </a:lnTo>
                  <a:lnTo>
                    <a:pt x="440" y="58"/>
                  </a:lnTo>
                  <a:lnTo>
                    <a:pt x="443" y="64"/>
                  </a:lnTo>
                  <a:lnTo>
                    <a:pt x="447" y="69"/>
                  </a:lnTo>
                  <a:lnTo>
                    <a:pt x="447" y="74"/>
                  </a:lnTo>
                  <a:lnTo>
                    <a:pt x="448" y="78"/>
                  </a:lnTo>
                  <a:lnTo>
                    <a:pt x="447" y="82"/>
                  </a:lnTo>
                  <a:lnTo>
                    <a:pt x="443" y="86"/>
                  </a:lnTo>
                  <a:lnTo>
                    <a:pt x="440" y="89"/>
                  </a:lnTo>
                  <a:lnTo>
                    <a:pt x="436" y="92"/>
                  </a:lnTo>
                  <a:lnTo>
                    <a:pt x="433" y="94"/>
                  </a:lnTo>
                  <a:lnTo>
                    <a:pt x="428" y="97"/>
                  </a:lnTo>
                  <a:lnTo>
                    <a:pt x="423" y="98"/>
                  </a:lnTo>
                  <a:lnTo>
                    <a:pt x="418" y="101"/>
                  </a:lnTo>
                  <a:lnTo>
                    <a:pt x="414" y="103"/>
                  </a:lnTo>
                  <a:lnTo>
                    <a:pt x="412" y="104"/>
                  </a:lnTo>
                  <a:lnTo>
                    <a:pt x="409" y="107"/>
                  </a:lnTo>
                  <a:lnTo>
                    <a:pt x="406" y="111"/>
                  </a:lnTo>
                  <a:lnTo>
                    <a:pt x="402" y="114"/>
                  </a:lnTo>
                  <a:lnTo>
                    <a:pt x="401" y="119"/>
                  </a:lnTo>
                  <a:lnTo>
                    <a:pt x="397" y="125"/>
                  </a:lnTo>
                  <a:lnTo>
                    <a:pt x="394" y="130"/>
                  </a:lnTo>
                  <a:lnTo>
                    <a:pt x="392" y="137"/>
                  </a:lnTo>
                  <a:lnTo>
                    <a:pt x="389" y="144"/>
                  </a:lnTo>
                  <a:lnTo>
                    <a:pt x="385" y="152"/>
                  </a:lnTo>
                  <a:lnTo>
                    <a:pt x="383" y="161"/>
                  </a:lnTo>
                  <a:lnTo>
                    <a:pt x="380" y="170"/>
                  </a:lnTo>
                  <a:lnTo>
                    <a:pt x="377" y="180"/>
                  </a:lnTo>
                  <a:lnTo>
                    <a:pt x="375" y="191"/>
                  </a:lnTo>
                  <a:lnTo>
                    <a:pt x="371" y="202"/>
                  </a:lnTo>
                  <a:lnTo>
                    <a:pt x="366" y="224"/>
                  </a:lnTo>
                  <a:lnTo>
                    <a:pt x="361" y="246"/>
                  </a:lnTo>
                  <a:lnTo>
                    <a:pt x="359" y="256"/>
                  </a:lnTo>
                  <a:lnTo>
                    <a:pt x="358" y="266"/>
                  </a:lnTo>
                  <a:lnTo>
                    <a:pt x="358" y="275"/>
                  </a:lnTo>
                  <a:lnTo>
                    <a:pt x="356" y="285"/>
                  </a:lnTo>
                  <a:lnTo>
                    <a:pt x="354" y="293"/>
                  </a:lnTo>
                  <a:lnTo>
                    <a:pt x="354" y="302"/>
                  </a:lnTo>
                  <a:lnTo>
                    <a:pt x="353" y="310"/>
                  </a:lnTo>
                  <a:lnTo>
                    <a:pt x="353" y="317"/>
                  </a:lnTo>
                  <a:lnTo>
                    <a:pt x="351" y="324"/>
                  </a:lnTo>
                  <a:lnTo>
                    <a:pt x="351" y="331"/>
                  </a:lnTo>
                  <a:lnTo>
                    <a:pt x="351" y="336"/>
                  </a:lnTo>
                  <a:lnTo>
                    <a:pt x="351" y="342"/>
                  </a:lnTo>
                  <a:lnTo>
                    <a:pt x="351" y="353"/>
                  </a:lnTo>
                  <a:lnTo>
                    <a:pt x="353" y="362"/>
                  </a:lnTo>
                  <a:lnTo>
                    <a:pt x="356" y="373"/>
                  </a:lnTo>
                  <a:lnTo>
                    <a:pt x="359" y="383"/>
                  </a:lnTo>
                  <a:lnTo>
                    <a:pt x="363" y="394"/>
                  </a:lnTo>
                  <a:lnTo>
                    <a:pt x="368" y="405"/>
                  </a:lnTo>
                  <a:lnTo>
                    <a:pt x="375" y="415"/>
                  </a:lnTo>
                  <a:lnTo>
                    <a:pt x="382" y="426"/>
                  </a:lnTo>
                  <a:lnTo>
                    <a:pt x="385" y="431"/>
                  </a:lnTo>
                  <a:lnTo>
                    <a:pt x="389" y="436"/>
                  </a:lnTo>
                  <a:lnTo>
                    <a:pt x="392" y="440"/>
                  </a:lnTo>
                  <a:lnTo>
                    <a:pt x="395" y="444"/>
                  </a:lnTo>
                  <a:lnTo>
                    <a:pt x="404" y="451"/>
                  </a:lnTo>
                  <a:lnTo>
                    <a:pt x="414" y="456"/>
                  </a:lnTo>
                  <a:lnTo>
                    <a:pt x="426" y="462"/>
                  </a:lnTo>
                  <a:lnTo>
                    <a:pt x="438" y="465"/>
                  </a:lnTo>
                  <a:lnTo>
                    <a:pt x="450" y="469"/>
                  </a:lnTo>
                  <a:lnTo>
                    <a:pt x="464" y="470"/>
                  </a:lnTo>
                  <a:lnTo>
                    <a:pt x="476" y="473"/>
                  </a:lnTo>
                  <a:lnTo>
                    <a:pt x="488" y="473"/>
                  </a:lnTo>
                  <a:lnTo>
                    <a:pt x="498" y="473"/>
                  </a:lnTo>
                  <a:lnTo>
                    <a:pt x="507" y="472"/>
                  </a:lnTo>
                  <a:lnTo>
                    <a:pt x="515" y="470"/>
                  </a:lnTo>
                  <a:lnTo>
                    <a:pt x="522" y="467"/>
                  </a:lnTo>
                  <a:lnTo>
                    <a:pt x="529" y="463"/>
                  </a:lnTo>
                  <a:lnTo>
                    <a:pt x="534" y="459"/>
                  </a:lnTo>
                  <a:lnTo>
                    <a:pt x="537" y="458"/>
                  </a:lnTo>
                  <a:lnTo>
                    <a:pt x="539" y="456"/>
                  </a:lnTo>
                  <a:lnTo>
                    <a:pt x="541" y="454"/>
                  </a:lnTo>
                  <a:lnTo>
                    <a:pt x="543" y="451"/>
                  </a:lnTo>
                  <a:lnTo>
                    <a:pt x="544" y="447"/>
                  </a:lnTo>
                  <a:lnTo>
                    <a:pt x="546" y="443"/>
                  </a:lnTo>
                  <a:lnTo>
                    <a:pt x="548" y="437"/>
                  </a:lnTo>
                  <a:lnTo>
                    <a:pt x="549" y="431"/>
                  </a:lnTo>
                  <a:lnTo>
                    <a:pt x="553" y="426"/>
                  </a:lnTo>
                  <a:lnTo>
                    <a:pt x="554" y="419"/>
                  </a:lnTo>
                  <a:lnTo>
                    <a:pt x="556" y="412"/>
                  </a:lnTo>
                  <a:lnTo>
                    <a:pt x="558" y="404"/>
                  </a:lnTo>
                  <a:lnTo>
                    <a:pt x="560" y="397"/>
                  </a:lnTo>
                  <a:lnTo>
                    <a:pt x="561" y="387"/>
                  </a:lnTo>
                  <a:lnTo>
                    <a:pt x="563" y="379"/>
                  </a:lnTo>
                  <a:lnTo>
                    <a:pt x="565" y="369"/>
                  </a:lnTo>
                  <a:lnTo>
                    <a:pt x="566" y="361"/>
                  </a:lnTo>
                  <a:lnTo>
                    <a:pt x="568" y="353"/>
                  </a:lnTo>
                  <a:lnTo>
                    <a:pt x="568" y="344"/>
                  </a:lnTo>
                  <a:lnTo>
                    <a:pt x="570" y="337"/>
                  </a:lnTo>
                  <a:lnTo>
                    <a:pt x="572" y="331"/>
                  </a:lnTo>
                  <a:lnTo>
                    <a:pt x="573" y="325"/>
                  </a:lnTo>
                  <a:lnTo>
                    <a:pt x="573" y="320"/>
                  </a:lnTo>
                  <a:lnTo>
                    <a:pt x="575" y="314"/>
                  </a:lnTo>
                  <a:lnTo>
                    <a:pt x="577" y="310"/>
                  </a:lnTo>
                  <a:lnTo>
                    <a:pt x="578" y="307"/>
                  </a:lnTo>
                  <a:lnTo>
                    <a:pt x="580" y="304"/>
                  </a:lnTo>
                  <a:lnTo>
                    <a:pt x="582" y="302"/>
                  </a:lnTo>
                  <a:lnTo>
                    <a:pt x="582" y="299"/>
                  </a:lnTo>
                  <a:lnTo>
                    <a:pt x="584" y="297"/>
                  </a:lnTo>
                  <a:lnTo>
                    <a:pt x="585" y="29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0" name="Freeform 36"/>
            <p:cNvSpPr/>
            <p:nvPr/>
          </p:nvSpPr>
          <p:spPr>
            <a:xfrm>
              <a:off x="5326063" y="3354388"/>
              <a:ext cx="769938" cy="409575"/>
            </a:xfrm>
            <a:custGeom>
              <a:avLst/>
              <a:gdLst>
                <a:gd name="txL" fmla="*/ 0 w 485"/>
                <a:gd name="txT" fmla="*/ 0 h 258"/>
                <a:gd name="txR" fmla="*/ 485 w 485"/>
                <a:gd name="txB" fmla="*/ 258 h 258"/>
              </a:gdLst>
              <a:ahLst/>
              <a:cxnLst>
                <a:cxn ang="0">
                  <a:pos x="71" y="257"/>
                </a:cxn>
                <a:cxn ang="0">
                  <a:pos x="59" y="253"/>
                </a:cxn>
                <a:cxn ang="0">
                  <a:pos x="47" y="246"/>
                </a:cxn>
                <a:cxn ang="0">
                  <a:pos x="34" y="236"/>
                </a:cxn>
                <a:cxn ang="0">
                  <a:pos x="18" y="224"/>
                </a:cxn>
                <a:cxn ang="0">
                  <a:pos x="8" y="213"/>
                </a:cxn>
                <a:cxn ang="0">
                  <a:pos x="1" y="203"/>
                </a:cxn>
                <a:cxn ang="0">
                  <a:pos x="0" y="195"/>
                </a:cxn>
                <a:cxn ang="0">
                  <a:pos x="1" y="186"/>
                </a:cxn>
                <a:cxn ang="0">
                  <a:pos x="5" y="181"/>
                </a:cxn>
                <a:cxn ang="0">
                  <a:pos x="12" y="177"/>
                </a:cxn>
                <a:cxn ang="0">
                  <a:pos x="20" y="178"/>
                </a:cxn>
                <a:cxn ang="0">
                  <a:pos x="30" y="181"/>
                </a:cxn>
                <a:cxn ang="0">
                  <a:pos x="41" y="184"/>
                </a:cxn>
                <a:cxn ang="0">
                  <a:pos x="49" y="184"/>
                </a:cxn>
                <a:cxn ang="0">
                  <a:pos x="58" y="181"/>
                </a:cxn>
                <a:cxn ang="0">
                  <a:pos x="63" y="179"/>
                </a:cxn>
                <a:cxn ang="0">
                  <a:pos x="71" y="177"/>
                </a:cxn>
                <a:cxn ang="0">
                  <a:pos x="83" y="171"/>
                </a:cxn>
                <a:cxn ang="0">
                  <a:pos x="104" y="163"/>
                </a:cxn>
                <a:cxn ang="0">
                  <a:pos x="128" y="152"/>
                </a:cxn>
                <a:cxn ang="0">
                  <a:pos x="159" y="138"/>
                </a:cxn>
                <a:cxn ang="0">
                  <a:pos x="195" y="121"/>
                </a:cxn>
                <a:cxn ang="0">
                  <a:pos x="237" y="101"/>
                </a:cxn>
                <a:cxn ang="0">
                  <a:pos x="282" y="79"/>
                </a:cxn>
                <a:cxn ang="0">
                  <a:pos x="323" y="58"/>
                </a:cxn>
                <a:cxn ang="0">
                  <a:pos x="359" y="41"/>
                </a:cxn>
                <a:cxn ang="0">
                  <a:pos x="390" y="27"/>
                </a:cxn>
                <a:cxn ang="0">
                  <a:pos x="414" y="16"/>
                </a:cxn>
                <a:cxn ang="0">
                  <a:pos x="434" y="8"/>
                </a:cxn>
                <a:cxn ang="0">
                  <a:pos x="449" y="3"/>
                </a:cxn>
                <a:cxn ang="0">
                  <a:pos x="461" y="0"/>
                </a:cxn>
                <a:cxn ang="0">
                  <a:pos x="470" y="0"/>
                </a:cxn>
                <a:cxn ang="0">
                  <a:pos x="477" y="0"/>
                </a:cxn>
                <a:cxn ang="0">
                  <a:pos x="482" y="1"/>
                </a:cxn>
                <a:cxn ang="0">
                  <a:pos x="484" y="4"/>
                </a:cxn>
                <a:cxn ang="0">
                  <a:pos x="484" y="7"/>
                </a:cxn>
                <a:cxn ang="0">
                  <a:pos x="477" y="12"/>
                </a:cxn>
                <a:cxn ang="0">
                  <a:pos x="465" y="22"/>
                </a:cxn>
                <a:cxn ang="0">
                  <a:pos x="446" y="34"/>
                </a:cxn>
                <a:cxn ang="0">
                  <a:pos x="422" y="51"/>
                </a:cxn>
                <a:cxn ang="0">
                  <a:pos x="391" y="70"/>
                </a:cxn>
                <a:cxn ang="0">
                  <a:pos x="355" y="94"/>
                </a:cxn>
                <a:cxn ang="0">
                  <a:pos x="314" y="120"/>
                </a:cxn>
                <a:cxn ang="0">
                  <a:pos x="268" y="150"/>
                </a:cxn>
                <a:cxn ang="0">
                  <a:pos x="225" y="178"/>
                </a:cxn>
                <a:cxn ang="0">
                  <a:pos x="188" y="200"/>
                </a:cxn>
                <a:cxn ang="0">
                  <a:pos x="157" y="219"/>
                </a:cxn>
                <a:cxn ang="0">
                  <a:pos x="130" y="235"/>
                </a:cxn>
                <a:cxn ang="0">
                  <a:pos x="107" y="246"/>
                </a:cxn>
                <a:cxn ang="0">
                  <a:pos x="92" y="254"/>
                </a:cxn>
                <a:cxn ang="0">
                  <a:pos x="80" y="257"/>
                </a:cxn>
                <a:cxn ang="0">
                  <a:pos x="77" y="258"/>
                </a:cxn>
              </a:cxnLst>
              <a:rect l="txL" t="txT" r="txR" b="txB"/>
              <a:pathLst>
                <a:path w="485" h="258">
                  <a:moveTo>
                    <a:pt x="77" y="258"/>
                  </a:moveTo>
                  <a:lnTo>
                    <a:pt x="71" y="257"/>
                  </a:lnTo>
                  <a:lnTo>
                    <a:pt x="65" y="255"/>
                  </a:lnTo>
                  <a:lnTo>
                    <a:pt x="59" y="253"/>
                  </a:lnTo>
                  <a:lnTo>
                    <a:pt x="53" y="250"/>
                  </a:lnTo>
                  <a:lnTo>
                    <a:pt x="47" y="246"/>
                  </a:lnTo>
                  <a:lnTo>
                    <a:pt x="41" y="242"/>
                  </a:lnTo>
                  <a:lnTo>
                    <a:pt x="34" y="236"/>
                  </a:lnTo>
                  <a:lnTo>
                    <a:pt x="25" y="229"/>
                  </a:lnTo>
                  <a:lnTo>
                    <a:pt x="18" y="224"/>
                  </a:lnTo>
                  <a:lnTo>
                    <a:pt x="13" y="218"/>
                  </a:lnTo>
                  <a:lnTo>
                    <a:pt x="8" y="213"/>
                  </a:lnTo>
                  <a:lnTo>
                    <a:pt x="3" y="208"/>
                  </a:lnTo>
                  <a:lnTo>
                    <a:pt x="1" y="203"/>
                  </a:lnTo>
                  <a:lnTo>
                    <a:pt x="0" y="199"/>
                  </a:lnTo>
                  <a:lnTo>
                    <a:pt x="0" y="195"/>
                  </a:lnTo>
                  <a:lnTo>
                    <a:pt x="0" y="190"/>
                  </a:lnTo>
                  <a:lnTo>
                    <a:pt x="1" y="186"/>
                  </a:lnTo>
                  <a:lnTo>
                    <a:pt x="1" y="184"/>
                  </a:lnTo>
                  <a:lnTo>
                    <a:pt x="5" y="181"/>
                  </a:lnTo>
                  <a:lnTo>
                    <a:pt x="6" y="178"/>
                  </a:lnTo>
                  <a:lnTo>
                    <a:pt x="12" y="177"/>
                  </a:lnTo>
                  <a:lnTo>
                    <a:pt x="15" y="177"/>
                  </a:lnTo>
                  <a:lnTo>
                    <a:pt x="20" y="178"/>
                  </a:lnTo>
                  <a:lnTo>
                    <a:pt x="25" y="179"/>
                  </a:lnTo>
                  <a:lnTo>
                    <a:pt x="30" y="181"/>
                  </a:lnTo>
                  <a:lnTo>
                    <a:pt x="35" y="182"/>
                  </a:lnTo>
                  <a:lnTo>
                    <a:pt x="41" y="184"/>
                  </a:lnTo>
                  <a:lnTo>
                    <a:pt x="46" y="184"/>
                  </a:lnTo>
                  <a:lnTo>
                    <a:pt x="49" y="184"/>
                  </a:lnTo>
                  <a:lnTo>
                    <a:pt x="54" y="182"/>
                  </a:lnTo>
                  <a:lnTo>
                    <a:pt x="58" y="181"/>
                  </a:lnTo>
                  <a:lnTo>
                    <a:pt x="61" y="179"/>
                  </a:lnTo>
                  <a:lnTo>
                    <a:pt x="63" y="179"/>
                  </a:lnTo>
                  <a:lnTo>
                    <a:pt x="66" y="178"/>
                  </a:lnTo>
                  <a:lnTo>
                    <a:pt x="71" y="177"/>
                  </a:lnTo>
                  <a:lnTo>
                    <a:pt x="77" y="174"/>
                  </a:lnTo>
                  <a:lnTo>
                    <a:pt x="83" y="171"/>
                  </a:lnTo>
                  <a:lnTo>
                    <a:pt x="94" y="167"/>
                  </a:lnTo>
                  <a:lnTo>
                    <a:pt x="104" y="163"/>
                  </a:lnTo>
                  <a:lnTo>
                    <a:pt x="116" y="157"/>
                  </a:lnTo>
                  <a:lnTo>
                    <a:pt x="128" y="152"/>
                  </a:lnTo>
                  <a:lnTo>
                    <a:pt x="143" y="145"/>
                  </a:lnTo>
                  <a:lnTo>
                    <a:pt x="159" y="138"/>
                  </a:lnTo>
                  <a:lnTo>
                    <a:pt x="176" y="130"/>
                  </a:lnTo>
                  <a:lnTo>
                    <a:pt x="195" y="121"/>
                  </a:lnTo>
                  <a:lnTo>
                    <a:pt x="215" y="112"/>
                  </a:lnTo>
                  <a:lnTo>
                    <a:pt x="237" y="101"/>
                  </a:lnTo>
                  <a:lnTo>
                    <a:pt x="260" y="90"/>
                  </a:lnTo>
                  <a:lnTo>
                    <a:pt x="282" y="79"/>
                  </a:lnTo>
                  <a:lnTo>
                    <a:pt x="304" y="67"/>
                  </a:lnTo>
                  <a:lnTo>
                    <a:pt x="323" y="58"/>
                  </a:lnTo>
                  <a:lnTo>
                    <a:pt x="342" y="50"/>
                  </a:lnTo>
                  <a:lnTo>
                    <a:pt x="359" y="41"/>
                  </a:lnTo>
                  <a:lnTo>
                    <a:pt x="374" y="34"/>
                  </a:lnTo>
                  <a:lnTo>
                    <a:pt x="390" y="27"/>
                  </a:lnTo>
                  <a:lnTo>
                    <a:pt x="402" y="22"/>
                  </a:lnTo>
                  <a:lnTo>
                    <a:pt x="414" y="16"/>
                  </a:lnTo>
                  <a:lnTo>
                    <a:pt x="426" y="12"/>
                  </a:lnTo>
                  <a:lnTo>
                    <a:pt x="434" y="8"/>
                  </a:lnTo>
                  <a:lnTo>
                    <a:pt x="443" y="5"/>
                  </a:lnTo>
                  <a:lnTo>
                    <a:pt x="449" y="3"/>
                  </a:lnTo>
                  <a:lnTo>
                    <a:pt x="456" y="1"/>
                  </a:lnTo>
                  <a:lnTo>
                    <a:pt x="461" y="0"/>
                  </a:lnTo>
                  <a:lnTo>
                    <a:pt x="465" y="0"/>
                  </a:lnTo>
                  <a:lnTo>
                    <a:pt x="470" y="0"/>
                  </a:lnTo>
                  <a:lnTo>
                    <a:pt x="473" y="0"/>
                  </a:lnTo>
                  <a:lnTo>
                    <a:pt x="477" y="0"/>
                  </a:lnTo>
                  <a:lnTo>
                    <a:pt x="480" y="1"/>
                  </a:lnTo>
                  <a:lnTo>
                    <a:pt x="482" y="1"/>
                  </a:lnTo>
                  <a:lnTo>
                    <a:pt x="484" y="3"/>
                  </a:lnTo>
                  <a:lnTo>
                    <a:pt x="484" y="4"/>
                  </a:lnTo>
                  <a:lnTo>
                    <a:pt x="485" y="5"/>
                  </a:lnTo>
                  <a:lnTo>
                    <a:pt x="484" y="7"/>
                  </a:lnTo>
                  <a:lnTo>
                    <a:pt x="482" y="9"/>
                  </a:lnTo>
                  <a:lnTo>
                    <a:pt x="477" y="12"/>
                  </a:lnTo>
                  <a:lnTo>
                    <a:pt x="472" y="16"/>
                  </a:lnTo>
                  <a:lnTo>
                    <a:pt x="465" y="22"/>
                  </a:lnTo>
                  <a:lnTo>
                    <a:pt x="456" y="27"/>
                  </a:lnTo>
                  <a:lnTo>
                    <a:pt x="446" y="34"/>
                  </a:lnTo>
                  <a:lnTo>
                    <a:pt x="436" y="43"/>
                  </a:lnTo>
                  <a:lnTo>
                    <a:pt x="422" y="51"/>
                  </a:lnTo>
                  <a:lnTo>
                    <a:pt x="408" y="61"/>
                  </a:lnTo>
                  <a:lnTo>
                    <a:pt x="391" y="70"/>
                  </a:lnTo>
                  <a:lnTo>
                    <a:pt x="374" y="81"/>
                  </a:lnTo>
                  <a:lnTo>
                    <a:pt x="355" y="94"/>
                  </a:lnTo>
                  <a:lnTo>
                    <a:pt x="335" y="106"/>
                  </a:lnTo>
                  <a:lnTo>
                    <a:pt x="314" y="120"/>
                  </a:lnTo>
                  <a:lnTo>
                    <a:pt x="290" y="134"/>
                  </a:lnTo>
                  <a:lnTo>
                    <a:pt x="268" y="150"/>
                  </a:lnTo>
                  <a:lnTo>
                    <a:pt x="246" y="164"/>
                  </a:lnTo>
                  <a:lnTo>
                    <a:pt x="225" y="178"/>
                  </a:lnTo>
                  <a:lnTo>
                    <a:pt x="207" y="189"/>
                  </a:lnTo>
                  <a:lnTo>
                    <a:pt x="188" y="200"/>
                  </a:lnTo>
                  <a:lnTo>
                    <a:pt x="172" y="211"/>
                  </a:lnTo>
                  <a:lnTo>
                    <a:pt x="157" y="219"/>
                  </a:lnTo>
                  <a:lnTo>
                    <a:pt x="142" y="228"/>
                  </a:lnTo>
                  <a:lnTo>
                    <a:pt x="130" y="235"/>
                  </a:lnTo>
                  <a:lnTo>
                    <a:pt x="118" y="242"/>
                  </a:lnTo>
                  <a:lnTo>
                    <a:pt x="107" y="246"/>
                  </a:lnTo>
                  <a:lnTo>
                    <a:pt x="99" y="250"/>
                  </a:lnTo>
                  <a:lnTo>
                    <a:pt x="92" y="254"/>
                  </a:lnTo>
                  <a:lnTo>
                    <a:pt x="85" y="255"/>
                  </a:lnTo>
                  <a:lnTo>
                    <a:pt x="80" y="257"/>
                  </a:lnTo>
                  <a:lnTo>
                    <a:pt x="77" y="25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1" name="Freeform 37"/>
            <p:cNvSpPr/>
            <p:nvPr/>
          </p:nvSpPr>
          <p:spPr>
            <a:xfrm>
              <a:off x="5640388" y="3895726"/>
              <a:ext cx="1069975" cy="946150"/>
            </a:xfrm>
            <a:custGeom>
              <a:avLst/>
              <a:gdLst>
                <a:gd name="txL" fmla="*/ 0 w 674"/>
                <a:gd name="txT" fmla="*/ 0 h 596"/>
                <a:gd name="txR" fmla="*/ 674 w 674"/>
                <a:gd name="txB" fmla="*/ 596 h 596"/>
              </a:gdLst>
              <a:ahLst/>
              <a:cxnLst>
                <a:cxn ang="0">
                  <a:pos x="417" y="524"/>
                </a:cxn>
                <a:cxn ang="0">
                  <a:pos x="404" y="496"/>
                </a:cxn>
                <a:cxn ang="0">
                  <a:pos x="378" y="466"/>
                </a:cxn>
                <a:cxn ang="0">
                  <a:pos x="352" y="438"/>
                </a:cxn>
                <a:cxn ang="0">
                  <a:pos x="339" y="417"/>
                </a:cxn>
                <a:cxn ang="0">
                  <a:pos x="337" y="405"/>
                </a:cxn>
                <a:cxn ang="0">
                  <a:pos x="358" y="404"/>
                </a:cxn>
                <a:cxn ang="0">
                  <a:pos x="412" y="427"/>
                </a:cxn>
                <a:cxn ang="0">
                  <a:pos x="445" y="437"/>
                </a:cxn>
                <a:cxn ang="0">
                  <a:pos x="465" y="434"/>
                </a:cxn>
                <a:cxn ang="0">
                  <a:pos x="481" y="420"/>
                </a:cxn>
                <a:cxn ang="0">
                  <a:pos x="496" y="394"/>
                </a:cxn>
                <a:cxn ang="0">
                  <a:pos x="510" y="355"/>
                </a:cxn>
                <a:cxn ang="0">
                  <a:pos x="527" y="292"/>
                </a:cxn>
                <a:cxn ang="0">
                  <a:pos x="546" y="195"/>
                </a:cxn>
                <a:cxn ang="0">
                  <a:pos x="547" y="142"/>
                </a:cxn>
                <a:cxn ang="0">
                  <a:pos x="546" y="118"/>
                </a:cxn>
                <a:cxn ang="0">
                  <a:pos x="544" y="101"/>
                </a:cxn>
                <a:cxn ang="0">
                  <a:pos x="535" y="93"/>
                </a:cxn>
                <a:cxn ang="0">
                  <a:pos x="500" y="90"/>
                </a:cxn>
                <a:cxn ang="0">
                  <a:pos x="467" y="91"/>
                </a:cxn>
                <a:cxn ang="0">
                  <a:pos x="383" y="100"/>
                </a:cxn>
                <a:cxn ang="0">
                  <a:pos x="267" y="119"/>
                </a:cxn>
                <a:cxn ang="0">
                  <a:pos x="151" y="144"/>
                </a:cxn>
                <a:cxn ang="0">
                  <a:pos x="99" y="158"/>
                </a:cxn>
                <a:cxn ang="0">
                  <a:pos x="67" y="166"/>
                </a:cxn>
                <a:cxn ang="0">
                  <a:pos x="51" y="169"/>
                </a:cxn>
                <a:cxn ang="0">
                  <a:pos x="36" y="162"/>
                </a:cxn>
                <a:cxn ang="0">
                  <a:pos x="12" y="144"/>
                </a:cxn>
                <a:cxn ang="0">
                  <a:pos x="2" y="126"/>
                </a:cxn>
                <a:cxn ang="0">
                  <a:pos x="3" y="119"/>
                </a:cxn>
                <a:cxn ang="0">
                  <a:pos x="24" y="112"/>
                </a:cxn>
                <a:cxn ang="0">
                  <a:pos x="51" y="106"/>
                </a:cxn>
                <a:cxn ang="0">
                  <a:pos x="99" y="98"/>
                </a:cxn>
                <a:cxn ang="0">
                  <a:pos x="169" y="84"/>
                </a:cxn>
                <a:cxn ang="0">
                  <a:pos x="380" y="51"/>
                </a:cxn>
                <a:cxn ang="0">
                  <a:pos x="460" y="37"/>
                </a:cxn>
                <a:cxn ang="0">
                  <a:pos x="508" y="26"/>
                </a:cxn>
                <a:cxn ang="0">
                  <a:pos x="532" y="17"/>
                </a:cxn>
                <a:cxn ang="0">
                  <a:pos x="547" y="4"/>
                </a:cxn>
                <a:cxn ang="0">
                  <a:pos x="563" y="1"/>
                </a:cxn>
                <a:cxn ang="0">
                  <a:pos x="575" y="7"/>
                </a:cxn>
                <a:cxn ang="0">
                  <a:pos x="611" y="36"/>
                </a:cxn>
                <a:cxn ang="0">
                  <a:pos x="659" y="82"/>
                </a:cxn>
                <a:cxn ang="0">
                  <a:pos x="672" y="101"/>
                </a:cxn>
                <a:cxn ang="0">
                  <a:pos x="671" y="115"/>
                </a:cxn>
                <a:cxn ang="0">
                  <a:pos x="657" y="126"/>
                </a:cxn>
                <a:cxn ang="0">
                  <a:pos x="643" y="142"/>
                </a:cxn>
                <a:cxn ang="0">
                  <a:pos x="633" y="176"/>
                </a:cxn>
                <a:cxn ang="0">
                  <a:pos x="623" y="225"/>
                </a:cxn>
                <a:cxn ang="0">
                  <a:pos x="599" y="346"/>
                </a:cxn>
                <a:cxn ang="0">
                  <a:pos x="554" y="470"/>
                </a:cxn>
                <a:cxn ang="0">
                  <a:pos x="529" y="516"/>
                </a:cxn>
                <a:cxn ang="0">
                  <a:pos x="501" y="550"/>
                </a:cxn>
                <a:cxn ang="0">
                  <a:pos x="465" y="582"/>
                </a:cxn>
                <a:cxn ang="0">
                  <a:pos x="445" y="594"/>
                </a:cxn>
                <a:cxn ang="0">
                  <a:pos x="429" y="594"/>
                </a:cxn>
                <a:cxn ang="0">
                  <a:pos x="416" y="576"/>
                </a:cxn>
              </a:cxnLst>
              <a:rect l="txL" t="txT" r="txR" b="txB"/>
              <a:pathLst>
                <a:path w="674" h="596">
                  <a:moveTo>
                    <a:pt x="419" y="556"/>
                  </a:moveTo>
                  <a:lnTo>
                    <a:pt x="421" y="545"/>
                  </a:lnTo>
                  <a:lnTo>
                    <a:pt x="419" y="535"/>
                  </a:lnTo>
                  <a:lnTo>
                    <a:pt x="419" y="529"/>
                  </a:lnTo>
                  <a:lnTo>
                    <a:pt x="417" y="524"/>
                  </a:lnTo>
                  <a:lnTo>
                    <a:pt x="416" y="518"/>
                  </a:lnTo>
                  <a:lnTo>
                    <a:pt x="414" y="513"/>
                  </a:lnTo>
                  <a:lnTo>
                    <a:pt x="411" y="507"/>
                  </a:lnTo>
                  <a:lnTo>
                    <a:pt x="409" y="502"/>
                  </a:lnTo>
                  <a:lnTo>
                    <a:pt x="404" y="496"/>
                  </a:lnTo>
                  <a:lnTo>
                    <a:pt x="400" y="491"/>
                  </a:lnTo>
                  <a:lnTo>
                    <a:pt x="395" y="485"/>
                  </a:lnTo>
                  <a:lnTo>
                    <a:pt x="390" y="478"/>
                  </a:lnTo>
                  <a:lnTo>
                    <a:pt x="385" y="473"/>
                  </a:lnTo>
                  <a:lnTo>
                    <a:pt x="378" y="466"/>
                  </a:lnTo>
                  <a:lnTo>
                    <a:pt x="373" y="460"/>
                  </a:lnTo>
                  <a:lnTo>
                    <a:pt x="366" y="453"/>
                  </a:lnTo>
                  <a:lnTo>
                    <a:pt x="361" y="448"/>
                  </a:lnTo>
                  <a:lnTo>
                    <a:pt x="356" y="442"/>
                  </a:lnTo>
                  <a:lnTo>
                    <a:pt x="352" y="438"/>
                  </a:lnTo>
                  <a:lnTo>
                    <a:pt x="349" y="433"/>
                  </a:lnTo>
                  <a:lnTo>
                    <a:pt x="346" y="428"/>
                  </a:lnTo>
                  <a:lnTo>
                    <a:pt x="342" y="424"/>
                  </a:lnTo>
                  <a:lnTo>
                    <a:pt x="340" y="420"/>
                  </a:lnTo>
                  <a:lnTo>
                    <a:pt x="339" y="417"/>
                  </a:lnTo>
                  <a:lnTo>
                    <a:pt x="337" y="415"/>
                  </a:lnTo>
                  <a:lnTo>
                    <a:pt x="337" y="412"/>
                  </a:lnTo>
                  <a:lnTo>
                    <a:pt x="337" y="409"/>
                  </a:lnTo>
                  <a:lnTo>
                    <a:pt x="337" y="408"/>
                  </a:lnTo>
                  <a:lnTo>
                    <a:pt x="337" y="405"/>
                  </a:lnTo>
                  <a:lnTo>
                    <a:pt x="340" y="402"/>
                  </a:lnTo>
                  <a:lnTo>
                    <a:pt x="344" y="402"/>
                  </a:lnTo>
                  <a:lnTo>
                    <a:pt x="349" y="402"/>
                  </a:lnTo>
                  <a:lnTo>
                    <a:pt x="358" y="404"/>
                  </a:lnTo>
                  <a:lnTo>
                    <a:pt x="364" y="406"/>
                  </a:lnTo>
                  <a:lnTo>
                    <a:pt x="375" y="410"/>
                  </a:lnTo>
                  <a:lnTo>
                    <a:pt x="387" y="415"/>
                  </a:lnTo>
                  <a:lnTo>
                    <a:pt x="399" y="422"/>
                  </a:lnTo>
                  <a:lnTo>
                    <a:pt x="412" y="427"/>
                  </a:lnTo>
                  <a:lnTo>
                    <a:pt x="424" y="431"/>
                  </a:lnTo>
                  <a:lnTo>
                    <a:pt x="429" y="434"/>
                  </a:lnTo>
                  <a:lnTo>
                    <a:pt x="435" y="435"/>
                  </a:lnTo>
                  <a:lnTo>
                    <a:pt x="440" y="435"/>
                  </a:lnTo>
                  <a:lnTo>
                    <a:pt x="445" y="437"/>
                  </a:lnTo>
                  <a:lnTo>
                    <a:pt x="450" y="437"/>
                  </a:lnTo>
                  <a:lnTo>
                    <a:pt x="453" y="437"/>
                  </a:lnTo>
                  <a:lnTo>
                    <a:pt x="458" y="437"/>
                  </a:lnTo>
                  <a:lnTo>
                    <a:pt x="462" y="435"/>
                  </a:lnTo>
                  <a:lnTo>
                    <a:pt x="465" y="434"/>
                  </a:lnTo>
                  <a:lnTo>
                    <a:pt x="469" y="433"/>
                  </a:lnTo>
                  <a:lnTo>
                    <a:pt x="472" y="430"/>
                  </a:lnTo>
                  <a:lnTo>
                    <a:pt x="476" y="427"/>
                  </a:lnTo>
                  <a:lnTo>
                    <a:pt x="479" y="423"/>
                  </a:lnTo>
                  <a:lnTo>
                    <a:pt x="481" y="420"/>
                  </a:lnTo>
                  <a:lnTo>
                    <a:pt x="484" y="416"/>
                  </a:lnTo>
                  <a:lnTo>
                    <a:pt x="488" y="410"/>
                  </a:lnTo>
                  <a:lnTo>
                    <a:pt x="489" y="406"/>
                  </a:lnTo>
                  <a:lnTo>
                    <a:pt x="493" y="399"/>
                  </a:lnTo>
                  <a:lnTo>
                    <a:pt x="496" y="394"/>
                  </a:lnTo>
                  <a:lnTo>
                    <a:pt x="498" y="387"/>
                  </a:lnTo>
                  <a:lnTo>
                    <a:pt x="501" y="380"/>
                  </a:lnTo>
                  <a:lnTo>
                    <a:pt x="505" y="373"/>
                  </a:lnTo>
                  <a:lnTo>
                    <a:pt x="506" y="365"/>
                  </a:lnTo>
                  <a:lnTo>
                    <a:pt x="510" y="355"/>
                  </a:lnTo>
                  <a:lnTo>
                    <a:pt x="513" y="347"/>
                  </a:lnTo>
                  <a:lnTo>
                    <a:pt x="515" y="336"/>
                  </a:lnTo>
                  <a:lnTo>
                    <a:pt x="518" y="326"/>
                  </a:lnTo>
                  <a:lnTo>
                    <a:pt x="522" y="315"/>
                  </a:lnTo>
                  <a:lnTo>
                    <a:pt x="527" y="292"/>
                  </a:lnTo>
                  <a:lnTo>
                    <a:pt x="532" y="271"/>
                  </a:lnTo>
                  <a:lnTo>
                    <a:pt x="535" y="250"/>
                  </a:lnTo>
                  <a:lnTo>
                    <a:pt x="539" y="231"/>
                  </a:lnTo>
                  <a:lnTo>
                    <a:pt x="542" y="211"/>
                  </a:lnTo>
                  <a:lnTo>
                    <a:pt x="546" y="195"/>
                  </a:lnTo>
                  <a:lnTo>
                    <a:pt x="546" y="178"/>
                  </a:lnTo>
                  <a:lnTo>
                    <a:pt x="547" y="163"/>
                  </a:lnTo>
                  <a:lnTo>
                    <a:pt x="547" y="156"/>
                  </a:lnTo>
                  <a:lnTo>
                    <a:pt x="547" y="149"/>
                  </a:lnTo>
                  <a:lnTo>
                    <a:pt x="547" y="142"/>
                  </a:lnTo>
                  <a:lnTo>
                    <a:pt x="547" y="137"/>
                  </a:lnTo>
                  <a:lnTo>
                    <a:pt x="546" y="131"/>
                  </a:lnTo>
                  <a:lnTo>
                    <a:pt x="546" y="126"/>
                  </a:lnTo>
                  <a:lnTo>
                    <a:pt x="546" y="122"/>
                  </a:lnTo>
                  <a:lnTo>
                    <a:pt x="546" y="118"/>
                  </a:lnTo>
                  <a:lnTo>
                    <a:pt x="546" y="113"/>
                  </a:lnTo>
                  <a:lnTo>
                    <a:pt x="546" y="109"/>
                  </a:lnTo>
                  <a:lnTo>
                    <a:pt x="546" y="106"/>
                  </a:lnTo>
                  <a:lnTo>
                    <a:pt x="544" y="104"/>
                  </a:lnTo>
                  <a:lnTo>
                    <a:pt x="544" y="101"/>
                  </a:lnTo>
                  <a:lnTo>
                    <a:pt x="544" y="100"/>
                  </a:lnTo>
                  <a:lnTo>
                    <a:pt x="542" y="97"/>
                  </a:lnTo>
                  <a:lnTo>
                    <a:pt x="542" y="95"/>
                  </a:lnTo>
                  <a:lnTo>
                    <a:pt x="539" y="94"/>
                  </a:lnTo>
                  <a:lnTo>
                    <a:pt x="535" y="93"/>
                  </a:lnTo>
                  <a:lnTo>
                    <a:pt x="530" y="91"/>
                  </a:lnTo>
                  <a:lnTo>
                    <a:pt x="523" y="91"/>
                  </a:lnTo>
                  <a:lnTo>
                    <a:pt x="517" y="91"/>
                  </a:lnTo>
                  <a:lnTo>
                    <a:pt x="508" y="90"/>
                  </a:lnTo>
                  <a:lnTo>
                    <a:pt x="500" y="90"/>
                  </a:lnTo>
                  <a:lnTo>
                    <a:pt x="491" y="90"/>
                  </a:lnTo>
                  <a:lnTo>
                    <a:pt x="486" y="90"/>
                  </a:lnTo>
                  <a:lnTo>
                    <a:pt x="481" y="91"/>
                  </a:lnTo>
                  <a:lnTo>
                    <a:pt x="474" y="91"/>
                  </a:lnTo>
                  <a:lnTo>
                    <a:pt x="467" y="91"/>
                  </a:lnTo>
                  <a:lnTo>
                    <a:pt x="453" y="93"/>
                  </a:lnTo>
                  <a:lnTo>
                    <a:pt x="438" y="94"/>
                  </a:lnTo>
                  <a:lnTo>
                    <a:pt x="421" y="95"/>
                  </a:lnTo>
                  <a:lnTo>
                    <a:pt x="404" y="97"/>
                  </a:lnTo>
                  <a:lnTo>
                    <a:pt x="383" y="100"/>
                  </a:lnTo>
                  <a:lnTo>
                    <a:pt x="363" y="102"/>
                  </a:lnTo>
                  <a:lnTo>
                    <a:pt x="340" y="106"/>
                  </a:lnTo>
                  <a:lnTo>
                    <a:pt x="316" y="111"/>
                  </a:lnTo>
                  <a:lnTo>
                    <a:pt x="293" y="115"/>
                  </a:lnTo>
                  <a:lnTo>
                    <a:pt x="267" y="119"/>
                  </a:lnTo>
                  <a:lnTo>
                    <a:pt x="243" y="124"/>
                  </a:lnTo>
                  <a:lnTo>
                    <a:pt x="217" y="129"/>
                  </a:lnTo>
                  <a:lnTo>
                    <a:pt x="192" y="134"/>
                  </a:lnTo>
                  <a:lnTo>
                    <a:pt x="164" y="141"/>
                  </a:lnTo>
                  <a:lnTo>
                    <a:pt x="151" y="144"/>
                  </a:lnTo>
                  <a:lnTo>
                    <a:pt x="139" y="147"/>
                  </a:lnTo>
                  <a:lnTo>
                    <a:pt x="128" y="149"/>
                  </a:lnTo>
                  <a:lnTo>
                    <a:pt x="118" y="152"/>
                  </a:lnTo>
                  <a:lnTo>
                    <a:pt x="108" y="155"/>
                  </a:lnTo>
                  <a:lnTo>
                    <a:pt x="99" y="158"/>
                  </a:lnTo>
                  <a:lnTo>
                    <a:pt x="91" y="159"/>
                  </a:lnTo>
                  <a:lnTo>
                    <a:pt x="84" y="162"/>
                  </a:lnTo>
                  <a:lnTo>
                    <a:pt x="77" y="163"/>
                  </a:lnTo>
                  <a:lnTo>
                    <a:pt x="70" y="165"/>
                  </a:lnTo>
                  <a:lnTo>
                    <a:pt x="67" y="166"/>
                  </a:lnTo>
                  <a:lnTo>
                    <a:pt x="62" y="167"/>
                  </a:lnTo>
                  <a:lnTo>
                    <a:pt x="58" y="167"/>
                  </a:lnTo>
                  <a:lnTo>
                    <a:pt x="55" y="169"/>
                  </a:lnTo>
                  <a:lnTo>
                    <a:pt x="53" y="169"/>
                  </a:lnTo>
                  <a:lnTo>
                    <a:pt x="51" y="169"/>
                  </a:lnTo>
                  <a:lnTo>
                    <a:pt x="50" y="169"/>
                  </a:lnTo>
                  <a:lnTo>
                    <a:pt x="48" y="167"/>
                  </a:lnTo>
                  <a:lnTo>
                    <a:pt x="44" y="166"/>
                  </a:lnTo>
                  <a:lnTo>
                    <a:pt x="41" y="165"/>
                  </a:lnTo>
                  <a:lnTo>
                    <a:pt x="36" y="162"/>
                  </a:lnTo>
                  <a:lnTo>
                    <a:pt x="33" y="159"/>
                  </a:lnTo>
                  <a:lnTo>
                    <a:pt x="27" y="156"/>
                  </a:lnTo>
                  <a:lnTo>
                    <a:pt x="22" y="152"/>
                  </a:lnTo>
                  <a:lnTo>
                    <a:pt x="15" y="148"/>
                  </a:lnTo>
                  <a:lnTo>
                    <a:pt x="12" y="144"/>
                  </a:lnTo>
                  <a:lnTo>
                    <a:pt x="9" y="140"/>
                  </a:lnTo>
                  <a:lnTo>
                    <a:pt x="5" y="135"/>
                  </a:lnTo>
                  <a:lnTo>
                    <a:pt x="3" y="133"/>
                  </a:lnTo>
                  <a:lnTo>
                    <a:pt x="2" y="129"/>
                  </a:lnTo>
                  <a:lnTo>
                    <a:pt x="2" y="126"/>
                  </a:lnTo>
                  <a:lnTo>
                    <a:pt x="2" y="124"/>
                  </a:lnTo>
                  <a:lnTo>
                    <a:pt x="0" y="122"/>
                  </a:lnTo>
                  <a:lnTo>
                    <a:pt x="0" y="120"/>
                  </a:lnTo>
                  <a:lnTo>
                    <a:pt x="2" y="119"/>
                  </a:lnTo>
                  <a:lnTo>
                    <a:pt x="3" y="119"/>
                  </a:lnTo>
                  <a:lnTo>
                    <a:pt x="7" y="118"/>
                  </a:lnTo>
                  <a:lnTo>
                    <a:pt x="10" y="116"/>
                  </a:lnTo>
                  <a:lnTo>
                    <a:pt x="15" y="115"/>
                  </a:lnTo>
                  <a:lnTo>
                    <a:pt x="22" y="113"/>
                  </a:lnTo>
                  <a:lnTo>
                    <a:pt x="24" y="112"/>
                  </a:lnTo>
                  <a:lnTo>
                    <a:pt x="29" y="111"/>
                  </a:lnTo>
                  <a:lnTo>
                    <a:pt x="33" y="109"/>
                  </a:lnTo>
                  <a:lnTo>
                    <a:pt x="39" y="108"/>
                  </a:lnTo>
                  <a:lnTo>
                    <a:pt x="44" y="108"/>
                  </a:lnTo>
                  <a:lnTo>
                    <a:pt x="51" y="106"/>
                  </a:lnTo>
                  <a:lnTo>
                    <a:pt x="60" y="105"/>
                  </a:lnTo>
                  <a:lnTo>
                    <a:pt x="68" y="104"/>
                  </a:lnTo>
                  <a:lnTo>
                    <a:pt x="79" y="101"/>
                  </a:lnTo>
                  <a:lnTo>
                    <a:pt x="89" y="100"/>
                  </a:lnTo>
                  <a:lnTo>
                    <a:pt x="99" y="98"/>
                  </a:lnTo>
                  <a:lnTo>
                    <a:pt x="111" y="95"/>
                  </a:lnTo>
                  <a:lnTo>
                    <a:pt x="125" y="93"/>
                  </a:lnTo>
                  <a:lnTo>
                    <a:pt x="139" y="91"/>
                  </a:lnTo>
                  <a:lnTo>
                    <a:pt x="154" y="89"/>
                  </a:lnTo>
                  <a:lnTo>
                    <a:pt x="169" y="84"/>
                  </a:lnTo>
                  <a:lnTo>
                    <a:pt x="231" y="76"/>
                  </a:lnTo>
                  <a:lnTo>
                    <a:pt x="291" y="68"/>
                  </a:lnTo>
                  <a:lnTo>
                    <a:pt x="322" y="62"/>
                  </a:lnTo>
                  <a:lnTo>
                    <a:pt x="351" y="57"/>
                  </a:lnTo>
                  <a:lnTo>
                    <a:pt x="380" y="51"/>
                  </a:lnTo>
                  <a:lnTo>
                    <a:pt x="409" y="46"/>
                  </a:lnTo>
                  <a:lnTo>
                    <a:pt x="423" y="43"/>
                  </a:lnTo>
                  <a:lnTo>
                    <a:pt x="436" y="42"/>
                  </a:lnTo>
                  <a:lnTo>
                    <a:pt x="448" y="39"/>
                  </a:lnTo>
                  <a:lnTo>
                    <a:pt x="460" y="37"/>
                  </a:lnTo>
                  <a:lnTo>
                    <a:pt x="472" y="35"/>
                  </a:lnTo>
                  <a:lnTo>
                    <a:pt x="482" y="33"/>
                  </a:lnTo>
                  <a:lnTo>
                    <a:pt x="491" y="30"/>
                  </a:lnTo>
                  <a:lnTo>
                    <a:pt x="500" y="29"/>
                  </a:lnTo>
                  <a:lnTo>
                    <a:pt x="508" y="26"/>
                  </a:lnTo>
                  <a:lnTo>
                    <a:pt x="515" y="25"/>
                  </a:lnTo>
                  <a:lnTo>
                    <a:pt x="520" y="22"/>
                  </a:lnTo>
                  <a:lnTo>
                    <a:pt x="525" y="21"/>
                  </a:lnTo>
                  <a:lnTo>
                    <a:pt x="529" y="18"/>
                  </a:lnTo>
                  <a:lnTo>
                    <a:pt x="532" y="17"/>
                  </a:lnTo>
                  <a:lnTo>
                    <a:pt x="535" y="14"/>
                  </a:lnTo>
                  <a:lnTo>
                    <a:pt x="537" y="13"/>
                  </a:lnTo>
                  <a:lnTo>
                    <a:pt x="539" y="10"/>
                  </a:lnTo>
                  <a:lnTo>
                    <a:pt x="541" y="8"/>
                  </a:lnTo>
                  <a:lnTo>
                    <a:pt x="547" y="4"/>
                  </a:lnTo>
                  <a:lnTo>
                    <a:pt x="551" y="3"/>
                  </a:lnTo>
                  <a:lnTo>
                    <a:pt x="554" y="1"/>
                  </a:lnTo>
                  <a:lnTo>
                    <a:pt x="558" y="1"/>
                  </a:lnTo>
                  <a:lnTo>
                    <a:pt x="563" y="0"/>
                  </a:lnTo>
                  <a:lnTo>
                    <a:pt x="563" y="1"/>
                  </a:lnTo>
                  <a:lnTo>
                    <a:pt x="565" y="1"/>
                  </a:lnTo>
                  <a:lnTo>
                    <a:pt x="566" y="3"/>
                  </a:lnTo>
                  <a:lnTo>
                    <a:pt x="568" y="4"/>
                  </a:lnTo>
                  <a:lnTo>
                    <a:pt x="571" y="6"/>
                  </a:lnTo>
                  <a:lnTo>
                    <a:pt x="575" y="7"/>
                  </a:lnTo>
                  <a:lnTo>
                    <a:pt x="578" y="10"/>
                  </a:lnTo>
                  <a:lnTo>
                    <a:pt x="582" y="13"/>
                  </a:lnTo>
                  <a:lnTo>
                    <a:pt x="590" y="19"/>
                  </a:lnTo>
                  <a:lnTo>
                    <a:pt x="599" y="26"/>
                  </a:lnTo>
                  <a:lnTo>
                    <a:pt x="611" y="36"/>
                  </a:lnTo>
                  <a:lnTo>
                    <a:pt x="623" y="46"/>
                  </a:lnTo>
                  <a:lnTo>
                    <a:pt x="635" y="55"/>
                  </a:lnTo>
                  <a:lnTo>
                    <a:pt x="643" y="65"/>
                  </a:lnTo>
                  <a:lnTo>
                    <a:pt x="652" y="75"/>
                  </a:lnTo>
                  <a:lnTo>
                    <a:pt x="659" y="82"/>
                  </a:lnTo>
                  <a:lnTo>
                    <a:pt x="664" y="89"/>
                  </a:lnTo>
                  <a:lnTo>
                    <a:pt x="669" y="94"/>
                  </a:lnTo>
                  <a:lnTo>
                    <a:pt x="671" y="97"/>
                  </a:lnTo>
                  <a:lnTo>
                    <a:pt x="672" y="98"/>
                  </a:lnTo>
                  <a:lnTo>
                    <a:pt x="672" y="101"/>
                  </a:lnTo>
                  <a:lnTo>
                    <a:pt x="674" y="102"/>
                  </a:lnTo>
                  <a:lnTo>
                    <a:pt x="674" y="105"/>
                  </a:lnTo>
                  <a:lnTo>
                    <a:pt x="674" y="109"/>
                  </a:lnTo>
                  <a:lnTo>
                    <a:pt x="672" y="112"/>
                  </a:lnTo>
                  <a:lnTo>
                    <a:pt x="671" y="115"/>
                  </a:lnTo>
                  <a:lnTo>
                    <a:pt x="669" y="118"/>
                  </a:lnTo>
                  <a:lnTo>
                    <a:pt x="665" y="120"/>
                  </a:lnTo>
                  <a:lnTo>
                    <a:pt x="662" y="122"/>
                  </a:lnTo>
                  <a:lnTo>
                    <a:pt x="659" y="124"/>
                  </a:lnTo>
                  <a:lnTo>
                    <a:pt x="657" y="126"/>
                  </a:lnTo>
                  <a:lnTo>
                    <a:pt x="654" y="127"/>
                  </a:lnTo>
                  <a:lnTo>
                    <a:pt x="650" y="130"/>
                  </a:lnTo>
                  <a:lnTo>
                    <a:pt x="648" y="134"/>
                  </a:lnTo>
                  <a:lnTo>
                    <a:pt x="647" y="137"/>
                  </a:lnTo>
                  <a:lnTo>
                    <a:pt x="643" y="142"/>
                  </a:lnTo>
                  <a:lnTo>
                    <a:pt x="642" y="148"/>
                  </a:lnTo>
                  <a:lnTo>
                    <a:pt x="640" y="153"/>
                  </a:lnTo>
                  <a:lnTo>
                    <a:pt x="636" y="160"/>
                  </a:lnTo>
                  <a:lnTo>
                    <a:pt x="635" y="167"/>
                  </a:lnTo>
                  <a:lnTo>
                    <a:pt x="633" y="176"/>
                  </a:lnTo>
                  <a:lnTo>
                    <a:pt x="631" y="184"/>
                  </a:lnTo>
                  <a:lnTo>
                    <a:pt x="630" y="194"/>
                  </a:lnTo>
                  <a:lnTo>
                    <a:pt x="626" y="203"/>
                  </a:lnTo>
                  <a:lnTo>
                    <a:pt x="624" y="214"/>
                  </a:lnTo>
                  <a:lnTo>
                    <a:pt x="623" y="225"/>
                  </a:lnTo>
                  <a:lnTo>
                    <a:pt x="619" y="250"/>
                  </a:lnTo>
                  <a:lnTo>
                    <a:pt x="614" y="275"/>
                  </a:lnTo>
                  <a:lnTo>
                    <a:pt x="609" y="299"/>
                  </a:lnTo>
                  <a:lnTo>
                    <a:pt x="604" y="322"/>
                  </a:lnTo>
                  <a:lnTo>
                    <a:pt x="599" y="346"/>
                  </a:lnTo>
                  <a:lnTo>
                    <a:pt x="592" y="369"/>
                  </a:lnTo>
                  <a:lnTo>
                    <a:pt x="577" y="416"/>
                  </a:lnTo>
                  <a:lnTo>
                    <a:pt x="568" y="438"/>
                  </a:lnTo>
                  <a:lnTo>
                    <a:pt x="558" y="459"/>
                  </a:lnTo>
                  <a:lnTo>
                    <a:pt x="554" y="470"/>
                  </a:lnTo>
                  <a:lnTo>
                    <a:pt x="549" y="480"/>
                  </a:lnTo>
                  <a:lnTo>
                    <a:pt x="544" y="489"/>
                  </a:lnTo>
                  <a:lnTo>
                    <a:pt x="539" y="498"/>
                  </a:lnTo>
                  <a:lnTo>
                    <a:pt x="534" y="507"/>
                  </a:lnTo>
                  <a:lnTo>
                    <a:pt x="529" y="516"/>
                  </a:lnTo>
                  <a:lnTo>
                    <a:pt x="523" y="522"/>
                  </a:lnTo>
                  <a:lnTo>
                    <a:pt x="518" y="531"/>
                  </a:lnTo>
                  <a:lnTo>
                    <a:pt x="512" y="538"/>
                  </a:lnTo>
                  <a:lnTo>
                    <a:pt x="506" y="545"/>
                  </a:lnTo>
                  <a:lnTo>
                    <a:pt x="501" y="550"/>
                  </a:lnTo>
                  <a:lnTo>
                    <a:pt x="496" y="556"/>
                  </a:lnTo>
                  <a:lnTo>
                    <a:pt x="484" y="565"/>
                  </a:lnTo>
                  <a:lnTo>
                    <a:pt x="476" y="575"/>
                  </a:lnTo>
                  <a:lnTo>
                    <a:pt x="470" y="579"/>
                  </a:lnTo>
                  <a:lnTo>
                    <a:pt x="465" y="582"/>
                  </a:lnTo>
                  <a:lnTo>
                    <a:pt x="462" y="585"/>
                  </a:lnTo>
                  <a:lnTo>
                    <a:pt x="457" y="587"/>
                  </a:lnTo>
                  <a:lnTo>
                    <a:pt x="453" y="590"/>
                  </a:lnTo>
                  <a:lnTo>
                    <a:pt x="450" y="593"/>
                  </a:lnTo>
                  <a:lnTo>
                    <a:pt x="445" y="594"/>
                  </a:lnTo>
                  <a:lnTo>
                    <a:pt x="441" y="596"/>
                  </a:lnTo>
                  <a:lnTo>
                    <a:pt x="438" y="596"/>
                  </a:lnTo>
                  <a:lnTo>
                    <a:pt x="436" y="596"/>
                  </a:lnTo>
                  <a:lnTo>
                    <a:pt x="433" y="596"/>
                  </a:lnTo>
                  <a:lnTo>
                    <a:pt x="429" y="594"/>
                  </a:lnTo>
                  <a:lnTo>
                    <a:pt x="424" y="593"/>
                  </a:lnTo>
                  <a:lnTo>
                    <a:pt x="421" y="590"/>
                  </a:lnTo>
                  <a:lnTo>
                    <a:pt x="417" y="586"/>
                  </a:lnTo>
                  <a:lnTo>
                    <a:pt x="417" y="582"/>
                  </a:lnTo>
                  <a:lnTo>
                    <a:pt x="416" y="576"/>
                  </a:lnTo>
                  <a:lnTo>
                    <a:pt x="416" y="571"/>
                  </a:lnTo>
                  <a:lnTo>
                    <a:pt x="417" y="564"/>
                  </a:lnTo>
                  <a:lnTo>
                    <a:pt x="419" y="55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92" name="Freeform 38"/>
            <p:cNvSpPr/>
            <p:nvPr/>
          </p:nvSpPr>
          <p:spPr>
            <a:xfrm>
              <a:off x="5407025" y="3821113"/>
              <a:ext cx="866775" cy="1004888"/>
            </a:xfrm>
            <a:custGeom>
              <a:avLst/>
              <a:gdLst>
                <a:gd name="txL" fmla="*/ 0 w 546"/>
                <a:gd name="txT" fmla="*/ 0 h 633"/>
                <a:gd name="txR" fmla="*/ 546 w 546"/>
                <a:gd name="txB" fmla="*/ 633 h 633"/>
              </a:gdLst>
              <a:ahLst/>
              <a:cxnLst>
                <a:cxn ang="0">
                  <a:pos x="0" y="626"/>
                </a:cxn>
                <a:cxn ang="0">
                  <a:pos x="7" y="615"/>
                </a:cxn>
                <a:cxn ang="0">
                  <a:pos x="22" y="603"/>
                </a:cxn>
                <a:cxn ang="0">
                  <a:pos x="44" y="586"/>
                </a:cxn>
                <a:cxn ang="0">
                  <a:pos x="73" y="567"/>
                </a:cxn>
                <a:cxn ang="0">
                  <a:pos x="121" y="536"/>
                </a:cxn>
                <a:cxn ang="0">
                  <a:pos x="193" y="485"/>
                </a:cxn>
                <a:cxn ang="0">
                  <a:pos x="260" y="423"/>
                </a:cxn>
                <a:cxn ang="0">
                  <a:pos x="320" y="358"/>
                </a:cxn>
                <a:cxn ang="0">
                  <a:pos x="368" y="290"/>
                </a:cxn>
                <a:cxn ang="0">
                  <a:pos x="404" y="221"/>
                </a:cxn>
                <a:cxn ang="0">
                  <a:pos x="417" y="188"/>
                </a:cxn>
                <a:cxn ang="0">
                  <a:pos x="429" y="159"/>
                </a:cxn>
                <a:cxn ang="0">
                  <a:pos x="440" y="133"/>
                </a:cxn>
                <a:cxn ang="0">
                  <a:pos x="448" y="111"/>
                </a:cxn>
                <a:cxn ang="0">
                  <a:pos x="453" y="93"/>
                </a:cxn>
                <a:cxn ang="0">
                  <a:pos x="457" y="68"/>
                </a:cxn>
                <a:cxn ang="0">
                  <a:pos x="453" y="47"/>
                </a:cxn>
                <a:cxn ang="0">
                  <a:pos x="448" y="36"/>
                </a:cxn>
                <a:cxn ang="0">
                  <a:pos x="441" y="28"/>
                </a:cxn>
                <a:cxn ang="0">
                  <a:pos x="441" y="17"/>
                </a:cxn>
                <a:cxn ang="0">
                  <a:pos x="446" y="4"/>
                </a:cxn>
                <a:cxn ang="0">
                  <a:pos x="462" y="0"/>
                </a:cxn>
                <a:cxn ang="0">
                  <a:pos x="489" y="4"/>
                </a:cxn>
                <a:cxn ang="0">
                  <a:pos x="517" y="21"/>
                </a:cxn>
                <a:cxn ang="0">
                  <a:pos x="535" y="33"/>
                </a:cxn>
                <a:cxn ang="0">
                  <a:pos x="546" y="42"/>
                </a:cxn>
                <a:cxn ang="0">
                  <a:pos x="544" y="48"/>
                </a:cxn>
                <a:cxn ang="0">
                  <a:pos x="539" y="62"/>
                </a:cxn>
                <a:cxn ang="0">
                  <a:pos x="532" y="83"/>
                </a:cxn>
                <a:cxn ang="0">
                  <a:pos x="522" y="112"/>
                </a:cxn>
                <a:cxn ang="0">
                  <a:pos x="510" y="147"/>
                </a:cxn>
                <a:cxn ang="0">
                  <a:pos x="486" y="213"/>
                </a:cxn>
                <a:cxn ang="0">
                  <a:pos x="452" y="288"/>
                </a:cxn>
                <a:cxn ang="0">
                  <a:pos x="426" y="330"/>
                </a:cxn>
                <a:cxn ang="0">
                  <a:pos x="400" y="369"/>
                </a:cxn>
                <a:cxn ang="0">
                  <a:pos x="351" y="426"/>
                </a:cxn>
                <a:cxn ang="0">
                  <a:pos x="292" y="480"/>
                </a:cxn>
                <a:cxn ang="0">
                  <a:pos x="224" y="528"/>
                </a:cxn>
                <a:cxn ang="0">
                  <a:pos x="157" y="568"/>
                </a:cxn>
                <a:cxn ang="0">
                  <a:pos x="92" y="603"/>
                </a:cxn>
                <a:cxn ang="0">
                  <a:pos x="63" y="616"/>
                </a:cxn>
                <a:cxn ang="0">
                  <a:pos x="39" y="626"/>
                </a:cxn>
                <a:cxn ang="0">
                  <a:pos x="22" y="630"/>
                </a:cxn>
                <a:cxn ang="0">
                  <a:pos x="8" y="633"/>
                </a:cxn>
                <a:cxn ang="0">
                  <a:pos x="2" y="632"/>
                </a:cxn>
              </a:cxnLst>
              <a:rect l="txL" t="txT" r="txR" b="txB"/>
              <a:pathLst>
                <a:path w="546" h="633">
                  <a:moveTo>
                    <a:pt x="0" y="630"/>
                  </a:moveTo>
                  <a:lnTo>
                    <a:pt x="0" y="629"/>
                  </a:lnTo>
                  <a:lnTo>
                    <a:pt x="0" y="626"/>
                  </a:lnTo>
                  <a:lnTo>
                    <a:pt x="2" y="623"/>
                  </a:lnTo>
                  <a:lnTo>
                    <a:pt x="3" y="619"/>
                  </a:lnTo>
                  <a:lnTo>
                    <a:pt x="7" y="615"/>
                  </a:lnTo>
                  <a:lnTo>
                    <a:pt x="12" y="611"/>
                  </a:lnTo>
                  <a:lnTo>
                    <a:pt x="17" y="607"/>
                  </a:lnTo>
                  <a:lnTo>
                    <a:pt x="22" y="603"/>
                  </a:lnTo>
                  <a:lnTo>
                    <a:pt x="29" y="597"/>
                  </a:lnTo>
                  <a:lnTo>
                    <a:pt x="36" y="592"/>
                  </a:lnTo>
                  <a:lnTo>
                    <a:pt x="44" y="586"/>
                  </a:lnTo>
                  <a:lnTo>
                    <a:pt x="53" y="579"/>
                  </a:lnTo>
                  <a:lnTo>
                    <a:pt x="63" y="574"/>
                  </a:lnTo>
                  <a:lnTo>
                    <a:pt x="73" y="567"/>
                  </a:lnTo>
                  <a:lnTo>
                    <a:pt x="85" y="560"/>
                  </a:lnTo>
                  <a:lnTo>
                    <a:pt x="97" y="553"/>
                  </a:lnTo>
                  <a:lnTo>
                    <a:pt x="121" y="536"/>
                  </a:lnTo>
                  <a:lnTo>
                    <a:pt x="145" y="521"/>
                  </a:lnTo>
                  <a:lnTo>
                    <a:pt x="169" y="503"/>
                  </a:lnTo>
                  <a:lnTo>
                    <a:pt x="193" y="485"/>
                  </a:lnTo>
                  <a:lnTo>
                    <a:pt x="215" y="466"/>
                  </a:lnTo>
                  <a:lnTo>
                    <a:pt x="238" y="445"/>
                  </a:lnTo>
                  <a:lnTo>
                    <a:pt x="260" y="423"/>
                  </a:lnTo>
                  <a:lnTo>
                    <a:pt x="280" y="401"/>
                  </a:lnTo>
                  <a:lnTo>
                    <a:pt x="301" y="380"/>
                  </a:lnTo>
                  <a:lnTo>
                    <a:pt x="320" y="358"/>
                  </a:lnTo>
                  <a:lnTo>
                    <a:pt x="337" y="336"/>
                  </a:lnTo>
                  <a:lnTo>
                    <a:pt x="354" y="314"/>
                  </a:lnTo>
                  <a:lnTo>
                    <a:pt x="368" y="290"/>
                  </a:lnTo>
                  <a:lnTo>
                    <a:pt x="381" y="268"/>
                  </a:lnTo>
                  <a:lnTo>
                    <a:pt x="393" y="245"/>
                  </a:lnTo>
                  <a:lnTo>
                    <a:pt x="404" y="221"/>
                  </a:lnTo>
                  <a:lnTo>
                    <a:pt x="407" y="210"/>
                  </a:lnTo>
                  <a:lnTo>
                    <a:pt x="412" y="199"/>
                  </a:lnTo>
                  <a:lnTo>
                    <a:pt x="417" y="188"/>
                  </a:lnTo>
                  <a:lnTo>
                    <a:pt x="421" y="178"/>
                  </a:lnTo>
                  <a:lnTo>
                    <a:pt x="424" y="169"/>
                  </a:lnTo>
                  <a:lnTo>
                    <a:pt x="429" y="159"/>
                  </a:lnTo>
                  <a:lnTo>
                    <a:pt x="433" y="151"/>
                  </a:lnTo>
                  <a:lnTo>
                    <a:pt x="436" y="141"/>
                  </a:lnTo>
                  <a:lnTo>
                    <a:pt x="440" y="133"/>
                  </a:lnTo>
                  <a:lnTo>
                    <a:pt x="443" y="126"/>
                  </a:lnTo>
                  <a:lnTo>
                    <a:pt x="445" y="118"/>
                  </a:lnTo>
                  <a:lnTo>
                    <a:pt x="448" y="111"/>
                  </a:lnTo>
                  <a:lnTo>
                    <a:pt x="450" y="105"/>
                  </a:lnTo>
                  <a:lnTo>
                    <a:pt x="452" y="98"/>
                  </a:lnTo>
                  <a:lnTo>
                    <a:pt x="453" y="93"/>
                  </a:lnTo>
                  <a:lnTo>
                    <a:pt x="453" y="87"/>
                  </a:lnTo>
                  <a:lnTo>
                    <a:pt x="455" y="77"/>
                  </a:lnTo>
                  <a:lnTo>
                    <a:pt x="457" y="68"/>
                  </a:lnTo>
                  <a:lnTo>
                    <a:pt x="457" y="61"/>
                  </a:lnTo>
                  <a:lnTo>
                    <a:pt x="455" y="54"/>
                  </a:lnTo>
                  <a:lnTo>
                    <a:pt x="453" y="47"/>
                  </a:lnTo>
                  <a:lnTo>
                    <a:pt x="453" y="43"/>
                  </a:lnTo>
                  <a:lnTo>
                    <a:pt x="452" y="39"/>
                  </a:lnTo>
                  <a:lnTo>
                    <a:pt x="448" y="36"/>
                  </a:lnTo>
                  <a:lnTo>
                    <a:pt x="446" y="35"/>
                  </a:lnTo>
                  <a:lnTo>
                    <a:pt x="443" y="32"/>
                  </a:lnTo>
                  <a:lnTo>
                    <a:pt x="441" y="28"/>
                  </a:lnTo>
                  <a:lnTo>
                    <a:pt x="441" y="25"/>
                  </a:lnTo>
                  <a:lnTo>
                    <a:pt x="441" y="21"/>
                  </a:lnTo>
                  <a:lnTo>
                    <a:pt x="441" y="17"/>
                  </a:lnTo>
                  <a:lnTo>
                    <a:pt x="443" y="13"/>
                  </a:lnTo>
                  <a:lnTo>
                    <a:pt x="445" y="8"/>
                  </a:lnTo>
                  <a:lnTo>
                    <a:pt x="446" y="4"/>
                  </a:lnTo>
                  <a:lnTo>
                    <a:pt x="450" y="3"/>
                  </a:lnTo>
                  <a:lnTo>
                    <a:pt x="455" y="0"/>
                  </a:lnTo>
                  <a:lnTo>
                    <a:pt x="462" y="0"/>
                  </a:lnTo>
                  <a:lnTo>
                    <a:pt x="470" y="0"/>
                  </a:lnTo>
                  <a:lnTo>
                    <a:pt x="479" y="1"/>
                  </a:lnTo>
                  <a:lnTo>
                    <a:pt x="489" y="4"/>
                  </a:lnTo>
                  <a:lnTo>
                    <a:pt x="499" y="8"/>
                  </a:lnTo>
                  <a:lnTo>
                    <a:pt x="510" y="15"/>
                  </a:lnTo>
                  <a:lnTo>
                    <a:pt x="517" y="21"/>
                  </a:lnTo>
                  <a:lnTo>
                    <a:pt x="525" y="25"/>
                  </a:lnTo>
                  <a:lnTo>
                    <a:pt x="530" y="29"/>
                  </a:lnTo>
                  <a:lnTo>
                    <a:pt x="535" y="33"/>
                  </a:lnTo>
                  <a:lnTo>
                    <a:pt x="540" y="37"/>
                  </a:lnTo>
                  <a:lnTo>
                    <a:pt x="544" y="40"/>
                  </a:lnTo>
                  <a:lnTo>
                    <a:pt x="546" y="42"/>
                  </a:lnTo>
                  <a:lnTo>
                    <a:pt x="546" y="44"/>
                  </a:lnTo>
                  <a:lnTo>
                    <a:pt x="546" y="46"/>
                  </a:lnTo>
                  <a:lnTo>
                    <a:pt x="544" y="48"/>
                  </a:lnTo>
                  <a:lnTo>
                    <a:pt x="542" y="53"/>
                  </a:lnTo>
                  <a:lnTo>
                    <a:pt x="542" y="57"/>
                  </a:lnTo>
                  <a:lnTo>
                    <a:pt x="539" y="62"/>
                  </a:lnTo>
                  <a:lnTo>
                    <a:pt x="537" y="69"/>
                  </a:lnTo>
                  <a:lnTo>
                    <a:pt x="535" y="76"/>
                  </a:lnTo>
                  <a:lnTo>
                    <a:pt x="532" y="83"/>
                  </a:lnTo>
                  <a:lnTo>
                    <a:pt x="529" y="93"/>
                  </a:lnTo>
                  <a:lnTo>
                    <a:pt x="525" y="101"/>
                  </a:lnTo>
                  <a:lnTo>
                    <a:pt x="522" y="112"/>
                  </a:lnTo>
                  <a:lnTo>
                    <a:pt x="518" y="123"/>
                  </a:lnTo>
                  <a:lnTo>
                    <a:pt x="513" y="134"/>
                  </a:lnTo>
                  <a:lnTo>
                    <a:pt x="510" y="147"/>
                  </a:lnTo>
                  <a:lnTo>
                    <a:pt x="505" y="160"/>
                  </a:lnTo>
                  <a:lnTo>
                    <a:pt x="496" y="187"/>
                  </a:lnTo>
                  <a:lnTo>
                    <a:pt x="486" y="213"/>
                  </a:lnTo>
                  <a:lnTo>
                    <a:pt x="474" y="239"/>
                  </a:lnTo>
                  <a:lnTo>
                    <a:pt x="463" y="264"/>
                  </a:lnTo>
                  <a:lnTo>
                    <a:pt x="452" y="288"/>
                  </a:lnTo>
                  <a:lnTo>
                    <a:pt x="440" y="310"/>
                  </a:lnTo>
                  <a:lnTo>
                    <a:pt x="433" y="321"/>
                  </a:lnTo>
                  <a:lnTo>
                    <a:pt x="426" y="330"/>
                  </a:lnTo>
                  <a:lnTo>
                    <a:pt x="419" y="341"/>
                  </a:lnTo>
                  <a:lnTo>
                    <a:pt x="414" y="351"/>
                  </a:lnTo>
                  <a:lnTo>
                    <a:pt x="400" y="369"/>
                  </a:lnTo>
                  <a:lnTo>
                    <a:pt x="385" y="388"/>
                  </a:lnTo>
                  <a:lnTo>
                    <a:pt x="369" y="406"/>
                  </a:lnTo>
                  <a:lnTo>
                    <a:pt x="351" y="426"/>
                  </a:lnTo>
                  <a:lnTo>
                    <a:pt x="333" y="444"/>
                  </a:lnTo>
                  <a:lnTo>
                    <a:pt x="313" y="462"/>
                  </a:lnTo>
                  <a:lnTo>
                    <a:pt x="292" y="480"/>
                  </a:lnTo>
                  <a:lnTo>
                    <a:pt x="270" y="496"/>
                  </a:lnTo>
                  <a:lnTo>
                    <a:pt x="248" y="513"/>
                  </a:lnTo>
                  <a:lnTo>
                    <a:pt x="224" y="528"/>
                  </a:lnTo>
                  <a:lnTo>
                    <a:pt x="202" y="542"/>
                  </a:lnTo>
                  <a:lnTo>
                    <a:pt x="180" y="556"/>
                  </a:lnTo>
                  <a:lnTo>
                    <a:pt x="157" y="568"/>
                  </a:lnTo>
                  <a:lnTo>
                    <a:pt x="135" y="580"/>
                  </a:lnTo>
                  <a:lnTo>
                    <a:pt x="113" y="592"/>
                  </a:lnTo>
                  <a:lnTo>
                    <a:pt x="92" y="603"/>
                  </a:lnTo>
                  <a:lnTo>
                    <a:pt x="82" y="608"/>
                  </a:lnTo>
                  <a:lnTo>
                    <a:pt x="72" y="612"/>
                  </a:lnTo>
                  <a:lnTo>
                    <a:pt x="63" y="616"/>
                  </a:lnTo>
                  <a:lnTo>
                    <a:pt x="55" y="619"/>
                  </a:lnTo>
                  <a:lnTo>
                    <a:pt x="48" y="623"/>
                  </a:lnTo>
                  <a:lnTo>
                    <a:pt x="39" y="626"/>
                  </a:lnTo>
                  <a:lnTo>
                    <a:pt x="32" y="627"/>
                  </a:lnTo>
                  <a:lnTo>
                    <a:pt x="27" y="629"/>
                  </a:lnTo>
                  <a:lnTo>
                    <a:pt x="22" y="630"/>
                  </a:lnTo>
                  <a:lnTo>
                    <a:pt x="17" y="632"/>
                  </a:lnTo>
                  <a:lnTo>
                    <a:pt x="12" y="633"/>
                  </a:lnTo>
                  <a:lnTo>
                    <a:pt x="8" y="633"/>
                  </a:lnTo>
                  <a:lnTo>
                    <a:pt x="5" y="633"/>
                  </a:lnTo>
                  <a:lnTo>
                    <a:pt x="3" y="632"/>
                  </a:lnTo>
                  <a:lnTo>
                    <a:pt x="2" y="632"/>
                  </a:lnTo>
                  <a:lnTo>
                    <a:pt x="0" y="63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15875">
              <a:noFill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17446" name="组合 120"/>
          <p:cNvGrpSpPr/>
          <p:nvPr/>
        </p:nvGrpSpPr>
        <p:grpSpPr>
          <a:xfrm>
            <a:off x="8139113" y="2682875"/>
            <a:ext cx="1935162" cy="2127250"/>
            <a:chOff x="8228013" y="2684463"/>
            <a:chExt cx="1774825" cy="2127250"/>
          </a:xfrm>
        </p:grpSpPr>
        <p:sp>
          <p:nvSpPr>
            <p:cNvPr id="17466" name="Freeform 43"/>
            <p:cNvSpPr>
              <a:spLocks noEditPoints="1"/>
            </p:cNvSpPr>
            <p:nvPr/>
          </p:nvSpPr>
          <p:spPr>
            <a:xfrm>
              <a:off x="8228013" y="2684463"/>
              <a:ext cx="1774825" cy="2127250"/>
            </a:xfrm>
            <a:custGeom>
              <a:avLst/>
              <a:gdLst>
                <a:gd name="txL" fmla="*/ 0 w 1118"/>
                <a:gd name="txT" fmla="*/ 0 h 1340"/>
                <a:gd name="txR" fmla="*/ 1118 w 1118"/>
                <a:gd name="txB" fmla="*/ 1340 h 1340"/>
              </a:gdLst>
              <a:ahLst/>
              <a:cxnLst>
                <a:cxn ang="0">
                  <a:pos x="218" y="484"/>
                </a:cxn>
                <a:cxn ang="0">
                  <a:pos x="188" y="514"/>
                </a:cxn>
                <a:cxn ang="0">
                  <a:pos x="138" y="281"/>
                </a:cxn>
                <a:cxn ang="0">
                  <a:pos x="181" y="203"/>
                </a:cxn>
                <a:cxn ang="0">
                  <a:pos x="506" y="187"/>
                </a:cxn>
                <a:cxn ang="0">
                  <a:pos x="446" y="334"/>
                </a:cxn>
                <a:cxn ang="0">
                  <a:pos x="389" y="226"/>
                </a:cxn>
                <a:cxn ang="0">
                  <a:pos x="161" y="207"/>
                </a:cxn>
                <a:cxn ang="0">
                  <a:pos x="258" y="451"/>
                </a:cxn>
                <a:cxn ang="0">
                  <a:pos x="412" y="449"/>
                </a:cxn>
                <a:cxn ang="0">
                  <a:pos x="352" y="557"/>
                </a:cxn>
                <a:cxn ang="0">
                  <a:pos x="342" y="811"/>
                </a:cxn>
                <a:cxn ang="0">
                  <a:pos x="288" y="773"/>
                </a:cxn>
                <a:cxn ang="0">
                  <a:pos x="275" y="494"/>
                </a:cxn>
                <a:cxn ang="0">
                  <a:pos x="118" y="775"/>
                </a:cxn>
                <a:cxn ang="0">
                  <a:pos x="114" y="685"/>
                </a:cxn>
                <a:cxn ang="0">
                  <a:pos x="191" y="771"/>
                </a:cxn>
                <a:cxn ang="0">
                  <a:pos x="201" y="1031"/>
                </a:cxn>
                <a:cxn ang="0">
                  <a:pos x="389" y="667"/>
                </a:cxn>
                <a:cxn ang="0">
                  <a:pos x="479" y="699"/>
                </a:cxn>
                <a:cxn ang="0">
                  <a:pos x="717" y="586"/>
                </a:cxn>
                <a:cxn ang="0">
                  <a:pos x="636" y="730"/>
                </a:cxn>
                <a:cxn ang="0">
                  <a:pos x="660" y="610"/>
                </a:cxn>
                <a:cxn ang="0">
                  <a:pos x="569" y="726"/>
                </a:cxn>
                <a:cxn ang="0">
                  <a:pos x="616" y="1088"/>
                </a:cxn>
                <a:cxn ang="0">
                  <a:pos x="616" y="1254"/>
                </a:cxn>
                <a:cxn ang="0">
                  <a:pos x="569" y="1210"/>
                </a:cxn>
                <a:cxn ang="0">
                  <a:pos x="509" y="781"/>
                </a:cxn>
                <a:cxn ang="0">
                  <a:pos x="754" y="895"/>
                </a:cxn>
                <a:cxn ang="0">
                  <a:pos x="600" y="884"/>
                </a:cxn>
                <a:cxn ang="0">
                  <a:pos x="978" y="852"/>
                </a:cxn>
                <a:cxn ang="0">
                  <a:pos x="837" y="903"/>
                </a:cxn>
                <a:cxn ang="0">
                  <a:pos x="998" y="594"/>
                </a:cxn>
                <a:cxn ang="0">
                  <a:pos x="1115" y="691"/>
                </a:cxn>
                <a:cxn ang="0">
                  <a:pos x="1088" y="890"/>
                </a:cxn>
                <a:cxn ang="0">
                  <a:pos x="1018" y="1293"/>
                </a:cxn>
                <a:cxn ang="0">
                  <a:pos x="964" y="1287"/>
                </a:cxn>
                <a:cxn ang="0">
                  <a:pos x="951" y="1124"/>
                </a:cxn>
                <a:cxn ang="0">
                  <a:pos x="1001" y="1047"/>
                </a:cxn>
                <a:cxn ang="0">
                  <a:pos x="1025" y="787"/>
                </a:cxn>
                <a:cxn ang="0">
                  <a:pos x="891" y="695"/>
                </a:cxn>
                <a:cxn ang="0">
                  <a:pos x="814" y="653"/>
                </a:cxn>
                <a:cxn ang="0">
                  <a:pos x="663" y="1116"/>
                </a:cxn>
                <a:cxn ang="0">
                  <a:pos x="904" y="1096"/>
                </a:cxn>
                <a:cxn ang="0">
                  <a:pos x="847" y="14"/>
                </a:cxn>
                <a:cxn ang="0">
                  <a:pos x="958" y="77"/>
                </a:cxn>
                <a:cxn ang="0">
                  <a:pos x="690" y="248"/>
                </a:cxn>
                <a:cxn ang="0">
                  <a:pos x="770" y="146"/>
                </a:cxn>
                <a:cxn ang="0">
                  <a:pos x="995" y="191"/>
                </a:cxn>
                <a:cxn ang="0">
                  <a:pos x="1098" y="297"/>
                </a:cxn>
                <a:cxn ang="0">
                  <a:pos x="827" y="539"/>
                </a:cxn>
                <a:cxn ang="0">
                  <a:pos x="944" y="358"/>
                </a:cxn>
                <a:cxn ang="0">
                  <a:pos x="610" y="494"/>
                </a:cxn>
                <a:cxn ang="0">
                  <a:pos x="523" y="405"/>
                </a:cxn>
                <a:cxn ang="0">
                  <a:pos x="590" y="374"/>
                </a:cxn>
                <a:cxn ang="0">
                  <a:pos x="800" y="458"/>
                </a:cxn>
                <a:cxn ang="0">
                  <a:pos x="717" y="366"/>
                </a:cxn>
                <a:cxn ang="0">
                  <a:pos x="774" y="315"/>
                </a:cxn>
                <a:cxn ang="0">
                  <a:pos x="81" y="1090"/>
                </a:cxn>
                <a:cxn ang="0">
                  <a:pos x="476" y="949"/>
                </a:cxn>
                <a:cxn ang="0">
                  <a:pos x="305" y="1086"/>
                </a:cxn>
                <a:cxn ang="0">
                  <a:pos x="54" y="1187"/>
                </a:cxn>
              </a:cxnLst>
              <a:rect l="txL" t="txT" r="txR" b="txB"/>
              <a:pathLst>
                <a:path w="1118" h="1340">
                  <a:moveTo>
                    <a:pt x="198" y="207"/>
                  </a:moveTo>
                  <a:lnTo>
                    <a:pt x="201" y="228"/>
                  </a:lnTo>
                  <a:lnTo>
                    <a:pt x="201" y="248"/>
                  </a:lnTo>
                  <a:lnTo>
                    <a:pt x="205" y="266"/>
                  </a:lnTo>
                  <a:lnTo>
                    <a:pt x="208" y="285"/>
                  </a:lnTo>
                  <a:lnTo>
                    <a:pt x="208" y="303"/>
                  </a:lnTo>
                  <a:lnTo>
                    <a:pt x="211" y="319"/>
                  </a:lnTo>
                  <a:lnTo>
                    <a:pt x="211" y="338"/>
                  </a:lnTo>
                  <a:lnTo>
                    <a:pt x="211" y="352"/>
                  </a:lnTo>
                  <a:lnTo>
                    <a:pt x="215" y="368"/>
                  </a:lnTo>
                  <a:lnTo>
                    <a:pt x="215" y="382"/>
                  </a:lnTo>
                  <a:lnTo>
                    <a:pt x="215" y="397"/>
                  </a:lnTo>
                  <a:lnTo>
                    <a:pt x="218" y="409"/>
                  </a:lnTo>
                  <a:lnTo>
                    <a:pt x="218" y="423"/>
                  </a:lnTo>
                  <a:lnTo>
                    <a:pt x="218" y="435"/>
                  </a:lnTo>
                  <a:lnTo>
                    <a:pt x="218" y="445"/>
                  </a:lnTo>
                  <a:lnTo>
                    <a:pt x="218" y="455"/>
                  </a:lnTo>
                  <a:lnTo>
                    <a:pt x="218" y="466"/>
                  </a:lnTo>
                  <a:lnTo>
                    <a:pt x="218" y="476"/>
                  </a:lnTo>
                  <a:lnTo>
                    <a:pt x="218" y="484"/>
                  </a:lnTo>
                  <a:lnTo>
                    <a:pt x="218" y="492"/>
                  </a:lnTo>
                  <a:lnTo>
                    <a:pt x="218" y="500"/>
                  </a:lnTo>
                  <a:lnTo>
                    <a:pt x="218" y="506"/>
                  </a:lnTo>
                  <a:lnTo>
                    <a:pt x="218" y="512"/>
                  </a:lnTo>
                  <a:lnTo>
                    <a:pt x="218" y="518"/>
                  </a:lnTo>
                  <a:lnTo>
                    <a:pt x="215" y="523"/>
                  </a:lnTo>
                  <a:lnTo>
                    <a:pt x="215" y="527"/>
                  </a:lnTo>
                  <a:lnTo>
                    <a:pt x="215" y="531"/>
                  </a:lnTo>
                  <a:lnTo>
                    <a:pt x="215" y="535"/>
                  </a:lnTo>
                  <a:lnTo>
                    <a:pt x="211" y="537"/>
                  </a:lnTo>
                  <a:lnTo>
                    <a:pt x="211" y="539"/>
                  </a:lnTo>
                  <a:lnTo>
                    <a:pt x="208" y="539"/>
                  </a:lnTo>
                  <a:lnTo>
                    <a:pt x="205" y="539"/>
                  </a:lnTo>
                  <a:lnTo>
                    <a:pt x="201" y="537"/>
                  </a:lnTo>
                  <a:lnTo>
                    <a:pt x="201" y="535"/>
                  </a:lnTo>
                  <a:lnTo>
                    <a:pt x="198" y="531"/>
                  </a:lnTo>
                  <a:lnTo>
                    <a:pt x="195" y="527"/>
                  </a:lnTo>
                  <a:lnTo>
                    <a:pt x="191" y="521"/>
                  </a:lnTo>
                  <a:lnTo>
                    <a:pt x="188" y="514"/>
                  </a:lnTo>
                  <a:lnTo>
                    <a:pt x="185" y="506"/>
                  </a:lnTo>
                  <a:lnTo>
                    <a:pt x="185" y="496"/>
                  </a:lnTo>
                  <a:lnTo>
                    <a:pt x="181" y="488"/>
                  </a:lnTo>
                  <a:lnTo>
                    <a:pt x="178" y="476"/>
                  </a:lnTo>
                  <a:lnTo>
                    <a:pt x="174" y="466"/>
                  </a:lnTo>
                  <a:lnTo>
                    <a:pt x="174" y="453"/>
                  </a:lnTo>
                  <a:lnTo>
                    <a:pt x="171" y="439"/>
                  </a:lnTo>
                  <a:lnTo>
                    <a:pt x="168" y="425"/>
                  </a:lnTo>
                  <a:lnTo>
                    <a:pt x="168" y="409"/>
                  </a:lnTo>
                  <a:lnTo>
                    <a:pt x="164" y="394"/>
                  </a:lnTo>
                  <a:lnTo>
                    <a:pt x="164" y="378"/>
                  </a:lnTo>
                  <a:lnTo>
                    <a:pt x="161" y="364"/>
                  </a:lnTo>
                  <a:lnTo>
                    <a:pt x="158" y="352"/>
                  </a:lnTo>
                  <a:lnTo>
                    <a:pt x="158" y="340"/>
                  </a:lnTo>
                  <a:lnTo>
                    <a:pt x="154" y="327"/>
                  </a:lnTo>
                  <a:lnTo>
                    <a:pt x="151" y="317"/>
                  </a:lnTo>
                  <a:lnTo>
                    <a:pt x="148" y="307"/>
                  </a:lnTo>
                  <a:lnTo>
                    <a:pt x="144" y="297"/>
                  </a:lnTo>
                  <a:lnTo>
                    <a:pt x="141" y="289"/>
                  </a:lnTo>
                  <a:lnTo>
                    <a:pt x="138" y="281"/>
                  </a:lnTo>
                  <a:lnTo>
                    <a:pt x="134" y="275"/>
                  </a:lnTo>
                  <a:lnTo>
                    <a:pt x="131" y="266"/>
                  </a:lnTo>
                  <a:lnTo>
                    <a:pt x="128" y="262"/>
                  </a:lnTo>
                  <a:lnTo>
                    <a:pt x="124" y="256"/>
                  </a:lnTo>
                  <a:lnTo>
                    <a:pt x="121" y="252"/>
                  </a:lnTo>
                  <a:lnTo>
                    <a:pt x="114" y="246"/>
                  </a:lnTo>
                  <a:lnTo>
                    <a:pt x="108" y="240"/>
                  </a:lnTo>
                  <a:lnTo>
                    <a:pt x="104" y="234"/>
                  </a:lnTo>
                  <a:lnTo>
                    <a:pt x="101" y="228"/>
                  </a:lnTo>
                  <a:lnTo>
                    <a:pt x="101" y="222"/>
                  </a:lnTo>
                  <a:lnTo>
                    <a:pt x="101" y="218"/>
                  </a:lnTo>
                  <a:lnTo>
                    <a:pt x="104" y="212"/>
                  </a:lnTo>
                  <a:lnTo>
                    <a:pt x="108" y="207"/>
                  </a:lnTo>
                  <a:lnTo>
                    <a:pt x="111" y="203"/>
                  </a:lnTo>
                  <a:lnTo>
                    <a:pt x="118" y="199"/>
                  </a:lnTo>
                  <a:lnTo>
                    <a:pt x="128" y="197"/>
                  </a:lnTo>
                  <a:lnTo>
                    <a:pt x="138" y="197"/>
                  </a:lnTo>
                  <a:lnTo>
                    <a:pt x="148" y="197"/>
                  </a:lnTo>
                  <a:lnTo>
                    <a:pt x="164" y="199"/>
                  </a:lnTo>
                  <a:lnTo>
                    <a:pt x="181" y="203"/>
                  </a:lnTo>
                  <a:lnTo>
                    <a:pt x="198" y="207"/>
                  </a:lnTo>
                  <a:close/>
                  <a:moveTo>
                    <a:pt x="369" y="149"/>
                  </a:moveTo>
                  <a:lnTo>
                    <a:pt x="375" y="144"/>
                  </a:lnTo>
                  <a:lnTo>
                    <a:pt x="382" y="140"/>
                  </a:lnTo>
                  <a:lnTo>
                    <a:pt x="392" y="136"/>
                  </a:lnTo>
                  <a:lnTo>
                    <a:pt x="395" y="136"/>
                  </a:lnTo>
                  <a:lnTo>
                    <a:pt x="399" y="136"/>
                  </a:lnTo>
                  <a:lnTo>
                    <a:pt x="402" y="136"/>
                  </a:lnTo>
                  <a:lnTo>
                    <a:pt x="405" y="136"/>
                  </a:lnTo>
                  <a:lnTo>
                    <a:pt x="412" y="138"/>
                  </a:lnTo>
                  <a:lnTo>
                    <a:pt x="419" y="142"/>
                  </a:lnTo>
                  <a:lnTo>
                    <a:pt x="429" y="144"/>
                  </a:lnTo>
                  <a:lnTo>
                    <a:pt x="439" y="149"/>
                  </a:lnTo>
                  <a:lnTo>
                    <a:pt x="452" y="155"/>
                  </a:lnTo>
                  <a:lnTo>
                    <a:pt x="466" y="163"/>
                  </a:lnTo>
                  <a:lnTo>
                    <a:pt x="479" y="169"/>
                  </a:lnTo>
                  <a:lnTo>
                    <a:pt x="489" y="175"/>
                  </a:lnTo>
                  <a:lnTo>
                    <a:pt x="496" y="181"/>
                  </a:lnTo>
                  <a:lnTo>
                    <a:pt x="506" y="187"/>
                  </a:lnTo>
                  <a:lnTo>
                    <a:pt x="509" y="193"/>
                  </a:lnTo>
                  <a:lnTo>
                    <a:pt x="513" y="197"/>
                  </a:lnTo>
                  <a:lnTo>
                    <a:pt x="516" y="203"/>
                  </a:lnTo>
                  <a:lnTo>
                    <a:pt x="516" y="207"/>
                  </a:lnTo>
                  <a:lnTo>
                    <a:pt x="516" y="212"/>
                  </a:lnTo>
                  <a:lnTo>
                    <a:pt x="516" y="218"/>
                  </a:lnTo>
                  <a:lnTo>
                    <a:pt x="513" y="222"/>
                  </a:lnTo>
                  <a:lnTo>
                    <a:pt x="509" y="228"/>
                  </a:lnTo>
                  <a:lnTo>
                    <a:pt x="503" y="236"/>
                  </a:lnTo>
                  <a:lnTo>
                    <a:pt x="492" y="246"/>
                  </a:lnTo>
                  <a:lnTo>
                    <a:pt x="489" y="250"/>
                  </a:lnTo>
                  <a:lnTo>
                    <a:pt x="486" y="254"/>
                  </a:lnTo>
                  <a:lnTo>
                    <a:pt x="479" y="258"/>
                  </a:lnTo>
                  <a:lnTo>
                    <a:pt x="476" y="266"/>
                  </a:lnTo>
                  <a:lnTo>
                    <a:pt x="472" y="275"/>
                  </a:lnTo>
                  <a:lnTo>
                    <a:pt x="469" y="283"/>
                  </a:lnTo>
                  <a:lnTo>
                    <a:pt x="462" y="295"/>
                  </a:lnTo>
                  <a:lnTo>
                    <a:pt x="459" y="305"/>
                  </a:lnTo>
                  <a:lnTo>
                    <a:pt x="452" y="319"/>
                  </a:lnTo>
                  <a:lnTo>
                    <a:pt x="446" y="334"/>
                  </a:lnTo>
                  <a:lnTo>
                    <a:pt x="439" y="350"/>
                  </a:lnTo>
                  <a:lnTo>
                    <a:pt x="436" y="366"/>
                  </a:lnTo>
                  <a:lnTo>
                    <a:pt x="429" y="384"/>
                  </a:lnTo>
                  <a:lnTo>
                    <a:pt x="422" y="405"/>
                  </a:lnTo>
                  <a:lnTo>
                    <a:pt x="415" y="425"/>
                  </a:lnTo>
                  <a:lnTo>
                    <a:pt x="409" y="447"/>
                  </a:lnTo>
                  <a:lnTo>
                    <a:pt x="369" y="447"/>
                  </a:lnTo>
                  <a:lnTo>
                    <a:pt x="372" y="421"/>
                  </a:lnTo>
                  <a:lnTo>
                    <a:pt x="372" y="394"/>
                  </a:lnTo>
                  <a:lnTo>
                    <a:pt x="375" y="372"/>
                  </a:lnTo>
                  <a:lnTo>
                    <a:pt x="379" y="350"/>
                  </a:lnTo>
                  <a:lnTo>
                    <a:pt x="379" y="329"/>
                  </a:lnTo>
                  <a:lnTo>
                    <a:pt x="382" y="309"/>
                  </a:lnTo>
                  <a:lnTo>
                    <a:pt x="385" y="293"/>
                  </a:lnTo>
                  <a:lnTo>
                    <a:pt x="385" y="277"/>
                  </a:lnTo>
                  <a:lnTo>
                    <a:pt x="385" y="264"/>
                  </a:lnTo>
                  <a:lnTo>
                    <a:pt x="389" y="252"/>
                  </a:lnTo>
                  <a:lnTo>
                    <a:pt x="389" y="240"/>
                  </a:lnTo>
                  <a:lnTo>
                    <a:pt x="389" y="232"/>
                  </a:lnTo>
                  <a:lnTo>
                    <a:pt x="389" y="226"/>
                  </a:lnTo>
                  <a:lnTo>
                    <a:pt x="389" y="220"/>
                  </a:lnTo>
                  <a:lnTo>
                    <a:pt x="389" y="216"/>
                  </a:lnTo>
                  <a:lnTo>
                    <a:pt x="389" y="214"/>
                  </a:lnTo>
                  <a:lnTo>
                    <a:pt x="385" y="212"/>
                  </a:lnTo>
                  <a:lnTo>
                    <a:pt x="382" y="212"/>
                  </a:lnTo>
                  <a:lnTo>
                    <a:pt x="372" y="212"/>
                  </a:lnTo>
                  <a:lnTo>
                    <a:pt x="365" y="214"/>
                  </a:lnTo>
                  <a:lnTo>
                    <a:pt x="352" y="218"/>
                  </a:lnTo>
                  <a:lnTo>
                    <a:pt x="338" y="222"/>
                  </a:lnTo>
                  <a:lnTo>
                    <a:pt x="325" y="226"/>
                  </a:lnTo>
                  <a:lnTo>
                    <a:pt x="305" y="234"/>
                  </a:lnTo>
                  <a:lnTo>
                    <a:pt x="288" y="240"/>
                  </a:lnTo>
                  <a:lnTo>
                    <a:pt x="268" y="246"/>
                  </a:lnTo>
                  <a:lnTo>
                    <a:pt x="251" y="250"/>
                  </a:lnTo>
                  <a:lnTo>
                    <a:pt x="231" y="254"/>
                  </a:lnTo>
                  <a:lnTo>
                    <a:pt x="215" y="256"/>
                  </a:lnTo>
                  <a:lnTo>
                    <a:pt x="198" y="258"/>
                  </a:lnTo>
                  <a:lnTo>
                    <a:pt x="181" y="258"/>
                  </a:lnTo>
                  <a:lnTo>
                    <a:pt x="161" y="260"/>
                  </a:lnTo>
                  <a:lnTo>
                    <a:pt x="161" y="207"/>
                  </a:lnTo>
                  <a:lnTo>
                    <a:pt x="178" y="207"/>
                  </a:lnTo>
                  <a:lnTo>
                    <a:pt x="195" y="205"/>
                  </a:lnTo>
                  <a:lnTo>
                    <a:pt x="211" y="203"/>
                  </a:lnTo>
                  <a:lnTo>
                    <a:pt x="228" y="201"/>
                  </a:lnTo>
                  <a:lnTo>
                    <a:pt x="245" y="197"/>
                  </a:lnTo>
                  <a:lnTo>
                    <a:pt x="262" y="193"/>
                  </a:lnTo>
                  <a:lnTo>
                    <a:pt x="278" y="187"/>
                  </a:lnTo>
                  <a:lnTo>
                    <a:pt x="295" y="181"/>
                  </a:lnTo>
                  <a:lnTo>
                    <a:pt x="312" y="177"/>
                  </a:lnTo>
                  <a:lnTo>
                    <a:pt x="325" y="171"/>
                  </a:lnTo>
                  <a:lnTo>
                    <a:pt x="335" y="167"/>
                  </a:lnTo>
                  <a:lnTo>
                    <a:pt x="345" y="163"/>
                  </a:lnTo>
                  <a:lnTo>
                    <a:pt x="352" y="159"/>
                  </a:lnTo>
                  <a:lnTo>
                    <a:pt x="359" y="155"/>
                  </a:lnTo>
                  <a:lnTo>
                    <a:pt x="365" y="151"/>
                  </a:lnTo>
                  <a:lnTo>
                    <a:pt x="369" y="149"/>
                  </a:lnTo>
                  <a:close/>
                  <a:moveTo>
                    <a:pt x="208" y="468"/>
                  </a:moveTo>
                  <a:lnTo>
                    <a:pt x="235" y="460"/>
                  </a:lnTo>
                  <a:lnTo>
                    <a:pt x="258" y="451"/>
                  </a:lnTo>
                  <a:lnTo>
                    <a:pt x="278" y="445"/>
                  </a:lnTo>
                  <a:lnTo>
                    <a:pt x="302" y="439"/>
                  </a:lnTo>
                  <a:lnTo>
                    <a:pt x="318" y="433"/>
                  </a:lnTo>
                  <a:lnTo>
                    <a:pt x="338" y="427"/>
                  </a:lnTo>
                  <a:lnTo>
                    <a:pt x="355" y="423"/>
                  </a:lnTo>
                  <a:lnTo>
                    <a:pt x="369" y="421"/>
                  </a:lnTo>
                  <a:lnTo>
                    <a:pt x="382" y="417"/>
                  </a:lnTo>
                  <a:lnTo>
                    <a:pt x="395" y="415"/>
                  </a:lnTo>
                  <a:lnTo>
                    <a:pt x="405" y="415"/>
                  </a:lnTo>
                  <a:lnTo>
                    <a:pt x="415" y="415"/>
                  </a:lnTo>
                  <a:lnTo>
                    <a:pt x="422" y="415"/>
                  </a:lnTo>
                  <a:lnTo>
                    <a:pt x="429" y="417"/>
                  </a:lnTo>
                  <a:lnTo>
                    <a:pt x="432" y="419"/>
                  </a:lnTo>
                  <a:lnTo>
                    <a:pt x="436" y="423"/>
                  </a:lnTo>
                  <a:lnTo>
                    <a:pt x="436" y="425"/>
                  </a:lnTo>
                  <a:lnTo>
                    <a:pt x="436" y="429"/>
                  </a:lnTo>
                  <a:lnTo>
                    <a:pt x="432" y="435"/>
                  </a:lnTo>
                  <a:lnTo>
                    <a:pt x="426" y="439"/>
                  </a:lnTo>
                  <a:lnTo>
                    <a:pt x="419" y="443"/>
                  </a:lnTo>
                  <a:lnTo>
                    <a:pt x="412" y="449"/>
                  </a:lnTo>
                  <a:lnTo>
                    <a:pt x="402" y="455"/>
                  </a:lnTo>
                  <a:lnTo>
                    <a:pt x="389" y="462"/>
                  </a:lnTo>
                  <a:lnTo>
                    <a:pt x="372" y="468"/>
                  </a:lnTo>
                  <a:lnTo>
                    <a:pt x="359" y="474"/>
                  </a:lnTo>
                  <a:lnTo>
                    <a:pt x="338" y="480"/>
                  </a:lnTo>
                  <a:lnTo>
                    <a:pt x="318" y="488"/>
                  </a:lnTo>
                  <a:lnTo>
                    <a:pt x="295" y="496"/>
                  </a:lnTo>
                  <a:lnTo>
                    <a:pt x="272" y="502"/>
                  </a:lnTo>
                  <a:lnTo>
                    <a:pt x="248" y="510"/>
                  </a:lnTo>
                  <a:lnTo>
                    <a:pt x="218" y="521"/>
                  </a:lnTo>
                  <a:lnTo>
                    <a:pt x="208" y="468"/>
                  </a:lnTo>
                  <a:close/>
                  <a:moveTo>
                    <a:pt x="325" y="468"/>
                  </a:moveTo>
                  <a:lnTo>
                    <a:pt x="332" y="484"/>
                  </a:lnTo>
                  <a:lnTo>
                    <a:pt x="338" y="500"/>
                  </a:lnTo>
                  <a:lnTo>
                    <a:pt x="342" y="512"/>
                  </a:lnTo>
                  <a:lnTo>
                    <a:pt x="345" y="527"/>
                  </a:lnTo>
                  <a:lnTo>
                    <a:pt x="349" y="539"/>
                  </a:lnTo>
                  <a:lnTo>
                    <a:pt x="352" y="549"/>
                  </a:lnTo>
                  <a:lnTo>
                    <a:pt x="352" y="557"/>
                  </a:lnTo>
                  <a:lnTo>
                    <a:pt x="352" y="565"/>
                  </a:lnTo>
                  <a:lnTo>
                    <a:pt x="352" y="573"/>
                  </a:lnTo>
                  <a:lnTo>
                    <a:pt x="352" y="584"/>
                  </a:lnTo>
                  <a:lnTo>
                    <a:pt x="352" y="594"/>
                  </a:lnTo>
                  <a:lnTo>
                    <a:pt x="352" y="606"/>
                  </a:lnTo>
                  <a:lnTo>
                    <a:pt x="352" y="620"/>
                  </a:lnTo>
                  <a:lnTo>
                    <a:pt x="352" y="628"/>
                  </a:lnTo>
                  <a:lnTo>
                    <a:pt x="349" y="636"/>
                  </a:lnTo>
                  <a:lnTo>
                    <a:pt x="349" y="647"/>
                  </a:lnTo>
                  <a:lnTo>
                    <a:pt x="349" y="655"/>
                  </a:lnTo>
                  <a:lnTo>
                    <a:pt x="349" y="665"/>
                  </a:lnTo>
                  <a:lnTo>
                    <a:pt x="349" y="675"/>
                  </a:lnTo>
                  <a:lnTo>
                    <a:pt x="345" y="687"/>
                  </a:lnTo>
                  <a:lnTo>
                    <a:pt x="345" y="701"/>
                  </a:lnTo>
                  <a:lnTo>
                    <a:pt x="345" y="716"/>
                  </a:lnTo>
                  <a:lnTo>
                    <a:pt x="345" y="732"/>
                  </a:lnTo>
                  <a:lnTo>
                    <a:pt x="345" y="750"/>
                  </a:lnTo>
                  <a:lnTo>
                    <a:pt x="342" y="769"/>
                  </a:lnTo>
                  <a:lnTo>
                    <a:pt x="342" y="789"/>
                  </a:lnTo>
                  <a:lnTo>
                    <a:pt x="342" y="811"/>
                  </a:lnTo>
                  <a:lnTo>
                    <a:pt x="342" y="834"/>
                  </a:lnTo>
                  <a:lnTo>
                    <a:pt x="342" y="858"/>
                  </a:lnTo>
                  <a:lnTo>
                    <a:pt x="342" y="884"/>
                  </a:lnTo>
                  <a:lnTo>
                    <a:pt x="342" y="913"/>
                  </a:lnTo>
                  <a:lnTo>
                    <a:pt x="342" y="941"/>
                  </a:lnTo>
                  <a:lnTo>
                    <a:pt x="342" y="970"/>
                  </a:lnTo>
                  <a:lnTo>
                    <a:pt x="342" y="1002"/>
                  </a:lnTo>
                  <a:lnTo>
                    <a:pt x="342" y="1033"/>
                  </a:lnTo>
                  <a:lnTo>
                    <a:pt x="292" y="1041"/>
                  </a:lnTo>
                  <a:lnTo>
                    <a:pt x="292" y="1012"/>
                  </a:lnTo>
                  <a:lnTo>
                    <a:pt x="292" y="986"/>
                  </a:lnTo>
                  <a:lnTo>
                    <a:pt x="292" y="960"/>
                  </a:lnTo>
                  <a:lnTo>
                    <a:pt x="292" y="933"/>
                  </a:lnTo>
                  <a:lnTo>
                    <a:pt x="292" y="909"/>
                  </a:lnTo>
                  <a:lnTo>
                    <a:pt x="292" y="884"/>
                  </a:lnTo>
                  <a:lnTo>
                    <a:pt x="288" y="860"/>
                  </a:lnTo>
                  <a:lnTo>
                    <a:pt x="288" y="838"/>
                  </a:lnTo>
                  <a:lnTo>
                    <a:pt x="288" y="815"/>
                  </a:lnTo>
                  <a:lnTo>
                    <a:pt x="288" y="793"/>
                  </a:lnTo>
                  <a:lnTo>
                    <a:pt x="288" y="773"/>
                  </a:lnTo>
                  <a:lnTo>
                    <a:pt x="288" y="752"/>
                  </a:lnTo>
                  <a:lnTo>
                    <a:pt x="288" y="734"/>
                  </a:lnTo>
                  <a:lnTo>
                    <a:pt x="288" y="714"/>
                  </a:lnTo>
                  <a:lnTo>
                    <a:pt x="288" y="695"/>
                  </a:lnTo>
                  <a:lnTo>
                    <a:pt x="288" y="679"/>
                  </a:lnTo>
                  <a:lnTo>
                    <a:pt x="285" y="661"/>
                  </a:lnTo>
                  <a:lnTo>
                    <a:pt x="285" y="645"/>
                  </a:lnTo>
                  <a:lnTo>
                    <a:pt x="285" y="630"/>
                  </a:lnTo>
                  <a:lnTo>
                    <a:pt x="285" y="614"/>
                  </a:lnTo>
                  <a:lnTo>
                    <a:pt x="285" y="600"/>
                  </a:lnTo>
                  <a:lnTo>
                    <a:pt x="285" y="588"/>
                  </a:lnTo>
                  <a:lnTo>
                    <a:pt x="282" y="573"/>
                  </a:lnTo>
                  <a:lnTo>
                    <a:pt x="282" y="561"/>
                  </a:lnTo>
                  <a:lnTo>
                    <a:pt x="282" y="551"/>
                  </a:lnTo>
                  <a:lnTo>
                    <a:pt x="282" y="539"/>
                  </a:lnTo>
                  <a:lnTo>
                    <a:pt x="278" y="529"/>
                  </a:lnTo>
                  <a:lnTo>
                    <a:pt x="278" y="518"/>
                  </a:lnTo>
                  <a:lnTo>
                    <a:pt x="278" y="510"/>
                  </a:lnTo>
                  <a:lnTo>
                    <a:pt x="278" y="502"/>
                  </a:lnTo>
                  <a:lnTo>
                    <a:pt x="275" y="494"/>
                  </a:lnTo>
                  <a:lnTo>
                    <a:pt x="275" y="488"/>
                  </a:lnTo>
                  <a:lnTo>
                    <a:pt x="325" y="468"/>
                  </a:lnTo>
                  <a:close/>
                  <a:moveTo>
                    <a:pt x="205" y="1092"/>
                  </a:moveTo>
                  <a:lnTo>
                    <a:pt x="158" y="1092"/>
                  </a:lnTo>
                  <a:lnTo>
                    <a:pt x="154" y="1071"/>
                  </a:lnTo>
                  <a:lnTo>
                    <a:pt x="154" y="1049"/>
                  </a:lnTo>
                  <a:lnTo>
                    <a:pt x="151" y="1008"/>
                  </a:lnTo>
                  <a:lnTo>
                    <a:pt x="144" y="966"/>
                  </a:lnTo>
                  <a:lnTo>
                    <a:pt x="144" y="945"/>
                  </a:lnTo>
                  <a:lnTo>
                    <a:pt x="141" y="923"/>
                  </a:lnTo>
                  <a:lnTo>
                    <a:pt x="138" y="903"/>
                  </a:lnTo>
                  <a:lnTo>
                    <a:pt x="134" y="882"/>
                  </a:lnTo>
                  <a:lnTo>
                    <a:pt x="131" y="862"/>
                  </a:lnTo>
                  <a:lnTo>
                    <a:pt x="131" y="846"/>
                  </a:lnTo>
                  <a:lnTo>
                    <a:pt x="128" y="830"/>
                  </a:lnTo>
                  <a:lnTo>
                    <a:pt x="124" y="813"/>
                  </a:lnTo>
                  <a:lnTo>
                    <a:pt x="124" y="799"/>
                  </a:lnTo>
                  <a:lnTo>
                    <a:pt x="121" y="787"/>
                  </a:lnTo>
                  <a:lnTo>
                    <a:pt x="118" y="775"/>
                  </a:lnTo>
                  <a:lnTo>
                    <a:pt x="118" y="764"/>
                  </a:lnTo>
                  <a:lnTo>
                    <a:pt x="114" y="752"/>
                  </a:lnTo>
                  <a:lnTo>
                    <a:pt x="111" y="744"/>
                  </a:lnTo>
                  <a:lnTo>
                    <a:pt x="104" y="736"/>
                  </a:lnTo>
                  <a:lnTo>
                    <a:pt x="101" y="730"/>
                  </a:lnTo>
                  <a:lnTo>
                    <a:pt x="97" y="724"/>
                  </a:lnTo>
                  <a:lnTo>
                    <a:pt x="91" y="722"/>
                  </a:lnTo>
                  <a:lnTo>
                    <a:pt x="84" y="718"/>
                  </a:lnTo>
                  <a:lnTo>
                    <a:pt x="81" y="716"/>
                  </a:lnTo>
                  <a:lnTo>
                    <a:pt x="81" y="712"/>
                  </a:lnTo>
                  <a:lnTo>
                    <a:pt x="77" y="708"/>
                  </a:lnTo>
                  <a:lnTo>
                    <a:pt x="77" y="703"/>
                  </a:lnTo>
                  <a:lnTo>
                    <a:pt x="81" y="699"/>
                  </a:lnTo>
                  <a:lnTo>
                    <a:pt x="81" y="693"/>
                  </a:lnTo>
                  <a:lnTo>
                    <a:pt x="84" y="689"/>
                  </a:lnTo>
                  <a:lnTo>
                    <a:pt x="91" y="687"/>
                  </a:lnTo>
                  <a:lnTo>
                    <a:pt x="94" y="685"/>
                  </a:lnTo>
                  <a:lnTo>
                    <a:pt x="101" y="685"/>
                  </a:lnTo>
                  <a:lnTo>
                    <a:pt x="108" y="685"/>
                  </a:lnTo>
                  <a:lnTo>
                    <a:pt x="114" y="685"/>
                  </a:lnTo>
                  <a:lnTo>
                    <a:pt x="124" y="687"/>
                  </a:lnTo>
                  <a:lnTo>
                    <a:pt x="131" y="691"/>
                  </a:lnTo>
                  <a:lnTo>
                    <a:pt x="141" y="695"/>
                  </a:lnTo>
                  <a:lnTo>
                    <a:pt x="151" y="699"/>
                  </a:lnTo>
                  <a:lnTo>
                    <a:pt x="158" y="706"/>
                  </a:lnTo>
                  <a:lnTo>
                    <a:pt x="168" y="710"/>
                  </a:lnTo>
                  <a:lnTo>
                    <a:pt x="171" y="716"/>
                  </a:lnTo>
                  <a:lnTo>
                    <a:pt x="178" y="720"/>
                  </a:lnTo>
                  <a:lnTo>
                    <a:pt x="181" y="724"/>
                  </a:lnTo>
                  <a:lnTo>
                    <a:pt x="185" y="730"/>
                  </a:lnTo>
                  <a:lnTo>
                    <a:pt x="188" y="734"/>
                  </a:lnTo>
                  <a:lnTo>
                    <a:pt x="188" y="736"/>
                  </a:lnTo>
                  <a:lnTo>
                    <a:pt x="188" y="738"/>
                  </a:lnTo>
                  <a:lnTo>
                    <a:pt x="188" y="740"/>
                  </a:lnTo>
                  <a:lnTo>
                    <a:pt x="191" y="744"/>
                  </a:lnTo>
                  <a:lnTo>
                    <a:pt x="191" y="748"/>
                  </a:lnTo>
                  <a:lnTo>
                    <a:pt x="191" y="752"/>
                  </a:lnTo>
                  <a:lnTo>
                    <a:pt x="191" y="758"/>
                  </a:lnTo>
                  <a:lnTo>
                    <a:pt x="191" y="764"/>
                  </a:lnTo>
                  <a:lnTo>
                    <a:pt x="191" y="771"/>
                  </a:lnTo>
                  <a:lnTo>
                    <a:pt x="191" y="777"/>
                  </a:lnTo>
                  <a:lnTo>
                    <a:pt x="195" y="785"/>
                  </a:lnTo>
                  <a:lnTo>
                    <a:pt x="195" y="793"/>
                  </a:lnTo>
                  <a:lnTo>
                    <a:pt x="195" y="803"/>
                  </a:lnTo>
                  <a:lnTo>
                    <a:pt x="195" y="811"/>
                  </a:lnTo>
                  <a:lnTo>
                    <a:pt x="195" y="821"/>
                  </a:lnTo>
                  <a:lnTo>
                    <a:pt x="195" y="834"/>
                  </a:lnTo>
                  <a:lnTo>
                    <a:pt x="195" y="844"/>
                  </a:lnTo>
                  <a:lnTo>
                    <a:pt x="198" y="856"/>
                  </a:lnTo>
                  <a:lnTo>
                    <a:pt x="198" y="868"/>
                  </a:lnTo>
                  <a:lnTo>
                    <a:pt x="198" y="882"/>
                  </a:lnTo>
                  <a:lnTo>
                    <a:pt x="198" y="897"/>
                  </a:lnTo>
                  <a:lnTo>
                    <a:pt x="198" y="911"/>
                  </a:lnTo>
                  <a:lnTo>
                    <a:pt x="198" y="927"/>
                  </a:lnTo>
                  <a:lnTo>
                    <a:pt x="201" y="941"/>
                  </a:lnTo>
                  <a:lnTo>
                    <a:pt x="201" y="958"/>
                  </a:lnTo>
                  <a:lnTo>
                    <a:pt x="201" y="976"/>
                  </a:lnTo>
                  <a:lnTo>
                    <a:pt x="201" y="994"/>
                  </a:lnTo>
                  <a:lnTo>
                    <a:pt x="201" y="1012"/>
                  </a:lnTo>
                  <a:lnTo>
                    <a:pt x="201" y="1031"/>
                  </a:lnTo>
                  <a:lnTo>
                    <a:pt x="201" y="1051"/>
                  </a:lnTo>
                  <a:lnTo>
                    <a:pt x="205" y="1071"/>
                  </a:lnTo>
                  <a:lnTo>
                    <a:pt x="205" y="1092"/>
                  </a:lnTo>
                  <a:close/>
                  <a:moveTo>
                    <a:pt x="469" y="708"/>
                  </a:moveTo>
                  <a:lnTo>
                    <a:pt x="462" y="714"/>
                  </a:lnTo>
                  <a:lnTo>
                    <a:pt x="452" y="718"/>
                  </a:lnTo>
                  <a:lnTo>
                    <a:pt x="439" y="722"/>
                  </a:lnTo>
                  <a:lnTo>
                    <a:pt x="422" y="728"/>
                  </a:lnTo>
                  <a:lnTo>
                    <a:pt x="405" y="732"/>
                  </a:lnTo>
                  <a:lnTo>
                    <a:pt x="382" y="734"/>
                  </a:lnTo>
                  <a:lnTo>
                    <a:pt x="355" y="738"/>
                  </a:lnTo>
                  <a:lnTo>
                    <a:pt x="325" y="740"/>
                  </a:lnTo>
                  <a:lnTo>
                    <a:pt x="325" y="675"/>
                  </a:lnTo>
                  <a:lnTo>
                    <a:pt x="338" y="675"/>
                  </a:lnTo>
                  <a:lnTo>
                    <a:pt x="352" y="675"/>
                  </a:lnTo>
                  <a:lnTo>
                    <a:pt x="362" y="673"/>
                  </a:lnTo>
                  <a:lnTo>
                    <a:pt x="372" y="671"/>
                  </a:lnTo>
                  <a:lnTo>
                    <a:pt x="382" y="669"/>
                  </a:lnTo>
                  <a:lnTo>
                    <a:pt x="389" y="667"/>
                  </a:lnTo>
                  <a:lnTo>
                    <a:pt x="399" y="665"/>
                  </a:lnTo>
                  <a:lnTo>
                    <a:pt x="402" y="663"/>
                  </a:lnTo>
                  <a:lnTo>
                    <a:pt x="409" y="661"/>
                  </a:lnTo>
                  <a:lnTo>
                    <a:pt x="415" y="659"/>
                  </a:lnTo>
                  <a:lnTo>
                    <a:pt x="422" y="657"/>
                  </a:lnTo>
                  <a:lnTo>
                    <a:pt x="432" y="657"/>
                  </a:lnTo>
                  <a:lnTo>
                    <a:pt x="439" y="657"/>
                  </a:lnTo>
                  <a:lnTo>
                    <a:pt x="446" y="657"/>
                  </a:lnTo>
                  <a:lnTo>
                    <a:pt x="452" y="657"/>
                  </a:lnTo>
                  <a:lnTo>
                    <a:pt x="459" y="659"/>
                  </a:lnTo>
                  <a:lnTo>
                    <a:pt x="466" y="661"/>
                  </a:lnTo>
                  <a:lnTo>
                    <a:pt x="469" y="663"/>
                  </a:lnTo>
                  <a:lnTo>
                    <a:pt x="476" y="665"/>
                  </a:lnTo>
                  <a:lnTo>
                    <a:pt x="479" y="667"/>
                  </a:lnTo>
                  <a:lnTo>
                    <a:pt x="486" y="673"/>
                  </a:lnTo>
                  <a:lnTo>
                    <a:pt x="489" y="677"/>
                  </a:lnTo>
                  <a:lnTo>
                    <a:pt x="492" y="683"/>
                  </a:lnTo>
                  <a:lnTo>
                    <a:pt x="489" y="687"/>
                  </a:lnTo>
                  <a:lnTo>
                    <a:pt x="486" y="693"/>
                  </a:lnTo>
                  <a:lnTo>
                    <a:pt x="479" y="699"/>
                  </a:lnTo>
                  <a:lnTo>
                    <a:pt x="476" y="703"/>
                  </a:lnTo>
                  <a:lnTo>
                    <a:pt x="469" y="708"/>
                  </a:lnTo>
                  <a:close/>
                  <a:moveTo>
                    <a:pt x="657" y="586"/>
                  </a:moveTo>
                  <a:lnTo>
                    <a:pt x="653" y="577"/>
                  </a:lnTo>
                  <a:lnTo>
                    <a:pt x="653" y="573"/>
                  </a:lnTo>
                  <a:lnTo>
                    <a:pt x="653" y="567"/>
                  </a:lnTo>
                  <a:lnTo>
                    <a:pt x="653" y="563"/>
                  </a:lnTo>
                  <a:lnTo>
                    <a:pt x="653" y="561"/>
                  </a:lnTo>
                  <a:lnTo>
                    <a:pt x="657" y="557"/>
                  </a:lnTo>
                  <a:lnTo>
                    <a:pt x="660" y="555"/>
                  </a:lnTo>
                  <a:lnTo>
                    <a:pt x="667" y="553"/>
                  </a:lnTo>
                  <a:lnTo>
                    <a:pt x="670" y="553"/>
                  </a:lnTo>
                  <a:lnTo>
                    <a:pt x="673" y="555"/>
                  </a:lnTo>
                  <a:lnTo>
                    <a:pt x="680" y="557"/>
                  </a:lnTo>
                  <a:lnTo>
                    <a:pt x="687" y="561"/>
                  </a:lnTo>
                  <a:lnTo>
                    <a:pt x="693" y="565"/>
                  </a:lnTo>
                  <a:lnTo>
                    <a:pt x="700" y="571"/>
                  </a:lnTo>
                  <a:lnTo>
                    <a:pt x="707" y="577"/>
                  </a:lnTo>
                  <a:lnTo>
                    <a:pt x="717" y="586"/>
                  </a:lnTo>
                  <a:lnTo>
                    <a:pt x="727" y="594"/>
                  </a:lnTo>
                  <a:lnTo>
                    <a:pt x="734" y="604"/>
                  </a:lnTo>
                  <a:lnTo>
                    <a:pt x="737" y="612"/>
                  </a:lnTo>
                  <a:lnTo>
                    <a:pt x="740" y="618"/>
                  </a:lnTo>
                  <a:lnTo>
                    <a:pt x="744" y="626"/>
                  </a:lnTo>
                  <a:lnTo>
                    <a:pt x="744" y="632"/>
                  </a:lnTo>
                  <a:lnTo>
                    <a:pt x="740" y="638"/>
                  </a:lnTo>
                  <a:lnTo>
                    <a:pt x="737" y="642"/>
                  </a:lnTo>
                  <a:lnTo>
                    <a:pt x="734" y="647"/>
                  </a:lnTo>
                  <a:lnTo>
                    <a:pt x="730" y="653"/>
                  </a:lnTo>
                  <a:lnTo>
                    <a:pt x="727" y="657"/>
                  </a:lnTo>
                  <a:lnTo>
                    <a:pt x="720" y="663"/>
                  </a:lnTo>
                  <a:lnTo>
                    <a:pt x="713" y="669"/>
                  </a:lnTo>
                  <a:lnTo>
                    <a:pt x="707" y="677"/>
                  </a:lnTo>
                  <a:lnTo>
                    <a:pt x="697" y="683"/>
                  </a:lnTo>
                  <a:lnTo>
                    <a:pt x="687" y="691"/>
                  </a:lnTo>
                  <a:lnTo>
                    <a:pt x="677" y="701"/>
                  </a:lnTo>
                  <a:lnTo>
                    <a:pt x="663" y="710"/>
                  </a:lnTo>
                  <a:lnTo>
                    <a:pt x="653" y="720"/>
                  </a:lnTo>
                  <a:lnTo>
                    <a:pt x="636" y="730"/>
                  </a:lnTo>
                  <a:lnTo>
                    <a:pt x="623" y="742"/>
                  </a:lnTo>
                  <a:lnTo>
                    <a:pt x="606" y="754"/>
                  </a:lnTo>
                  <a:lnTo>
                    <a:pt x="590" y="766"/>
                  </a:lnTo>
                  <a:lnTo>
                    <a:pt x="573" y="781"/>
                  </a:lnTo>
                  <a:lnTo>
                    <a:pt x="563" y="748"/>
                  </a:lnTo>
                  <a:lnTo>
                    <a:pt x="569" y="736"/>
                  </a:lnTo>
                  <a:lnTo>
                    <a:pt x="580" y="726"/>
                  </a:lnTo>
                  <a:lnTo>
                    <a:pt x="586" y="718"/>
                  </a:lnTo>
                  <a:lnTo>
                    <a:pt x="593" y="708"/>
                  </a:lnTo>
                  <a:lnTo>
                    <a:pt x="600" y="699"/>
                  </a:lnTo>
                  <a:lnTo>
                    <a:pt x="606" y="691"/>
                  </a:lnTo>
                  <a:lnTo>
                    <a:pt x="620" y="677"/>
                  </a:lnTo>
                  <a:lnTo>
                    <a:pt x="630" y="665"/>
                  </a:lnTo>
                  <a:lnTo>
                    <a:pt x="640" y="655"/>
                  </a:lnTo>
                  <a:lnTo>
                    <a:pt x="646" y="645"/>
                  </a:lnTo>
                  <a:lnTo>
                    <a:pt x="650" y="636"/>
                  </a:lnTo>
                  <a:lnTo>
                    <a:pt x="653" y="630"/>
                  </a:lnTo>
                  <a:lnTo>
                    <a:pt x="657" y="624"/>
                  </a:lnTo>
                  <a:lnTo>
                    <a:pt x="657" y="616"/>
                  </a:lnTo>
                  <a:lnTo>
                    <a:pt x="660" y="610"/>
                  </a:lnTo>
                  <a:lnTo>
                    <a:pt x="657" y="598"/>
                  </a:lnTo>
                  <a:lnTo>
                    <a:pt x="657" y="592"/>
                  </a:lnTo>
                  <a:lnTo>
                    <a:pt x="657" y="586"/>
                  </a:lnTo>
                  <a:close/>
                  <a:moveTo>
                    <a:pt x="503" y="773"/>
                  </a:moveTo>
                  <a:lnTo>
                    <a:pt x="499" y="769"/>
                  </a:lnTo>
                  <a:lnTo>
                    <a:pt x="496" y="764"/>
                  </a:lnTo>
                  <a:lnTo>
                    <a:pt x="496" y="758"/>
                  </a:lnTo>
                  <a:lnTo>
                    <a:pt x="496" y="754"/>
                  </a:lnTo>
                  <a:lnTo>
                    <a:pt x="496" y="748"/>
                  </a:lnTo>
                  <a:lnTo>
                    <a:pt x="499" y="744"/>
                  </a:lnTo>
                  <a:lnTo>
                    <a:pt x="503" y="740"/>
                  </a:lnTo>
                  <a:lnTo>
                    <a:pt x="506" y="734"/>
                  </a:lnTo>
                  <a:lnTo>
                    <a:pt x="509" y="732"/>
                  </a:lnTo>
                  <a:lnTo>
                    <a:pt x="516" y="730"/>
                  </a:lnTo>
                  <a:lnTo>
                    <a:pt x="523" y="728"/>
                  </a:lnTo>
                  <a:lnTo>
                    <a:pt x="533" y="726"/>
                  </a:lnTo>
                  <a:lnTo>
                    <a:pt x="543" y="726"/>
                  </a:lnTo>
                  <a:lnTo>
                    <a:pt x="556" y="726"/>
                  </a:lnTo>
                  <a:lnTo>
                    <a:pt x="569" y="726"/>
                  </a:lnTo>
                  <a:lnTo>
                    <a:pt x="583" y="728"/>
                  </a:lnTo>
                  <a:lnTo>
                    <a:pt x="586" y="754"/>
                  </a:lnTo>
                  <a:lnTo>
                    <a:pt x="590" y="779"/>
                  </a:lnTo>
                  <a:lnTo>
                    <a:pt x="590" y="803"/>
                  </a:lnTo>
                  <a:lnTo>
                    <a:pt x="593" y="827"/>
                  </a:lnTo>
                  <a:lnTo>
                    <a:pt x="593" y="850"/>
                  </a:lnTo>
                  <a:lnTo>
                    <a:pt x="596" y="872"/>
                  </a:lnTo>
                  <a:lnTo>
                    <a:pt x="596" y="893"/>
                  </a:lnTo>
                  <a:lnTo>
                    <a:pt x="600" y="913"/>
                  </a:lnTo>
                  <a:lnTo>
                    <a:pt x="603" y="933"/>
                  </a:lnTo>
                  <a:lnTo>
                    <a:pt x="603" y="951"/>
                  </a:lnTo>
                  <a:lnTo>
                    <a:pt x="603" y="970"/>
                  </a:lnTo>
                  <a:lnTo>
                    <a:pt x="606" y="988"/>
                  </a:lnTo>
                  <a:lnTo>
                    <a:pt x="606" y="1004"/>
                  </a:lnTo>
                  <a:lnTo>
                    <a:pt x="610" y="1021"/>
                  </a:lnTo>
                  <a:lnTo>
                    <a:pt x="610" y="1035"/>
                  </a:lnTo>
                  <a:lnTo>
                    <a:pt x="613" y="1049"/>
                  </a:lnTo>
                  <a:lnTo>
                    <a:pt x="613" y="1063"/>
                  </a:lnTo>
                  <a:lnTo>
                    <a:pt x="613" y="1075"/>
                  </a:lnTo>
                  <a:lnTo>
                    <a:pt x="616" y="1088"/>
                  </a:lnTo>
                  <a:lnTo>
                    <a:pt x="616" y="1100"/>
                  </a:lnTo>
                  <a:lnTo>
                    <a:pt x="616" y="1110"/>
                  </a:lnTo>
                  <a:lnTo>
                    <a:pt x="616" y="1120"/>
                  </a:lnTo>
                  <a:lnTo>
                    <a:pt x="620" y="1130"/>
                  </a:lnTo>
                  <a:lnTo>
                    <a:pt x="620" y="1138"/>
                  </a:lnTo>
                  <a:lnTo>
                    <a:pt x="620" y="1145"/>
                  </a:lnTo>
                  <a:lnTo>
                    <a:pt x="620" y="1153"/>
                  </a:lnTo>
                  <a:lnTo>
                    <a:pt x="623" y="1159"/>
                  </a:lnTo>
                  <a:lnTo>
                    <a:pt x="623" y="1163"/>
                  </a:lnTo>
                  <a:lnTo>
                    <a:pt x="623" y="1167"/>
                  </a:lnTo>
                  <a:lnTo>
                    <a:pt x="623" y="1171"/>
                  </a:lnTo>
                  <a:lnTo>
                    <a:pt x="623" y="1175"/>
                  </a:lnTo>
                  <a:lnTo>
                    <a:pt x="623" y="1177"/>
                  </a:lnTo>
                  <a:lnTo>
                    <a:pt x="623" y="1187"/>
                  </a:lnTo>
                  <a:lnTo>
                    <a:pt x="623" y="1195"/>
                  </a:lnTo>
                  <a:lnTo>
                    <a:pt x="623" y="1212"/>
                  </a:lnTo>
                  <a:lnTo>
                    <a:pt x="623" y="1228"/>
                  </a:lnTo>
                  <a:lnTo>
                    <a:pt x="620" y="1242"/>
                  </a:lnTo>
                  <a:lnTo>
                    <a:pt x="616" y="1248"/>
                  </a:lnTo>
                  <a:lnTo>
                    <a:pt x="616" y="1254"/>
                  </a:lnTo>
                  <a:lnTo>
                    <a:pt x="613" y="1260"/>
                  </a:lnTo>
                  <a:lnTo>
                    <a:pt x="610" y="1265"/>
                  </a:lnTo>
                  <a:lnTo>
                    <a:pt x="610" y="1269"/>
                  </a:lnTo>
                  <a:lnTo>
                    <a:pt x="606" y="1273"/>
                  </a:lnTo>
                  <a:lnTo>
                    <a:pt x="603" y="1275"/>
                  </a:lnTo>
                  <a:lnTo>
                    <a:pt x="600" y="1275"/>
                  </a:lnTo>
                  <a:lnTo>
                    <a:pt x="596" y="1275"/>
                  </a:lnTo>
                  <a:lnTo>
                    <a:pt x="593" y="1273"/>
                  </a:lnTo>
                  <a:lnTo>
                    <a:pt x="590" y="1271"/>
                  </a:lnTo>
                  <a:lnTo>
                    <a:pt x="590" y="1269"/>
                  </a:lnTo>
                  <a:lnTo>
                    <a:pt x="586" y="1267"/>
                  </a:lnTo>
                  <a:lnTo>
                    <a:pt x="583" y="1262"/>
                  </a:lnTo>
                  <a:lnTo>
                    <a:pt x="583" y="1258"/>
                  </a:lnTo>
                  <a:lnTo>
                    <a:pt x="580" y="1254"/>
                  </a:lnTo>
                  <a:lnTo>
                    <a:pt x="576" y="1248"/>
                  </a:lnTo>
                  <a:lnTo>
                    <a:pt x="576" y="1242"/>
                  </a:lnTo>
                  <a:lnTo>
                    <a:pt x="573" y="1236"/>
                  </a:lnTo>
                  <a:lnTo>
                    <a:pt x="573" y="1228"/>
                  </a:lnTo>
                  <a:lnTo>
                    <a:pt x="573" y="1220"/>
                  </a:lnTo>
                  <a:lnTo>
                    <a:pt x="569" y="1210"/>
                  </a:lnTo>
                  <a:lnTo>
                    <a:pt x="569" y="1199"/>
                  </a:lnTo>
                  <a:lnTo>
                    <a:pt x="569" y="1189"/>
                  </a:lnTo>
                  <a:lnTo>
                    <a:pt x="566" y="1169"/>
                  </a:lnTo>
                  <a:lnTo>
                    <a:pt x="563" y="1149"/>
                  </a:lnTo>
                  <a:lnTo>
                    <a:pt x="559" y="1108"/>
                  </a:lnTo>
                  <a:lnTo>
                    <a:pt x="556" y="1065"/>
                  </a:lnTo>
                  <a:lnTo>
                    <a:pt x="553" y="1021"/>
                  </a:lnTo>
                  <a:lnTo>
                    <a:pt x="549" y="998"/>
                  </a:lnTo>
                  <a:lnTo>
                    <a:pt x="549" y="978"/>
                  </a:lnTo>
                  <a:lnTo>
                    <a:pt x="543" y="937"/>
                  </a:lnTo>
                  <a:lnTo>
                    <a:pt x="536" y="897"/>
                  </a:lnTo>
                  <a:lnTo>
                    <a:pt x="533" y="858"/>
                  </a:lnTo>
                  <a:lnTo>
                    <a:pt x="529" y="842"/>
                  </a:lnTo>
                  <a:lnTo>
                    <a:pt x="526" y="827"/>
                  </a:lnTo>
                  <a:lnTo>
                    <a:pt x="523" y="813"/>
                  </a:lnTo>
                  <a:lnTo>
                    <a:pt x="519" y="801"/>
                  </a:lnTo>
                  <a:lnTo>
                    <a:pt x="516" y="791"/>
                  </a:lnTo>
                  <a:lnTo>
                    <a:pt x="513" y="787"/>
                  </a:lnTo>
                  <a:lnTo>
                    <a:pt x="513" y="783"/>
                  </a:lnTo>
                  <a:lnTo>
                    <a:pt x="509" y="781"/>
                  </a:lnTo>
                  <a:lnTo>
                    <a:pt x="506" y="777"/>
                  </a:lnTo>
                  <a:lnTo>
                    <a:pt x="503" y="775"/>
                  </a:lnTo>
                  <a:lnTo>
                    <a:pt x="503" y="773"/>
                  </a:lnTo>
                  <a:close/>
                  <a:moveTo>
                    <a:pt x="650" y="878"/>
                  </a:moveTo>
                  <a:lnTo>
                    <a:pt x="660" y="872"/>
                  </a:lnTo>
                  <a:lnTo>
                    <a:pt x="670" y="868"/>
                  </a:lnTo>
                  <a:lnTo>
                    <a:pt x="680" y="866"/>
                  </a:lnTo>
                  <a:lnTo>
                    <a:pt x="687" y="864"/>
                  </a:lnTo>
                  <a:lnTo>
                    <a:pt x="690" y="864"/>
                  </a:lnTo>
                  <a:lnTo>
                    <a:pt x="703" y="864"/>
                  </a:lnTo>
                  <a:lnTo>
                    <a:pt x="710" y="866"/>
                  </a:lnTo>
                  <a:lnTo>
                    <a:pt x="720" y="868"/>
                  </a:lnTo>
                  <a:lnTo>
                    <a:pt x="727" y="868"/>
                  </a:lnTo>
                  <a:lnTo>
                    <a:pt x="734" y="870"/>
                  </a:lnTo>
                  <a:lnTo>
                    <a:pt x="737" y="874"/>
                  </a:lnTo>
                  <a:lnTo>
                    <a:pt x="740" y="876"/>
                  </a:lnTo>
                  <a:lnTo>
                    <a:pt x="747" y="884"/>
                  </a:lnTo>
                  <a:lnTo>
                    <a:pt x="750" y="890"/>
                  </a:lnTo>
                  <a:lnTo>
                    <a:pt x="754" y="895"/>
                  </a:lnTo>
                  <a:lnTo>
                    <a:pt x="754" y="897"/>
                  </a:lnTo>
                  <a:lnTo>
                    <a:pt x="754" y="903"/>
                  </a:lnTo>
                  <a:lnTo>
                    <a:pt x="750" y="907"/>
                  </a:lnTo>
                  <a:lnTo>
                    <a:pt x="747" y="911"/>
                  </a:lnTo>
                  <a:lnTo>
                    <a:pt x="740" y="915"/>
                  </a:lnTo>
                  <a:lnTo>
                    <a:pt x="734" y="919"/>
                  </a:lnTo>
                  <a:lnTo>
                    <a:pt x="727" y="923"/>
                  </a:lnTo>
                  <a:lnTo>
                    <a:pt x="717" y="927"/>
                  </a:lnTo>
                  <a:lnTo>
                    <a:pt x="707" y="929"/>
                  </a:lnTo>
                  <a:lnTo>
                    <a:pt x="693" y="935"/>
                  </a:lnTo>
                  <a:lnTo>
                    <a:pt x="680" y="937"/>
                  </a:lnTo>
                  <a:lnTo>
                    <a:pt x="663" y="941"/>
                  </a:lnTo>
                  <a:lnTo>
                    <a:pt x="646" y="943"/>
                  </a:lnTo>
                  <a:lnTo>
                    <a:pt x="630" y="947"/>
                  </a:lnTo>
                  <a:lnTo>
                    <a:pt x="613" y="947"/>
                  </a:lnTo>
                  <a:lnTo>
                    <a:pt x="593" y="949"/>
                  </a:lnTo>
                  <a:lnTo>
                    <a:pt x="573" y="949"/>
                  </a:lnTo>
                  <a:lnTo>
                    <a:pt x="573" y="884"/>
                  </a:lnTo>
                  <a:lnTo>
                    <a:pt x="586" y="884"/>
                  </a:lnTo>
                  <a:lnTo>
                    <a:pt x="600" y="884"/>
                  </a:lnTo>
                  <a:lnTo>
                    <a:pt x="610" y="884"/>
                  </a:lnTo>
                  <a:lnTo>
                    <a:pt x="620" y="882"/>
                  </a:lnTo>
                  <a:lnTo>
                    <a:pt x="630" y="882"/>
                  </a:lnTo>
                  <a:lnTo>
                    <a:pt x="636" y="880"/>
                  </a:lnTo>
                  <a:lnTo>
                    <a:pt x="643" y="880"/>
                  </a:lnTo>
                  <a:lnTo>
                    <a:pt x="650" y="878"/>
                  </a:lnTo>
                  <a:close/>
                  <a:moveTo>
                    <a:pt x="861" y="858"/>
                  </a:moveTo>
                  <a:lnTo>
                    <a:pt x="864" y="856"/>
                  </a:lnTo>
                  <a:lnTo>
                    <a:pt x="867" y="856"/>
                  </a:lnTo>
                  <a:lnTo>
                    <a:pt x="874" y="856"/>
                  </a:lnTo>
                  <a:lnTo>
                    <a:pt x="881" y="854"/>
                  </a:lnTo>
                  <a:lnTo>
                    <a:pt x="891" y="854"/>
                  </a:lnTo>
                  <a:lnTo>
                    <a:pt x="898" y="854"/>
                  </a:lnTo>
                  <a:lnTo>
                    <a:pt x="908" y="852"/>
                  </a:lnTo>
                  <a:lnTo>
                    <a:pt x="921" y="852"/>
                  </a:lnTo>
                  <a:lnTo>
                    <a:pt x="934" y="852"/>
                  </a:lnTo>
                  <a:lnTo>
                    <a:pt x="948" y="852"/>
                  </a:lnTo>
                  <a:lnTo>
                    <a:pt x="961" y="852"/>
                  </a:lnTo>
                  <a:lnTo>
                    <a:pt x="978" y="852"/>
                  </a:lnTo>
                  <a:lnTo>
                    <a:pt x="995" y="852"/>
                  </a:lnTo>
                  <a:lnTo>
                    <a:pt x="1011" y="852"/>
                  </a:lnTo>
                  <a:lnTo>
                    <a:pt x="1031" y="852"/>
                  </a:lnTo>
                  <a:lnTo>
                    <a:pt x="1052" y="852"/>
                  </a:lnTo>
                  <a:lnTo>
                    <a:pt x="1052" y="903"/>
                  </a:lnTo>
                  <a:lnTo>
                    <a:pt x="1045" y="903"/>
                  </a:lnTo>
                  <a:lnTo>
                    <a:pt x="1035" y="903"/>
                  </a:lnTo>
                  <a:lnTo>
                    <a:pt x="1021" y="905"/>
                  </a:lnTo>
                  <a:lnTo>
                    <a:pt x="1008" y="905"/>
                  </a:lnTo>
                  <a:lnTo>
                    <a:pt x="995" y="905"/>
                  </a:lnTo>
                  <a:lnTo>
                    <a:pt x="978" y="907"/>
                  </a:lnTo>
                  <a:lnTo>
                    <a:pt x="958" y="909"/>
                  </a:lnTo>
                  <a:lnTo>
                    <a:pt x="938" y="911"/>
                  </a:lnTo>
                  <a:lnTo>
                    <a:pt x="914" y="913"/>
                  </a:lnTo>
                  <a:lnTo>
                    <a:pt x="898" y="913"/>
                  </a:lnTo>
                  <a:lnTo>
                    <a:pt x="881" y="915"/>
                  </a:lnTo>
                  <a:lnTo>
                    <a:pt x="864" y="913"/>
                  </a:lnTo>
                  <a:lnTo>
                    <a:pt x="854" y="911"/>
                  </a:lnTo>
                  <a:lnTo>
                    <a:pt x="844" y="909"/>
                  </a:lnTo>
                  <a:lnTo>
                    <a:pt x="837" y="903"/>
                  </a:lnTo>
                  <a:lnTo>
                    <a:pt x="834" y="897"/>
                  </a:lnTo>
                  <a:lnTo>
                    <a:pt x="831" y="890"/>
                  </a:lnTo>
                  <a:lnTo>
                    <a:pt x="831" y="884"/>
                  </a:lnTo>
                  <a:lnTo>
                    <a:pt x="827" y="880"/>
                  </a:lnTo>
                  <a:lnTo>
                    <a:pt x="827" y="876"/>
                  </a:lnTo>
                  <a:lnTo>
                    <a:pt x="827" y="872"/>
                  </a:lnTo>
                  <a:lnTo>
                    <a:pt x="827" y="870"/>
                  </a:lnTo>
                  <a:lnTo>
                    <a:pt x="831" y="864"/>
                  </a:lnTo>
                  <a:lnTo>
                    <a:pt x="831" y="862"/>
                  </a:lnTo>
                  <a:lnTo>
                    <a:pt x="834" y="860"/>
                  </a:lnTo>
                  <a:lnTo>
                    <a:pt x="841" y="858"/>
                  </a:lnTo>
                  <a:lnTo>
                    <a:pt x="851" y="858"/>
                  </a:lnTo>
                  <a:lnTo>
                    <a:pt x="861" y="858"/>
                  </a:lnTo>
                  <a:close/>
                  <a:moveTo>
                    <a:pt x="985" y="610"/>
                  </a:moveTo>
                  <a:lnTo>
                    <a:pt x="985" y="606"/>
                  </a:lnTo>
                  <a:lnTo>
                    <a:pt x="988" y="602"/>
                  </a:lnTo>
                  <a:lnTo>
                    <a:pt x="991" y="600"/>
                  </a:lnTo>
                  <a:lnTo>
                    <a:pt x="995" y="596"/>
                  </a:lnTo>
                  <a:lnTo>
                    <a:pt x="998" y="594"/>
                  </a:lnTo>
                  <a:lnTo>
                    <a:pt x="1001" y="592"/>
                  </a:lnTo>
                  <a:lnTo>
                    <a:pt x="1005" y="592"/>
                  </a:lnTo>
                  <a:lnTo>
                    <a:pt x="1008" y="592"/>
                  </a:lnTo>
                  <a:lnTo>
                    <a:pt x="1015" y="592"/>
                  </a:lnTo>
                  <a:lnTo>
                    <a:pt x="1018" y="594"/>
                  </a:lnTo>
                  <a:lnTo>
                    <a:pt x="1025" y="596"/>
                  </a:lnTo>
                  <a:lnTo>
                    <a:pt x="1031" y="600"/>
                  </a:lnTo>
                  <a:lnTo>
                    <a:pt x="1041" y="604"/>
                  </a:lnTo>
                  <a:lnTo>
                    <a:pt x="1052" y="610"/>
                  </a:lnTo>
                  <a:lnTo>
                    <a:pt x="1062" y="616"/>
                  </a:lnTo>
                  <a:lnTo>
                    <a:pt x="1072" y="624"/>
                  </a:lnTo>
                  <a:lnTo>
                    <a:pt x="1082" y="632"/>
                  </a:lnTo>
                  <a:lnTo>
                    <a:pt x="1092" y="642"/>
                  </a:lnTo>
                  <a:lnTo>
                    <a:pt x="1098" y="651"/>
                  </a:lnTo>
                  <a:lnTo>
                    <a:pt x="1105" y="659"/>
                  </a:lnTo>
                  <a:lnTo>
                    <a:pt x="1112" y="665"/>
                  </a:lnTo>
                  <a:lnTo>
                    <a:pt x="1115" y="671"/>
                  </a:lnTo>
                  <a:lnTo>
                    <a:pt x="1115" y="677"/>
                  </a:lnTo>
                  <a:lnTo>
                    <a:pt x="1118" y="683"/>
                  </a:lnTo>
                  <a:lnTo>
                    <a:pt x="1115" y="691"/>
                  </a:lnTo>
                  <a:lnTo>
                    <a:pt x="1115" y="701"/>
                  </a:lnTo>
                  <a:lnTo>
                    <a:pt x="1112" y="710"/>
                  </a:lnTo>
                  <a:lnTo>
                    <a:pt x="1108" y="712"/>
                  </a:lnTo>
                  <a:lnTo>
                    <a:pt x="1108" y="716"/>
                  </a:lnTo>
                  <a:lnTo>
                    <a:pt x="1102" y="718"/>
                  </a:lnTo>
                  <a:lnTo>
                    <a:pt x="1102" y="724"/>
                  </a:lnTo>
                  <a:lnTo>
                    <a:pt x="1098" y="730"/>
                  </a:lnTo>
                  <a:lnTo>
                    <a:pt x="1095" y="740"/>
                  </a:lnTo>
                  <a:lnTo>
                    <a:pt x="1095" y="750"/>
                  </a:lnTo>
                  <a:lnTo>
                    <a:pt x="1092" y="762"/>
                  </a:lnTo>
                  <a:lnTo>
                    <a:pt x="1092" y="777"/>
                  </a:lnTo>
                  <a:lnTo>
                    <a:pt x="1092" y="793"/>
                  </a:lnTo>
                  <a:lnTo>
                    <a:pt x="1092" y="811"/>
                  </a:lnTo>
                  <a:lnTo>
                    <a:pt x="1092" y="821"/>
                  </a:lnTo>
                  <a:lnTo>
                    <a:pt x="1092" y="832"/>
                  </a:lnTo>
                  <a:lnTo>
                    <a:pt x="1092" y="842"/>
                  </a:lnTo>
                  <a:lnTo>
                    <a:pt x="1088" y="854"/>
                  </a:lnTo>
                  <a:lnTo>
                    <a:pt x="1088" y="864"/>
                  </a:lnTo>
                  <a:lnTo>
                    <a:pt x="1088" y="878"/>
                  </a:lnTo>
                  <a:lnTo>
                    <a:pt x="1088" y="890"/>
                  </a:lnTo>
                  <a:lnTo>
                    <a:pt x="1088" y="905"/>
                  </a:lnTo>
                  <a:lnTo>
                    <a:pt x="1085" y="919"/>
                  </a:lnTo>
                  <a:lnTo>
                    <a:pt x="1085" y="933"/>
                  </a:lnTo>
                  <a:lnTo>
                    <a:pt x="1085" y="949"/>
                  </a:lnTo>
                  <a:lnTo>
                    <a:pt x="1082" y="966"/>
                  </a:lnTo>
                  <a:lnTo>
                    <a:pt x="1082" y="984"/>
                  </a:lnTo>
                  <a:lnTo>
                    <a:pt x="1082" y="1000"/>
                  </a:lnTo>
                  <a:lnTo>
                    <a:pt x="1078" y="1037"/>
                  </a:lnTo>
                  <a:lnTo>
                    <a:pt x="1072" y="1071"/>
                  </a:lnTo>
                  <a:lnTo>
                    <a:pt x="1068" y="1104"/>
                  </a:lnTo>
                  <a:lnTo>
                    <a:pt x="1062" y="1134"/>
                  </a:lnTo>
                  <a:lnTo>
                    <a:pt x="1055" y="1163"/>
                  </a:lnTo>
                  <a:lnTo>
                    <a:pt x="1048" y="1191"/>
                  </a:lnTo>
                  <a:lnTo>
                    <a:pt x="1041" y="1218"/>
                  </a:lnTo>
                  <a:lnTo>
                    <a:pt x="1035" y="1242"/>
                  </a:lnTo>
                  <a:lnTo>
                    <a:pt x="1031" y="1254"/>
                  </a:lnTo>
                  <a:lnTo>
                    <a:pt x="1028" y="1265"/>
                  </a:lnTo>
                  <a:lnTo>
                    <a:pt x="1025" y="1275"/>
                  </a:lnTo>
                  <a:lnTo>
                    <a:pt x="1021" y="1285"/>
                  </a:lnTo>
                  <a:lnTo>
                    <a:pt x="1018" y="1293"/>
                  </a:lnTo>
                  <a:lnTo>
                    <a:pt x="1015" y="1301"/>
                  </a:lnTo>
                  <a:lnTo>
                    <a:pt x="1011" y="1309"/>
                  </a:lnTo>
                  <a:lnTo>
                    <a:pt x="1008" y="1315"/>
                  </a:lnTo>
                  <a:lnTo>
                    <a:pt x="1005" y="1321"/>
                  </a:lnTo>
                  <a:lnTo>
                    <a:pt x="1001" y="1326"/>
                  </a:lnTo>
                  <a:lnTo>
                    <a:pt x="998" y="1330"/>
                  </a:lnTo>
                  <a:lnTo>
                    <a:pt x="995" y="1334"/>
                  </a:lnTo>
                  <a:lnTo>
                    <a:pt x="991" y="1336"/>
                  </a:lnTo>
                  <a:lnTo>
                    <a:pt x="988" y="1338"/>
                  </a:lnTo>
                  <a:lnTo>
                    <a:pt x="988" y="1340"/>
                  </a:lnTo>
                  <a:lnTo>
                    <a:pt x="985" y="1340"/>
                  </a:lnTo>
                  <a:lnTo>
                    <a:pt x="978" y="1340"/>
                  </a:lnTo>
                  <a:lnTo>
                    <a:pt x="975" y="1338"/>
                  </a:lnTo>
                  <a:lnTo>
                    <a:pt x="971" y="1334"/>
                  </a:lnTo>
                  <a:lnTo>
                    <a:pt x="968" y="1330"/>
                  </a:lnTo>
                  <a:lnTo>
                    <a:pt x="964" y="1323"/>
                  </a:lnTo>
                  <a:lnTo>
                    <a:pt x="964" y="1315"/>
                  </a:lnTo>
                  <a:lnTo>
                    <a:pt x="964" y="1305"/>
                  </a:lnTo>
                  <a:lnTo>
                    <a:pt x="964" y="1293"/>
                  </a:lnTo>
                  <a:lnTo>
                    <a:pt x="964" y="1287"/>
                  </a:lnTo>
                  <a:lnTo>
                    <a:pt x="961" y="1281"/>
                  </a:lnTo>
                  <a:lnTo>
                    <a:pt x="961" y="1273"/>
                  </a:lnTo>
                  <a:lnTo>
                    <a:pt x="961" y="1262"/>
                  </a:lnTo>
                  <a:lnTo>
                    <a:pt x="958" y="1254"/>
                  </a:lnTo>
                  <a:lnTo>
                    <a:pt x="958" y="1244"/>
                  </a:lnTo>
                  <a:lnTo>
                    <a:pt x="954" y="1232"/>
                  </a:lnTo>
                  <a:lnTo>
                    <a:pt x="951" y="1220"/>
                  </a:lnTo>
                  <a:lnTo>
                    <a:pt x="948" y="1208"/>
                  </a:lnTo>
                  <a:lnTo>
                    <a:pt x="944" y="1193"/>
                  </a:lnTo>
                  <a:lnTo>
                    <a:pt x="938" y="1179"/>
                  </a:lnTo>
                  <a:lnTo>
                    <a:pt x="934" y="1163"/>
                  </a:lnTo>
                  <a:lnTo>
                    <a:pt x="931" y="1147"/>
                  </a:lnTo>
                  <a:lnTo>
                    <a:pt x="924" y="1130"/>
                  </a:lnTo>
                  <a:lnTo>
                    <a:pt x="918" y="1112"/>
                  </a:lnTo>
                  <a:lnTo>
                    <a:pt x="911" y="1092"/>
                  </a:lnTo>
                  <a:lnTo>
                    <a:pt x="924" y="1104"/>
                  </a:lnTo>
                  <a:lnTo>
                    <a:pt x="938" y="1112"/>
                  </a:lnTo>
                  <a:lnTo>
                    <a:pt x="941" y="1116"/>
                  </a:lnTo>
                  <a:lnTo>
                    <a:pt x="948" y="1120"/>
                  </a:lnTo>
                  <a:lnTo>
                    <a:pt x="951" y="1124"/>
                  </a:lnTo>
                  <a:lnTo>
                    <a:pt x="958" y="1126"/>
                  </a:lnTo>
                  <a:lnTo>
                    <a:pt x="961" y="1128"/>
                  </a:lnTo>
                  <a:lnTo>
                    <a:pt x="964" y="1128"/>
                  </a:lnTo>
                  <a:lnTo>
                    <a:pt x="971" y="1130"/>
                  </a:lnTo>
                  <a:lnTo>
                    <a:pt x="975" y="1130"/>
                  </a:lnTo>
                  <a:lnTo>
                    <a:pt x="978" y="1130"/>
                  </a:lnTo>
                  <a:lnTo>
                    <a:pt x="978" y="1128"/>
                  </a:lnTo>
                  <a:lnTo>
                    <a:pt x="981" y="1126"/>
                  </a:lnTo>
                  <a:lnTo>
                    <a:pt x="985" y="1124"/>
                  </a:lnTo>
                  <a:lnTo>
                    <a:pt x="985" y="1122"/>
                  </a:lnTo>
                  <a:lnTo>
                    <a:pt x="985" y="1120"/>
                  </a:lnTo>
                  <a:lnTo>
                    <a:pt x="988" y="1116"/>
                  </a:lnTo>
                  <a:lnTo>
                    <a:pt x="988" y="1112"/>
                  </a:lnTo>
                  <a:lnTo>
                    <a:pt x="991" y="1106"/>
                  </a:lnTo>
                  <a:lnTo>
                    <a:pt x="991" y="1098"/>
                  </a:lnTo>
                  <a:lnTo>
                    <a:pt x="995" y="1090"/>
                  </a:lnTo>
                  <a:lnTo>
                    <a:pt x="995" y="1082"/>
                  </a:lnTo>
                  <a:lnTo>
                    <a:pt x="998" y="1071"/>
                  </a:lnTo>
                  <a:lnTo>
                    <a:pt x="998" y="1059"/>
                  </a:lnTo>
                  <a:lnTo>
                    <a:pt x="1001" y="1047"/>
                  </a:lnTo>
                  <a:lnTo>
                    <a:pt x="1001" y="1033"/>
                  </a:lnTo>
                  <a:lnTo>
                    <a:pt x="1005" y="1019"/>
                  </a:lnTo>
                  <a:lnTo>
                    <a:pt x="1005" y="1002"/>
                  </a:lnTo>
                  <a:lnTo>
                    <a:pt x="1008" y="986"/>
                  </a:lnTo>
                  <a:lnTo>
                    <a:pt x="1008" y="968"/>
                  </a:lnTo>
                  <a:lnTo>
                    <a:pt x="1011" y="951"/>
                  </a:lnTo>
                  <a:lnTo>
                    <a:pt x="1011" y="935"/>
                  </a:lnTo>
                  <a:lnTo>
                    <a:pt x="1015" y="921"/>
                  </a:lnTo>
                  <a:lnTo>
                    <a:pt x="1015" y="905"/>
                  </a:lnTo>
                  <a:lnTo>
                    <a:pt x="1018" y="890"/>
                  </a:lnTo>
                  <a:lnTo>
                    <a:pt x="1018" y="878"/>
                  </a:lnTo>
                  <a:lnTo>
                    <a:pt x="1021" y="864"/>
                  </a:lnTo>
                  <a:lnTo>
                    <a:pt x="1021" y="852"/>
                  </a:lnTo>
                  <a:lnTo>
                    <a:pt x="1021" y="842"/>
                  </a:lnTo>
                  <a:lnTo>
                    <a:pt x="1021" y="830"/>
                  </a:lnTo>
                  <a:lnTo>
                    <a:pt x="1025" y="819"/>
                  </a:lnTo>
                  <a:lnTo>
                    <a:pt x="1025" y="811"/>
                  </a:lnTo>
                  <a:lnTo>
                    <a:pt x="1025" y="801"/>
                  </a:lnTo>
                  <a:lnTo>
                    <a:pt x="1025" y="793"/>
                  </a:lnTo>
                  <a:lnTo>
                    <a:pt x="1025" y="787"/>
                  </a:lnTo>
                  <a:lnTo>
                    <a:pt x="1025" y="781"/>
                  </a:lnTo>
                  <a:lnTo>
                    <a:pt x="1021" y="769"/>
                  </a:lnTo>
                  <a:lnTo>
                    <a:pt x="1021" y="756"/>
                  </a:lnTo>
                  <a:lnTo>
                    <a:pt x="1018" y="746"/>
                  </a:lnTo>
                  <a:lnTo>
                    <a:pt x="1018" y="736"/>
                  </a:lnTo>
                  <a:lnTo>
                    <a:pt x="1015" y="726"/>
                  </a:lnTo>
                  <a:lnTo>
                    <a:pt x="1011" y="718"/>
                  </a:lnTo>
                  <a:lnTo>
                    <a:pt x="1008" y="710"/>
                  </a:lnTo>
                  <a:lnTo>
                    <a:pt x="1005" y="701"/>
                  </a:lnTo>
                  <a:lnTo>
                    <a:pt x="1001" y="695"/>
                  </a:lnTo>
                  <a:lnTo>
                    <a:pt x="995" y="691"/>
                  </a:lnTo>
                  <a:lnTo>
                    <a:pt x="988" y="687"/>
                  </a:lnTo>
                  <a:lnTo>
                    <a:pt x="978" y="685"/>
                  </a:lnTo>
                  <a:lnTo>
                    <a:pt x="968" y="685"/>
                  </a:lnTo>
                  <a:lnTo>
                    <a:pt x="958" y="685"/>
                  </a:lnTo>
                  <a:lnTo>
                    <a:pt x="944" y="687"/>
                  </a:lnTo>
                  <a:lnTo>
                    <a:pt x="931" y="689"/>
                  </a:lnTo>
                  <a:lnTo>
                    <a:pt x="918" y="691"/>
                  </a:lnTo>
                  <a:lnTo>
                    <a:pt x="904" y="693"/>
                  </a:lnTo>
                  <a:lnTo>
                    <a:pt x="891" y="695"/>
                  </a:lnTo>
                  <a:lnTo>
                    <a:pt x="877" y="697"/>
                  </a:lnTo>
                  <a:lnTo>
                    <a:pt x="867" y="699"/>
                  </a:lnTo>
                  <a:lnTo>
                    <a:pt x="861" y="701"/>
                  </a:lnTo>
                  <a:lnTo>
                    <a:pt x="851" y="701"/>
                  </a:lnTo>
                  <a:lnTo>
                    <a:pt x="844" y="701"/>
                  </a:lnTo>
                  <a:lnTo>
                    <a:pt x="841" y="701"/>
                  </a:lnTo>
                  <a:lnTo>
                    <a:pt x="834" y="701"/>
                  </a:lnTo>
                  <a:lnTo>
                    <a:pt x="827" y="697"/>
                  </a:lnTo>
                  <a:lnTo>
                    <a:pt x="821" y="693"/>
                  </a:lnTo>
                  <a:lnTo>
                    <a:pt x="814" y="689"/>
                  </a:lnTo>
                  <a:lnTo>
                    <a:pt x="814" y="685"/>
                  </a:lnTo>
                  <a:lnTo>
                    <a:pt x="811" y="683"/>
                  </a:lnTo>
                  <a:lnTo>
                    <a:pt x="807" y="675"/>
                  </a:lnTo>
                  <a:lnTo>
                    <a:pt x="804" y="669"/>
                  </a:lnTo>
                  <a:lnTo>
                    <a:pt x="804" y="665"/>
                  </a:lnTo>
                  <a:lnTo>
                    <a:pt x="804" y="663"/>
                  </a:lnTo>
                  <a:lnTo>
                    <a:pt x="804" y="661"/>
                  </a:lnTo>
                  <a:lnTo>
                    <a:pt x="807" y="657"/>
                  </a:lnTo>
                  <a:lnTo>
                    <a:pt x="814" y="653"/>
                  </a:lnTo>
                  <a:lnTo>
                    <a:pt x="821" y="651"/>
                  </a:lnTo>
                  <a:lnTo>
                    <a:pt x="834" y="647"/>
                  </a:lnTo>
                  <a:lnTo>
                    <a:pt x="847" y="642"/>
                  </a:lnTo>
                  <a:lnTo>
                    <a:pt x="867" y="640"/>
                  </a:lnTo>
                  <a:lnTo>
                    <a:pt x="887" y="636"/>
                  </a:lnTo>
                  <a:lnTo>
                    <a:pt x="908" y="634"/>
                  </a:lnTo>
                  <a:lnTo>
                    <a:pt x="924" y="630"/>
                  </a:lnTo>
                  <a:lnTo>
                    <a:pt x="941" y="628"/>
                  </a:lnTo>
                  <a:lnTo>
                    <a:pt x="954" y="624"/>
                  </a:lnTo>
                  <a:lnTo>
                    <a:pt x="964" y="620"/>
                  </a:lnTo>
                  <a:lnTo>
                    <a:pt x="975" y="616"/>
                  </a:lnTo>
                  <a:lnTo>
                    <a:pt x="981" y="614"/>
                  </a:lnTo>
                  <a:lnTo>
                    <a:pt x="985" y="610"/>
                  </a:lnTo>
                  <a:close/>
                  <a:moveTo>
                    <a:pt x="603" y="1124"/>
                  </a:moveTo>
                  <a:lnTo>
                    <a:pt x="610" y="1124"/>
                  </a:lnTo>
                  <a:lnTo>
                    <a:pt x="620" y="1124"/>
                  </a:lnTo>
                  <a:lnTo>
                    <a:pt x="633" y="1122"/>
                  </a:lnTo>
                  <a:lnTo>
                    <a:pt x="646" y="1120"/>
                  </a:lnTo>
                  <a:lnTo>
                    <a:pt x="663" y="1116"/>
                  </a:lnTo>
                  <a:lnTo>
                    <a:pt x="683" y="1112"/>
                  </a:lnTo>
                  <a:lnTo>
                    <a:pt x="703" y="1106"/>
                  </a:lnTo>
                  <a:lnTo>
                    <a:pt x="727" y="1098"/>
                  </a:lnTo>
                  <a:lnTo>
                    <a:pt x="750" y="1092"/>
                  </a:lnTo>
                  <a:lnTo>
                    <a:pt x="774" y="1086"/>
                  </a:lnTo>
                  <a:lnTo>
                    <a:pt x="794" y="1082"/>
                  </a:lnTo>
                  <a:lnTo>
                    <a:pt x="811" y="1078"/>
                  </a:lnTo>
                  <a:lnTo>
                    <a:pt x="827" y="1075"/>
                  </a:lnTo>
                  <a:lnTo>
                    <a:pt x="844" y="1073"/>
                  </a:lnTo>
                  <a:lnTo>
                    <a:pt x="854" y="1073"/>
                  </a:lnTo>
                  <a:lnTo>
                    <a:pt x="864" y="1073"/>
                  </a:lnTo>
                  <a:lnTo>
                    <a:pt x="871" y="1073"/>
                  </a:lnTo>
                  <a:lnTo>
                    <a:pt x="874" y="1073"/>
                  </a:lnTo>
                  <a:lnTo>
                    <a:pt x="877" y="1075"/>
                  </a:lnTo>
                  <a:lnTo>
                    <a:pt x="881" y="1078"/>
                  </a:lnTo>
                  <a:lnTo>
                    <a:pt x="887" y="1080"/>
                  </a:lnTo>
                  <a:lnTo>
                    <a:pt x="891" y="1084"/>
                  </a:lnTo>
                  <a:lnTo>
                    <a:pt x="894" y="1088"/>
                  </a:lnTo>
                  <a:lnTo>
                    <a:pt x="901" y="1092"/>
                  </a:lnTo>
                  <a:lnTo>
                    <a:pt x="904" y="1096"/>
                  </a:lnTo>
                  <a:lnTo>
                    <a:pt x="908" y="1102"/>
                  </a:lnTo>
                  <a:lnTo>
                    <a:pt x="914" y="1108"/>
                  </a:lnTo>
                  <a:lnTo>
                    <a:pt x="918" y="1114"/>
                  </a:lnTo>
                  <a:lnTo>
                    <a:pt x="928" y="1128"/>
                  </a:lnTo>
                  <a:lnTo>
                    <a:pt x="938" y="1145"/>
                  </a:lnTo>
                  <a:lnTo>
                    <a:pt x="760" y="1161"/>
                  </a:lnTo>
                  <a:lnTo>
                    <a:pt x="583" y="1177"/>
                  </a:lnTo>
                  <a:lnTo>
                    <a:pt x="583" y="1165"/>
                  </a:lnTo>
                  <a:lnTo>
                    <a:pt x="583" y="1155"/>
                  </a:lnTo>
                  <a:lnTo>
                    <a:pt x="586" y="1147"/>
                  </a:lnTo>
                  <a:lnTo>
                    <a:pt x="586" y="1138"/>
                  </a:lnTo>
                  <a:lnTo>
                    <a:pt x="590" y="1132"/>
                  </a:lnTo>
                  <a:lnTo>
                    <a:pt x="593" y="1128"/>
                  </a:lnTo>
                  <a:lnTo>
                    <a:pt x="600" y="1126"/>
                  </a:lnTo>
                  <a:lnTo>
                    <a:pt x="603" y="1124"/>
                  </a:lnTo>
                  <a:close/>
                  <a:moveTo>
                    <a:pt x="851" y="33"/>
                  </a:moveTo>
                  <a:lnTo>
                    <a:pt x="847" y="25"/>
                  </a:lnTo>
                  <a:lnTo>
                    <a:pt x="847" y="18"/>
                  </a:lnTo>
                  <a:lnTo>
                    <a:pt x="847" y="14"/>
                  </a:lnTo>
                  <a:lnTo>
                    <a:pt x="847" y="10"/>
                  </a:lnTo>
                  <a:lnTo>
                    <a:pt x="851" y="6"/>
                  </a:lnTo>
                  <a:lnTo>
                    <a:pt x="851" y="4"/>
                  </a:lnTo>
                  <a:lnTo>
                    <a:pt x="854" y="2"/>
                  </a:lnTo>
                  <a:lnTo>
                    <a:pt x="861" y="0"/>
                  </a:lnTo>
                  <a:lnTo>
                    <a:pt x="864" y="0"/>
                  </a:lnTo>
                  <a:lnTo>
                    <a:pt x="871" y="0"/>
                  </a:lnTo>
                  <a:lnTo>
                    <a:pt x="874" y="2"/>
                  </a:lnTo>
                  <a:lnTo>
                    <a:pt x="881" y="4"/>
                  </a:lnTo>
                  <a:lnTo>
                    <a:pt x="887" y="6"/>
                  </a:lnTo>
                  <a:lnTo>
                    <a:pt x="891" y="10"/>
                  </a:lnTo>
                  <a:lnTo>
                    <a:pt x="901" y="14"/>
                  </a:lnTo>
                  <a:lnTo>
                    <a:pt x="908" y="18"/>
                  </a:lnTo>
                  <a:lnTo>
                    <a:pt x="921" y="29"/>
                  </a:lnTo>
                  <a:lnTo>
                    <a:pt x="934" y="39"/>
                  </a:lnTo>
                  <a:lnTo>
                    <a:pt x="944" y="51"/>
                  </a:lnTo>
                  <a:lnTo>
                    <a:pt x="948" y="57"/>
                  </a:lnTo>
                  <a:lnTo>
                    <a:pt x="954" y="65"/>
                  </a:lnTo>
                  <a:lnTo>
                    <a:pt x="958" y="71"/>
                  </a:lnTo>
                  <a:lnTo>
                    <a:pt x="958" y="77"/>
                  </a:lnTo>
                  <a:lnTo>
                    <a:pt x="961" y="83"/>
                  </a:lnTo>
                  <a:lnTo>
                    <a:pt x="961" y="90"/>
                  </a:lnTo>
                  <a:lnTo>
                    <a:pt x="961" y="96"/>
                  </a:lnTo>
                  <a:lnTo>
                    <a:pt x="958" y="100"/>
                  </a:lnTo>
                  <a:lnTo>
                    <a:pt x="958" y="106"/>
                  </a:lnTo>
                  <a:lnTo>
                    <a:pt x="954" y="110"/>
                  </a:lnTo>
                  <a:lnTo>
                    <a:pt x="948" y="116"/>
                  </a:lnTo>
                  <a:lnTo>
                    <a:pt x="941" y="120"/>
                  </a:lnTo>
                  <a:lnTo>
                    <a:pt x="934" y="128"/>
                  </a:lnTo>
                  <a:lnTo>
                    <a:pt x="924" y="134"/>
                  </a:lnTo>
                  <a:lnTo>
                    <a:pt x="914" y="142"/>
                  </a:lnTo>
                  <a:lnTo>
                    <a:pt x="901" y="151"/>
                  </a:lnTo>
                  <a:lnTo>
                    <a:pt x="887" y="159"/>
                  </a:lnTo>
                  <a:lnTo>
                    <a:pt x="871" y="169"/>
                  </a:lnTo>
                  <a:lnTo>
                    <a:pt x="834" y="187"/>
                  </a:lnTo>
                  <a:lnTo>
                    <a:pt x="797" y="207"/>
                  </a:lnTo>
                  <a:lnTo>
                    <a:pt x="757" y="224"/>
                  </a:lnTo>
                  <a:lnTo>
                    <a:pt x="734" y="232"/>
                  </a:lnTo>
                  <a:lnTo>
                    <a:pt x="710" y="240"/>
                  </a:lnTo>
                  <a:lnTo>
                    <a:pt x="690" y="248"/>
                  </a:lnTo>
                  <a:lnTo>
                    <a:pt x="670" y="256"/>
                  </a:lnTo>
                  <a:lnTo>
                    <a:pt x="657" y="262"/>
                  </a:lnTo>
                  <a:lnTo>
                    <a:pt x="643" y="264"/>
                  </a:lnTo>
                  <a:lnTo>
                    <a:pt x="630" y="268"/>
                  </a:lnTo>
                  <a:lnTo>
                    <a:pt x="623" y="268"/>
                  </a:lnTo>
                  <a:lnTo>
                    <a:pt x="616" y="268"/>
                  </a:lnTo>
                  <a:lnTo>
                    <a:pt x="613" y="266"/>
                  </a:lnTo>
                  <a:lnTo>
                    <a:pt x="613" y="264"/>
                  </a:lnTo>
                  <a:lnTo>
                    <a:pt x="613" y="262"/>
                  </a:lnTo>
                  <a:lnTo>
                    <a:pt x="616" y="258"/>
                  </a:lnTo>
                  <a:lnTo>
                    <a:pt x="623" y="250"/>
                  </a:lnTo>
                  <a:lnTo>
                    <a:pt x="633" y="242"/>
                  </a:lnTo>
                  <a:lnTo>
                    <a:pt x="643" y="232"/>
                  </a:lnTo>
                  <a:lnTo>
                    <a:pt x="660" y="222"/>
                  </a:lnTo>
                  <a:lnTo>
                    <a:pt x="677" y="210"/>
                  </a:lnTo>
                  <a:lnTo>
                    <a:pt x="697" y="195"/>
                  </a:lnTo>
                  <a:lnTo>
                    <a:pt x="717" y="183"/>
                  </a:lnTo>
                  <a:lnTo>
                    <a:pt x="737" y="171"/>
                  </a:lnTo>
                  <a:lnTo>
                    <a:pt x="754" y="159"/>
                  </a:lnTo>
                  <a:lnTo>
                    <a:pt x="770" y="146"/>
                  </a:lnTo>
                  <a:lnTo>
                    <a:pt x="787" y="134"/>
                  </a:lnTo>
                  <a:lnTo>
                    <a:pt x="800" y="122"/>
                  </a:lnTo>
                  <a:lnTo>
                    <a:pt x="814" y="110"/>
                  </a:lnTo>
                  <a:lnTo>
                    <a:pt x="824" y="98"/>
                  </a:lnTo>
                  <a:lnTo>
                    <a:pt x="834" y="88"/>
                  </a:lnTo>
                  <a:lnTo>
                    <a:pt x="841" y="77"/>
                  </a:lnTo>
                  <a:lnTo>
                    <a:pt x="844" y="69"/>
                  </a:lnTo>
                  <a:lnTo>
                    <a:pt x="847" y="61"/>
                  </a:lnTo>
                  <a:lnTo>
                    <a:pt x="851" y="55"/>
                  </a:lnTo>
                  <a:lnTo>
                    <a:pt x="851" y="47"/>
                  </a:lnTo>
                  <a:lnTo>
                    <a:pt x="851" y="39"/>
                  </a:lnTo>
                  <a:lnTo>
                    <a:pt x="851" y="33"/>
                  </a:lnTo>
                  <a:close/>
                  <a:moveTo>
                    <a:pt x="995" y="228"/>
                  </a:moveTo>
                  <a:lnTo>
                    <a:pt x="991" y="218"/>
                  </a:lnTo>
                  <a:lnTo>
                    <a:pt x="991" y="210"/>
                  </a:lnTo>
                  <a:lnTo>
                    <a:pt x="991" y="203"/>
                  </a:lnTo>
                  <a:lnTo>
                    <a:pt x="991" y="197"/>
                  </a:lnTo>
                  <a:lnTo>
                    <a:pt x="991" y="193"/>
                  </a:lnTo>
                  <a:lnTo>
                    <a:pt x="995" y="191"/>
                  </a:lnTo>
                  <a:lnTo>
                    <a:pt x="998" y="189"/>
                  </a:lnTo>
                  <a:lnTo>
                    <a:pt x="1005" y="187"/>
                  </a:lnTo>
                  <a:lnTo>
                    <a:pt x="1011" y="189"/>
                  </a:lnTo>
                  <a:lnTo>
                    <a:pt x="1015" y="191"/>
                  </a:lnTo>
                  <a:lnTo>
                    <a:pt x="1021" y="193"/>
                  </a:lnTo>
                  <a:lnTo>
                    <a:pt x="1028" y="197"/>
                  </a:lnTo>
                  <a:lnTo>
                    <a:pt x="1035" y="203"/>
                  </a:lnTo>
                  <a:lnTo>
                    <a:pt x="1045" y="210"/>
                  </a:lnTo>
                  <a:lnTo>
                    <a:pt x="1052" y="218"/>
                  </a:lnTo>
                  <a:lnTo>
                    <a:pt x="1062" y="228"/>
                  </a:lnTo>
                  <a:lnTo>
                    <a:pt x="1068" y="236"/>
                  </a:lnTo>
                  <a:lnTo>
                    <a:pt x="1078" y="246"/>
                  </a:lnTo>
                  <a:lnTo>
                    <a:pt x="1085" y="254"/>
                  </a:lnTo>
                  <a:lnTo>
                    <a:pt x="1088" y="260"/>
                  </a:lnTo>
                  <a:lnTo>
                    <a:pt x="1092" y="268"/>
                  </a:lnTo>
                  <a:lnTo>
                    <a:pt x="1098" y="275"/>
                  </a:lnTo>
                  <a:lnTo>
                    <a:pt x="1098" y="281"/>
                  </a:lnTo>
                  <a:lnTo>
                    <a:pt x="1102" y="285"/>
                  </a:lnTo>
                  <a:lnTo>
                    <a:pt x="1102" y="291"/>
                  </a:lnTo>
                  <a:lnTo>
                    <a:pt x="1098" y="297"/>
                  </a:lnTo>
                  <a:lnTo>
                    <a:pt x="1092" y="305"/>
                  </a:lnTo>
                  <a:lnTo>
                    <a:pt x="1088" y="315"/>
                  </a:lnTo>
                  <a:lnTo>
                    <a:pt x="1078" y="325"/>
                  </a:lnTo>
                  <a:lnTo>
                    <a:pt x="1068" y="338"/>
                  </a:lnTo>
                  <a:lnTo>
                    <a:pt x="1058" y="350"/>
                  </a:lnTo>
                  <a:lnTo>
                    <a:pt x="1045" y="364"/>
                  </a:lnTo>
                  <a:lnTo>
                    <a:pt x="1031" y="380"/>
                  </a:lnTo>
                  <a:lnTo>
                    <a:pt x="1015" y="397"/>
                  </a:lnTo>
                  <a:lnTo>
                    <a:pt x="981" y="427"/>
                  </a:lnTo>
                  <a:lnTo>
                    <a:pt x="944" y="458"/>
                  </a:lnTo>
                  <a:lnTo>
                    <a:pt x="908" y="488"/>
                  </a:lnTo>
                  <a:lnTo>
                    <a:pt x="887" y="500"/>
                  </a:lnTo>
                  <a:lnTo>
                    <a:pt x="871" y="512"/>
                  </a:lnTo>
                  <a:lnTo>
                    <a:pt x="861" y="518"/>
                  </a:lnTo>
                  <a:lnTo>
                    <a:pt x="854" y="523"/>
                  </a:lnTo>
                  <a:lnTo>
                    <a:pt x="847" y="527"/>
                  </a:lnTo>
                  <a:lnTo>
                    <a:pt x="841" y="531"/>
                  </a:lnTo>
                  <a:lnTo>
                    <a:pt x="837" y="533"/>
                  </a:lnTo>
                  <a:lnTo>
                    <a:pt x="831" y="537"/>
                  </a:lnTo>
                  <a:lnTo>
                    <a:pt x="827" y="539"/>
                  </a:lnTo>
                  <a:lnTo>
                    <a:pt x="824" y="539"/>
                  </a:lnTo>
                  <a:lnTo>
                    <a:pt x="821" y="541"/>
                  </a:lnTo>
                  <a:lnTo>
                    <a:pt x="817" y="541"/>
                  </a:lnTo>
                  <a:lnTo>
                    <a:pt x="814" y="539"/>
                  </a:lnTo>
                  <a:lnTo>
                    <a:pt x="814" y="537"/>
                  </a:lnTo>
                  <a:lnTo>
                    <a:pt x="814" y="533"/>
                  </a:lnTo>
                  <a:lnTo>
                    <a:pt x="817" y="527"/>
                  </a:lnTo>
                  <a:lnTo>
                    <a:pt x="821" y="518"/>
                  </a:lnTo>
                  <a:lnTo>
                    <a:pt x="824" y="510"/>
                  </a:lnTo>
                  <a:lnTo>
                    <a:pt x="834" y="500"/>
                  </a:lnTo>
                  <a:lnTo>
                    <a:pt x="844" y="488"/>
                  </a:lnTo>
                  <a:lnTo>
                    <a:pt x="854" y="474"/>
                  </a:lnTo>
                  <a:lnTo>
                    <a:pt x="867" y="462"/>
                  </a:lnTo>
                  <a:lnTo>
                    <a:pt x="881" y="447"/>
                  </a:lnTo>
                  <a:lnTo>
                    <a:pt x="894" y="431"/>
                  </a:lnTo>
                  <a:lnTo>
                    <a:pt x="908" y="415"/>
                  </a:lnTo>
                  <a:lnTo>
                    <a:pt x="921" y="399"/>
                  </a:lnTo>
                  <a:lnTo>
                    <a:pt x="931" y="378"/>
                  </a:lnTo>
                  <a:lnTo>
                    <a:pt x="944" y="358"/>
                  </a:lnTo>
                  <a:lnTo>
                    <a:pt x="958" y="338"/>
                  </a:lnTo>
                  <a:lnTo>
                    <a:pt x="968" y="319"/>
                  </a:lnTo>
                  <a:lnTo>
                    <a:pt x="978" y="301"/>
                  </a:lnTo>
                  <a:lnTo>
                    <a:pt x="985" y="285"/>
                  </a:lnTo>
                  <a:lnTo>
                    <a:pt x="988" y="270"/>
                  </a:lnTo>
                  <a:lnTo>
                    <a:pt x="991" y="256"/>
                  </a:lnTo>
                  <a:lnTo>
                    <a:pt x="995" y="246"/>
                  </a:lnTo>
                  <a:lnTo>
                    <a:pt x="995" y="236"/>
                  </a:lnTo>
                  <a:lnTo>
                    <a:pt x="995" y="228"/>
                  </a:lnTo>
                  <a:close/>
                  <a:moveTo>
                    <a:pt x="610" y="415"/>
                  </a:moveTo>
                  <a:lnTo>
                    <a:pt x="616" y="431"/>
                  </a:lnTo>
                  <a:lnTo>
                    <a:pt x="620" y="445"/>
                  </a:lnTo>
                  <a:lnTo>
                    <a:pt x="620" y="460"/>
                  </a:lnTo>
                  <a:lnTo>
                    <a:pt x="620" y="468"/>
                  </a:lnTo>
                  <a:lnTo>
                    <a:pt x="620" y="474"/>
                  </a:lnTo>
                  <a:lnTo>
                    <a:pt x="616" y="482"/>
                  </a:lnTo>
                  <a:lnTo>
                    <a:pt x="613" y="486"/>
                  </a:lnTo>
                  <a:lnTo>
                    <a:pt x="613" y="490"/>
                  </a:lnTo>
                  <a:lnTo>
                    <a:pt x="610" y="494"/>
                  </a:lnTo>
                  <a:lnTo>
                    <a:pt x="606" y="496"/>
                  </a:lnTo>
                  <a:lnTo>
                    <a:pt x="603" y="498"/>
                  </a:lnTo>
                  <a:lnTo>
                    <a:pt x="600" y="500"/>
                  </a:lnTo>
                  <a:lnTo>
                    <a:pt x="593" y="500"/>
                  </a:lnTo>
                  <a:lnTo>
                    <a:pt x="590" y="496"/>
                  </a:lnTo>
                  <a:lnTo>
                    <a:pt x="586" y="494"/>
                  </a:lnTo>
                  <a:lnTo>
                    <a:pt x="583" y="492"/>
                  </a:lnTo>
                  <a:lnTo>
                    <a:pt x="580" y="488"/>
                  </a:lnTo>
                  <a:lnTo>
                    <a:pt x="576" y="484"/>
                  </a:lnTo>
                  <a:lnTo>
                    <a:pt x="573" y="480"/>
                  </a:lnTo>
                  <a:lnTo>
                    <a:pt x="569" y="476"/>
                  </a:lnTo>
                  <a:lnTo>
                    <a:pt x="563" y="470"/>
                  </a:lnTo>
                  <a:lnTo>
                    <a:pt x="559" y="464"/>
                  </a:lnTo>
                  <a:lnTo>
                    <a:pt x="556" y="458"/>
                  </a:lnTo>
                  <a:lnTo>
                    <a:pt x="553" y="451"/>
                  </a:lnTo>
                  <a:lnTo>
                    <a:pt x="546" y="443"/>
                  </a:lnTo>
                  <a:lnTo>
                    <a:pt x="543" y="435"/>
                  </a:lnTo>
                  <a:lnTo>
                    <a:pt x="533" y="419"/>
                  </a:lnTo>
                  <a:lnTo>
                    <a:pt x="523" y="405"/>
                  </a:lnTo>
                  <a:lnTo>
                    <a:pt x="516" y="392"/>
                  </a:lnTo>
                  <a:lnTo>
                    <a:pt x="509" y="382"/>
                  </a:lnTo>
                  <a:lnTo>
                    <a:pt x="503" y="372"/>
                  </a:lnTo>
                  <a:lnTo>
                    <a:pt x="503" y="366"/>
                  </a:lnTo>
                  <a:lnTo>
                    <a:pt x="499" y="360"/>
                  </a:lnTo>
                  <a:lnTo>
                    <a:pt x="503" y="358"/>
                  </a:lnTo>
                  <a:lnTo>
                    <a:pt x="503" y="352"/>
                  </a:lnTo>
                  <a:lnTo>
                    <a:pt x="506" y="348"/>
                  </a:lnTo>
                  <a:lnTo>
                    <a:pt x="509" y="346"/>
                  </a:lnTo>
                  <a:lnTo>
                    <a:pt x="513" y="346"/>
                  </a:lnTo>
                  <a:lnTo>
                    <a:pt x="516" y="344"/>
                  </a:lnTo>
                  <a:lnTo>
                    <a:pt x="523" y="344"/>
                  </a:lnTo>
                  <a:lnTo>
                    <a:pt x="526" y="344"/>
                  </a:lnTo>
                  <a:lnTo>
                    <a:pt x="533" y="346"/>
                  </a:lnTo>
                  <a:lnTo>
                    <a:pt x="546" y="348"/>
                  </a:lnTo>
                  <a:lnTo>
                    <a:pt x="559" y="352"/>
                  </a:lnTo>
                  <a:lnTo>
                    <a:pt x="573" y="358"/>
                  </a:lnTo>
                  <a:lnTo>
                    <a:pt x="580" y="362"/>
                  </a:lnTo>
                  <a:lnTo>
                    <a:pt x="583" y="368"/>
                  </a:lnTo>
                  <a:lnTo>
                    <a:pt x="590" y="374"/>
                  </a:lnTo>
                  <a:lnTo>
                    <a:pt x="596" y="382"/>
                  </a:lnTo>
                  <a:lnTo>
                    <a:pt x="600" y="388"/>
                  </a:lnTo>
                  <a:lnTo>
                    <a:pt x="603" y="397"/>
                  </a:lnTo>
                  <a:lnTo>
                    <a:pt x="606" y="407"/>
                  </a:lnTo>
                  <a:lnTo>
                    <a:pt x="610" y="415"/>
                  </a:lnTo>
                  <a:close/>
                  <a:moveTo>
                    <a:pt x="804" y="370"/>
                  </a:moveTo>
                  <a:lnTo>
                    <a:pt x="807" y="382"/>
                  </a:lnTo>
                  <a:lnTo>
                    <a:pt x="811" y="392"/>
                  </a:lnTo>
                  <a:lnTo>
                    <a:pt x="814" y="401"/>
                  </a:lnTo>
                  <a:lnTo>
                    <a:pt x="814" y="411"/>
                  </a:lnTo>
                  <a:lnTo>
                    <a:pt x="817" y="417"/>
                  </a:lnTo>
                  <a:lnTo>
                    <a:pt x="817" y="425"/>
                  </a:lnTo>
                  <a:lnTo>
                    <a:pt x="817" y="429"/>
                  </a:lnTo>
                  <a:lnTo>
                    <a:pt x="814" y="435"/>
                  </a:lnTo>
                  <a:lnTo>
                    <a:pt x="814" y="441"/>
                  </a:lnTo>
                  <a:lnTo>
                    <a:pt x="811" y="447"/>
                  </a:lnTo>
                  <a:lnTo>
                    <a:pt x="807" y="451"/>
                  </a:lnTo>
                  <a:lnTo>
                    <a:pt x="804" y="455"/>
                  </a:lnTo>
                  <a:lnTo>
                    <a:pt x="800" y="458"/>
                  </a:lnTo>
                  <a:lnTo>
                    <a:pt x="797" y="460"/>
                  </a:lnTo>
                  <a:lnTo>
                    <a:pt x="797" y="462"/>
                  </a:lnTo>
                  <a:lnTo>
                    <a:pt x="794" y="462"/>
                  </a:lnTo>
                  <a:lnTo>
                    <a:pt x="790" y="462"/>
                  </a:lnTo>
                  <a:lnTo>
                    <a:pt x="787" y="462"/>
                  </a:lnTo>
                  <a:lnTo>
                    <a:pt x="784" y="460"/>
                  </a:lnTo>
                  <a:lnTo>
                    <a:pt x="780" y="458"/>
                  </a:lnTo>
                  <a:lnTo>
                    <a:pt x="777" y="455"/>
                  </a:lnTo>
                  <a:lnTo>
                    <a:pt x="774" y="451"/>
                  </a:lnTo>
                  <a:lnTo>
                    <a:pt x="770" y="447"/>
                  </a:lnTo>
                  <a:lnTo>
                    <a:pt x="767" y="443"/>
                  </a:lnTo>
                  <a:lnTo>
                    <a:pt x="764" y="439"/>
                  </a:lnTo>
                  <a:lnTo>
                    <a:pt x="760" y="433"/>
                  </a:lnTo>
                  <a:lnTo>
                    <a:pt x="757" y="427"/>
                  </a:lnTo>
                  <a:lnTo>
                    <a:pt x="750" y="419"/>
                  </a:lnTo>
                  <a:lnTo>
                    <a:pt x="747" y="413"/>
                  </a:lnTo>
                  <a:lnTo>
                    <a:pt x="737" y="397"/>
                  </a:lnTo>
                  <a:lnTo>
                    <a:pt x="727" y="380"/>
                  </a:lnTo>
                  <a:lnTo>
                    <a:pt x="717" y="366"/>
                  </a:lnTo>
                  <a:lnTo>
                    <a:pt x="710" y="354"/>
                  </a:lnTo>
                  <a:lnTo>
                    <a:pt x="703" y="342"/>
                  </a:lnTo>
                  <a:lnTo>
                    <a:pt x="697" y="334"/>
                  </a:lnTo>
                  <a:lnTo>
                    <a:pt x="693" y="327"/>
                  </a:lnTo>
                  <a:lnTo>
                    <a:pt x="693" y="321"/>
                  </a:lnTo>
                  <a:lnTo>
                    <a:pt x="690" y="317"/>
                  </a:lnTo>
                  <a:lnTo>
                    <a:pt x="693" y="313"/>
                  </a:lnTo>
                  <a:lnTo>
                    <a:pt x="697" y="309"/>
                  </a:lnTo>
                  <a:lnTo>
                    <a:pt x="700" y="303"/>
                  </a:lnTo>
                  <a:lnTo>
                    <a:pt x="707" y="299"/>
                  </a:lnTo>
                  <a:lnTo>
                    <a:pt x="710" y="297"/>
                  </a:lnTo>
                  <a:lnTo>
                    <a:pt x="717" y="295"/>
                  </a:lnTo>
                  <a:lnTo>
                    <a:pt x="720" y="297"/>
                  </a:lnTo>
                  <a:lnTo>
                    <a:pt x="727" y="297"/>
                  </a:lnTo>
                  <a:lnTo>
                    <a:pt x="734" y="299"/>
                  </a:lnTo>
                  <a:lnTo>
                    <a:pt x="740" y="301"/>
                  </a:lnTo>
                  <a:lnTo>
                    <a:pt x="750" y="303"/>
                  </a:lnTo>
                  <a:lnTo>
                    <a:pt x="757" y="305"/>
                  </a:lnTo>
                  <a:lnTo>
                    <a:pt x="764" y="311"/>
                  </a:lnTo>
                  <a:lnTo>
                    <a:pt x="774" y="315"/>
                  </a:lnTo>
                  <a:lnTo>
                    <a:pt x="780" y="323"/>
                  </a:lnTo>
                  <a:lnTo>
                    <a:pt x="784" y="329"/>
                  </a:lnTo>
                  <a:lnTo>
                    <a:pt x="790" y="340"/>
                  </a:lnTo>
                  <a:lnTo>
                    <a:pt x="794" y="348"/>
                  </a:lnTo>
                  <a:lnTo>
                    <a:pt x="800" y="358"/>
                  </a:lnTo>
                  <a:lnTo>
                    <a:pt x="804" y="370"/>
                  </a:lnTo>
                  <a:close/>
                  <a:moveTo>
                    <a:pt x="4" y="1106"/>
                  </a:moveTo>
                  <a:lnTo>
                    <a:pt x="7" y="1100"/>
                  </a:lnTo>
                  <a:lnTo>
                    <a:pt x="10" y="1096"/>
                  </a:lnTo>
                  <a:lnTo>
                    <a:pt x="17" y="1094"/>
                  </a:lnTo>
                  <a:lnTo>
                    <a:pt x="24" y="1090"/>
                  </a:lnTo>
                  <a:lnTo>
                    <a:pt x="31" y="1088"/>
                  </a:lnTo>
                  <a:lnTo>
                    <a:pt x="37" y="1088"/>
                  </a:lnTo>
                  <a:lnTo>
                    <a:pt x="44" y="1086"/>
                  </a:lnTo>
                  <a:lnTo>
                    <a:pt x="54" y="1086"/>
                  </a:lnTo>
                  <a:lnTo>
                    <a:pt x="61" y="1088"/>
                  </a:lnTo>
                  <a:lnTo>
                    <a:pt x="67" y="1090"/>
                  </a:lnTo>
                  <a:lnTo>
                    <a:pt x="74" y="1090"/>
                  </a:lnTo>
                  <a:lnTo>
                    <a:pt x="81" y="1090"/>
                  </a:lnTo>
                  <a:lnTo>
                    <a:pt x="87" y="1090"/>
                  </a:lnTo>
                  <a:lnTo>
                    <a:pt x="91" y="1090"/>
                  </a:lnTo>
                  <a:lnTo>
                    <a:pt x="97" y="1088"/>
                  </a:lnTo>
                  <a:lnTo>
                    <a:pt x="101" y="1086"/>
                  </a:lnTo>
                  <a:lnTo>
                    <a:pt x="108" y="1086"/>
                  </a:lnTo>
                  <a:lnTo>
                    <a:pt x="114" y="1084"/>
                  </a:lnTo>
                  <a:lnTo>
                    <a:pt x="124" y="1080"/>
                  </a:lnTo>
                  <a:lnTo>
                    <a:pt x="141" y="1075"/>
                  </a:lnTo>
                  <a:lnTo>
                    <a:pt x="158" y="1071"/>
                  </a:lnTo>
                  <a:lnTo>
                    <a:pt x="174" y="1063"/>
                  </a:lnTo>
                  <a:lnTo>
                    <a:pt x="198" y="1055"/>
                  </a:lnTo>
                  <a:lnTo>
                    <a:pt x="225" y="1047"/>
                  </a:lnTo>
                  <a:lnTo>
                    <a:pt x="272" y="1027"/>
                  </a:lnTo>
                  <a:lnTo>
                    <a:pt x="322" y="1008"/>
                  </a:lnTo>
                  <a:lnTo>
                    <a:pt x="365" y="988"/>
                  </a:lnTo>
                  <a:lnTo>
                    <a:pt x="409" y="968"/>
                  </a:lnTo>
                  <a:lnTo>
                    <a:pt x="429" y="962"/>
                  </a:lnTo>
                  <a:lnTo>
                    <a:pt x="446" y="956"/>
                  </a:lnTo>
                  <a:lnTo>
                    <a:pt x="462" y="951"/>
                  </a:lnTo>
                  <a:lnTo>
                    <a:pt x="476" y="949"/>
                  </a:lnTo>
                  <a:lnTo>
                    <a:pt x="486" y="949"/>
                  </a:lnTo>
                  <a:lnTo>
                    <a:pt x="492" y="949"/>
                  </a:lnTo>
                  <a:lnTo>
                    <a:pt x="499" y="951"/>
                  </a:lnTo>
                  <a:lnTo>
                    <a:pt x="503" y="956"/>
                  </a:lnTo>
                  <a:lnTo>
                    <a:pt x="503" y="958"/>
                  </a:lnTo>
                  <a:lnTo>
                    <a:pt x="499" y="962"/>
                  </a:lnTo>
                  <a:lnTo>
                    <a:pt x="496" y="966"/>
                  </a:lnTo>
                  <a:lnTo>
                    <a:pt x="492" y="972"/>
                  </a:lnTo>
                  <a:lnTo>
                    <a:pt x="486" y="978"/>
                  </a:lnTo>
                  <a:lnTo>
                    <a:pt x="476" y="984"/>
                  </a:lnTo>
                  <a:lnTo>
                    <a:pt x="466" y="990"/>
                  </a:lnTo>
                  <a:lnTo>
                    <a:pt x="456" y="998"/>
                  </a:lnTo>
                  <a:lnTo>
                    <a:pt x="442" y="1006"/>
                  </a:lnTo>
                  <a:lnTo>
                    <a:pt x="429" y="1017"/>
                  </a:lnTo>
                  <a:lnTo>
                    <a:pt x="412" y="1027"/>
                  </a:lnTo>
                  <a:lnTo>
                    <a:pt x="392" y="1037"/>
                  </a:lnTo>
                  <a:lnTo>
                    <a:pt x="375" y="1047"/>
                  </a:lnTo>
                  <a:lnTo>
                    <a:pt x="352" y="1059"/>
                  </a:lnTo>
                  <a:lnTo>
                    <a:pt x="332" y="1073"/>
                  </a:lnTo>
                  <a:lnTo>
                    <a:pt x="305" y="1086"/>
                  </a:lnTo>
                  <a:lnTo>
                    <a:pt x="282" y="1100"/>
                  </a:lnTo>
                  <a:lnTo>
                    <a:pt x="258" y="1114"/>
                  </a:lnTo>
                  <a:lnTo>
                    <a:pt x="238" y="1126"/>
                  </a:lnTo>
                  <a:lnTo>
                    <a:pt x="218" y="1136"/>
                  </a:lnTo>
                  <a:lnTo>
                    <a:pt x="198" y="1149"/>
                  </a:lnTo>
                  <a:lnTo>
                    <a:pt x="181" y="1157"/>
                  </a:lnTo>
                  <a:lnTo>
                    <a:pt x="164" y="1165"/>
                  </a:lnTo>
                  <a:lnTo>
                    <a:pt x="148" y="1173"/>
                  </a:lnTo>
                  <a:lnTo>
                    <a:pt x="134" y="1179"/>
                  </a:lnTo>
                  <a:lnTo>
                    <a:pt x="124" y="1185"/>
                  </a:lnTo>
                  <a:lnTo>
                    <a:pt x="114" y="1189"/>
                  </a:lnTo>
                  <a:lnTo>
                    <a:pt x="104" y="1193"/>
                  </a:lnTo>
                  <a:lnTo>
                    <a:pt x="94" y="1195"/>
                  </a:lnTo>
                  <a:lnTo>
                    <a:pt x="87" y="1197"/>
                  </a:lnTo>
                  <a:lnTo>
                    <a:pt x="84" y="1197"/>
                  </a:lnTo>
                  <a:lnTo>
                    <a:pt x="81" y="1195"/>
                  </a:lnTo>
                  <a:lnTo>
                    <a:pt x="74" y="1195"/>
                  </a:lnTo>
                  <a:lnTo>
                    <a:pt x="67" y="1193"/>
                  </a:lnTo>
                  <a:lnTo>
                    <a:pt x="61" y="1191"/>
                  </a:lnTo>
                  <a:lnTo>
                    <a:pt x="54" y="1187"/>
                  </a:lnTo>
                  <a:lnTo>
                    <a:pt x="47" y="1181"/>
                  </a:lnTo>
                  <a:lnTo>
                    <a:pt x="41" y="1175"/>
                  </a:lnTo>
                  <a:lnTo>
                    <a:pt x="31" y="1167"/>
                  </a:lnTo>
                  <a:lnTo>
                    <a:pt x="24" y="1157"/>
                  </a:lnTo>
                  <a:lnTo>
                    <a:pt x="17" y="1149"/>
                  </a:lnTo>
                  <a:lnTo>
                    <a:pt x="10" y="1138"/>
                  </a:lnTo>
                  <a:lnTo>
                    <a:pt x="7" y="1130"/>
                  </a:lnTo>
                  <a:lnTo>
                    <a:pt x="4" y="1124"/>
                  </a:lnTo>
                  <a:lnTo>
                    <a:pt x="4" y="1118"/>
                  </a:lnTo>
                  <a:lnTo>
                    <a:pt x="0" y="1112"/>
                  </a:lnTo>
                  <a:lnTo>
                    <a:pt x="0" y="1108"/>
                  </a:lnTo>
                  <a:lnTo>
                    <a:pt x="4" y="1106"/>
                  </a:lnTo>
                  <a:close/>
                </a:path>
              </a:pathLst>
            </a:custGeom>
            <a:solidFill>
              <a:schemeClr val="tx1">
                <a:alpha val="100000"/>
              </a:scheme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7" name="Freeform 44"/>
            <p:cNvSpPr/>
            <p:nvPr/>
          </p:nvSpPr>
          <p:spPr>
            <a:xfrm>
              <a:off x="8388350" y="2997201"/>
              <a:ext cx="185738" cy="542925"/>
            </a:xfrm>
            <a:custGeom>
              <a:avLst/>
              <a:gdLst>
                <a:gd name="txL" fmla="*/ 0 w 117"/>
                <a:gd name="txT" fmla="*/ 0 h 342"/>
                <a:gd name="txR" fmla="*/ 117 w 117"/>
                <a:gd name="txB" fmla="*/ 342 h 342"/>
              </a:gdLst>
              <a:ahLst/>
              <a:cxnLst>
                <a:cxn ang="0">
                  <a:pos x="100" y="31"/>
                </a:cxn>
                <a:cxn ang="0">
                  <a:pos x="104" y="69"/>
                </a:cxn>
                <a:cxn ang="0">
                  <a:pos x="107" y="106"/>
                </a:cxn>
                <a:cxn ang="0">
                  <a:pos x="110" y="141"/>
                </a:cxn>
                <a:cxn ang="0">
                  <a:pos x="114" y="171"/>
                </a:cxn>
                <a:cxn ang="0">
                  <a:pos x="114" y="200"/>
                </a:cxn>
                <a:cxn ang="0">
                  <a:pos x="117" y="226"/>
                </a:cxn>
                <a:cxn ang="0">
                  <a:pos x="117" y="248"/>
                </a:cxn>
                <a:cxn ang="0">
                  <a:pos x="117" y="269"/>
                </a:cxn>
                <a:cxn ang="0">
                  <a:pos x="117" y="287"/>
                </a:cxn>
                <a:cxn ang="0">
                  <a:pos x="117" y="303"/>
                </a:cxn>
                <a:cxn ang="0">
                  <a:pos x="117" y="315"/>
                </a:cxn>
                <a:cxn ang="0">
                  <a:pos x="114" y="326"/>
                </a:cxn>
                <a:cxn ang="0">
                  <a:pos x="114" y="334"/>
                </a:cxn>
                <a:cxn ang="0">
                  <a:pos x="110" y="340"/>
                </a:cxn>
                <a:cxn ang="0">
                  <a:pos x="110" y="342"/>
                </a:cxn>
                <a:cxn ang="0">
                  <a:pos x="104" y="342"/>
                </a:cxn>
                <a:cxn ang="0">
                  <a:pos x="100" y="338"/>
                </a:cxn>
                <a:cxn ang="0">
                  <a:pos x="94" y="330"/>
                </a:cxn>
                <a:cxn ang="0">
                  <a:pos x="87" y="317"/>
                </a:cxn>
                <a:cxn ang="0">
                  <a:pos x="84" y="299"/>
                </a:cxn>
                <a:cxn ang="0">
                  <a:pos x="77" y="279"/>
                </a:cxn>
                <a:cxn ang="0">
                  <a:pos x="73" y="256"/>
                </a:cxn>
                <a:cxn ang="0">
                  <a:pos x="67" y="228"/>
                </a:cxn>
                <a:cxn ang="0">
                  <a:pos x="63" y="197"/>
                </a:cxn>
                <a:cxn ang="0">
                  <a:pos x="60" y="167"/>
                </a:cxn>
                <a:cxn ang="0">
                  <a:pos x="57" y="143"/>
                </a:cxn>
                <a:cxn ang="0">
                  <a:pos x="50" y="120"/>
                </a:cxn>
                <a:cxn ang="0">
                  <a:pos x="43" y="100"/>
                </a:cxn>
                <a:cxn ang="0">
                  <a:pos x="37" y="84"/>
                </a:cxn>
                <a:cxn ang="0">
                  <a:pos x="30" y="69"/>
                </a:cxn>
                <a:cxn ang="0">
                  <a:pos x="23" y="59"/>
                </a:cxn>
                <a:cxn ang="0">
                  <a:pos x="13" y="49"/>
                </a:cxn>
                <a:cxn ang="0">
                  <a:pos x="3" y="37"/>
                </a:cxn>
                <a:cxn ang="0">
                  <a:pos x="0" y="25"/>
                </a:cxn>
                <a:cxn ang="0">
                  <a:pos x="3" y="15"/>
                </a:cxn>
                <a:cxn ang="0">
                  <a:pos x="10" y="6"/>
                </a:cxn>
                <a:cxn ang="0">
                  <a:pos x="27" y="0"/>
                </a:cxn>
                <a:cxn ang="0">
                  <a:pos x="47" y="0"/>
                </a:cxn>
                <a:cxn ang="0">
                  <a:pos x="80" y="6"/>
                </a:cxn>
                <a:cxn ang="0">
                  <a:pos x="97" y="10"/>
                </a:cxn>
              </a:cxnLst>
              <a:rect l="txL" t="txT" r="txR" b="txB"/>
              <a:pathLst>
                <a:path w="117" h="342">
                  <a:moveTo>
                    <a:pt x="97" y="10"/>
                  </a:moveTo>
                  <a:lnTo>
                    <a:pt x="100" y="31"/>
                  </a:lnTo>
                  <a:lnTo>
                    <a:pt x="100" y="51"/>
                  </a:lnTo>
                  <a:lnTo>
                    <a:pt x="104" y="69"/>
                  </a:lnTo>
                  <a:lnTo>
                    <a:pt x="107" y="88"/>
                  </a:lnTo>
                  <a:lnTo>
                    <a:pt x="107" y="106"/>
                  </a:lnTo>
                  <a:lnTo>
                    <a:pt x="110" y="122"/>
                  </a:lnTo>
                  <a:lnTo>
                    <a:pt x="110" y="141"/>
                  </a:lnTo>
                  <a:lnTo>
                    <a:pt x="110" y="155"/>
                  </a:lnTo>
                  <a:lnTo>
                    <a:pt x="114" y="171"/>
                  </a:lnTo>
                  <a:lnTo>
                    <a:pt x="114" y="185"/>
                  </a:lnTo>
                  <a:lnTo>
                    <a:pt x="114" y="200"/>
                  </a:lnTo>
                  <a:lnTo>
                    <a:pt x="117" y="212"/>
                  </a:lnTo>
                  <a:lnTo>
                    <a:pt x="117" y="226"/>
                  </a:lnTo>
                  <a:lnTo>
                    <a:pt x="117" y="238"/>
                  </a:lnTo>
                  <a:lnTo>
                    <a:pt x="117" y="248"/>
                  </a:lnTo>
                  <a:lnTo>
                    <a:pt x="117" y="258"/>
                  </a:lnTo>
                  <a:lnTo>
                    <a:pt x="117" y="269"/>
                  </a:lnTo>
                  <a:lnTo>
                    <a:pt x="117" y="279"/>
                  </a:lnTo>
                  <a:lnTo>
                    <a:pt x="117" y="287"/>
                  </a:lnTo>
                  <a:lnTo>
                    <a:pt x="117" y="295"/>
                  </a:lnTo>
                  <a:lnTo>
                    <a:pt x="117" y="303"/>
                  </a:lnTo>
                  <a:lnTo>
                    <a:pt x="117" y="309"/>
                  </a:lnTo>
                  <a:lnTo>
                    <a:pt x="117" y="315"/>
                  </a:lnTo>
                  <a:lnTo>
                    <a:pt x="117" y="321"/>
                  </a:lnTo>
                  <a:lnTo>
                    <a:pt x="114" y="326"/>
                  </a:lnTo>
                  <a:lnTo>
                    <a:pt x="114" y="330"/>
                  </a:lnTo>
                  <a:lnTo>
                    <a:pt x="114" y="334"/>
                  </a:lnTo>
                  <a:lnTo>
                    <a:pt x="114" y="338"/>
                  </a:lnTo>
                  <a:lnTo>
                    <a:pt x="110" y="340"/>
                  </a:lnTo>
                  <a:lnTo>
                    <a:pt x="110" y="342"/>
                  </a:lnTo>
                  <a:lnTo>
                    <a:pt x="107" y="342"/>
                  </a:lnTo>
                  <a:lnTo>
                    <a:pt x="104" y="342"/>
                  </a:lnTo>
                  <a:lnTo>
                    <a:pt x="100" y="340"/>
                  </a:lnTo>
                  <a:lnTo>
                    <a:pt x="100" y="338"/>
                  </a:lnTo>
                  <a:lnTo>
                    <a:pt x="97" y="334"/>
                  </a:lnTo>
                  <a:lnTo>
                    <a:pt x="94" y="330"/>
                  </a:lnTo>
                  <a:lnTo>
                    <a:pt x="90" y="324"/>
                  </a:lnTo>
                  <a:lnTo>
                    <a:pt x="87" y="317"/>
                  </a:lnTo>
                  <a:lnTo>
                    <a:pt x="84" y="309"/>
                  </a:lnTo>
                  <a:lnTo>
                    <a:pt x="84" y="299"/>
                  </a:lnTo>
                  <a:lnTo>
                    <a:pt x="80" y="291"/>
                  </a:lnTo>
                  <a:lnTo>
                    <a:pt x="77" y="279"/>
                  </a:lnTo>
                  <a:lnTo>
                    <a:pt x="73" y="269"/>
                  </a:lnTo>
                  <a:lnTo>
                    <a:pt x="73" y="256"/>
                  </a:lnTo>
                  <a:lnTo>
                    <a:pt x="70" y="242"/>
                  </a:lnTo>
                  <a:lnTo>
                    <a:pt x="67" y="228"/>
                  </a:lnTo>
                  <a:lnTo>
                    <a:pt x="67" y="212"/>
                  </a:lnTo>
                  <a:lnTo>
                    <a:pt x="63" y="197"/>
                  </a:lnTo>
                  <a:lnTo>
                    <a:pt x="63" y="181"/>
                  </a:lnTo>
                  <a:lnTo>
                    <a:pt x="60" y="167"/>
                  </a:lnTo>
                  <a:lnTo>
                    <a:pt x="57" y="155"/>
                  </a:lnTo>
                  <a:lnTo>
                    <a:pt x="57" y="143"/>
                  </a:lnTo>
                  <a:lnTo>
                    <a:pt x="53" y="130"/>
                  </a:lnTo>
                  <a:lnTo>
                    <a:pt x="50" y="120"/>
                  </a:lnTo>
                  <a:lnTo>
                    <a:pt x="47" y="110"/>
                  </a:lnTo>
                  <a:lnTo>
                    <a:pt x="43" y="100"/>
                  </a:lnTo>
                  <a:lnTo>
                    <a:pt x="40" y="92"/>
                  </a:lnTo>
                  <a:lnTo>
                    <a:pt x="37" y="84"/>
                  </a:lnTo>
                  <a:lnTo>
                    <a:pt x="33" y="78"/>
                  </a:lnTo>
                  <a:lnTo>
                    <a:pt x="30" y="69"/>
                  </a:lnTo>
                  <a:lnTo>
                    <a:pt x="27" y="65"/>
                  </a:lnTo>
                  <a:lnTo>
                    <a:pt x="23" y="59"/>
                  </a:lnTo>
                  <a:lnTo>
                    <a:pt x="20" y="55"/>
                  </a:lnTo>
                  <a:lnTo>
                    <a:pt x="13" y="49"/>
                  </a:lnTo>
                  <a:lnTo>
                    <a:pt x="7" y="43"/>
                  </a:lnTo>
                  <a:lnTo>
                    <a:pt x="3" y="37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0" y="21"/>
                  </a:lnTo>
                  <a:lnTo>
                    <a:pt x="3" y="15"/>
                  </a:lnTo>
                  <a:lnTo>
                    <a:pt x="7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47" y="0"/>
                  </a:lnTo>
                  <a:lnTo>
                    <a:pt x="63" y="2"/>
                  </a:lnTo>
                  <a:lnTo>
                    <a:pt x="80" y="6"/>
                  </a:lnTo>
                  <a:lnTo>
                    <a:pt x="97" y="1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8" name="Freeform 45"/>
            <p:cNvSpPr/>
            <p:nvPr/>
          </p:nvSpPr>
          <p:spPr>
            <a:xfrm>
              <a:off x="8483600" y="2900363"/>
              <a:ext cx="563563" cy="493713"/>
            </a:xfrm>
            <a:custGeom>
              <a:avLst/>
              <a:gdLst>
                <a:gd name="txL" fmla="*/ 0 w 355"/>
                <a:gd name="txT" fmla="*/ 0 h 311"/>
                <a:gd name="txR" fmla="*/ 355 w 355"/>
                <a:gd name="txB" fmla="*/ 311 h 311"/>
              </a:gdLst>
              <a:ahLst/>
              <a:cxnLst>
                <a:cxn ang="0">
                  <a:pos x="214" y="8"/>
                </a:cxn>
                <a:cxn ang="0">
                  <a:pos x="231" y="0"/>
                </a:cxn>
                <a:cxn ang="0">
                  <a:pos x="238" y="0"/>
                </a:cxn>
                <a:cxn ang="0">
                  <a:pos x="244" y="0"/>
                </a:cxn>
                <a:cxn ang="0">
                  <a:pos x="258" y="6"/>
                </a:cxn>
                <a:cxn ang="0">
                  <a:pos x="278" y="13"/>
                </a:cxn>
                <a:cxn ang="0">
                  <a:pos x="305" y="27"/>
                </a:cxn>
                <a:cxn ang="0">
                  <a:pos x="328" y="39"/>
                </a:cxn>
                <a:cxn ang="0">
                  <a:pos x="345" y="51"/>
                </a:cxn>
                <a:cxn ang="0">
                  <a:pos x="352" y="61"/>
                </a:cxn>
                <a:cxn ang="0">
                  <a:pos x="355" y="71"/>
                </a:cxn>
                <a:cxn ang="0">
                  <a:pos x="355" y="82"/>
                </a:cxn>
                <a:cxn ang="0">
                  <a:pos x="348" y="92"/>
                </a:cxn>
                <a:cxn ang="0">
                  <a:pos x="331" y="110"/>
                </a:cxn>
                <a:cxn ang="0">
                  <a:pos x="325" y="118"/>
                </a:cxn>
                <a:cxn ang="0">
                  <a:pos x="315" y="130"/>
                </a:cxn>
                <a:cxn ang="0">
                  <a:pos x="308" y="147"/>
                </a:cxn>
                <a:cxn ang="0">
                  <a:pos x="298" y="169"/>
                </a:cxn>
                <a:cxn ang="0">
                  <a:pos x="285" y="198"/>
                </a:cxn>
                <a:cxn ang="0">
                  <a:pos x="275" y="230"/>
                </a:cxn>
                <a:cxn ang="0">
                  <a:pos x="261" y="269"/>
                </a:cxn>
                <a:cxn ang="0">
                  <a:pos x="248" y="311"/>
                </a:cxn>
                <a:cxn ang="0">
                  <a:pos x="211" y="285"/>
                </a:cxn>
                <a:cxn ang="0">
                  <a:pos x="214" y="236"/>
                </a:cxn>
                <a:cxn ang="0">
                  <a:pos x="218" y="193"/>
                </a:cxn>
                <a:cxn ang="0">
                  <a:pos x="224" y="157"/>
                </a:cxn>
                <a:cxn ang="0">
                  <a:pos x="224" y="128"/>
                </a:cxn>
                <a:cxn ang="0">
                  <a:pos x="228" y="104"/>
                </a:cxn>
                <a:cxn ang="0">
                  <a:pos x="228" y="90"/>
                </a:cxn>
                <a:cxn ang="0">
                  <a:pos x="228" y="80"/>
                </a:cxn>
                <a:cxn ang="0">
                  <a:pos x="224" y="76"/>
                </a:cxn>
                <a:cxn ang="0">
                  <a:pos x="211" y="76"/>
                </a:cxn>
                <a:cxn ang="0">
                  <a:pos x="191" y="82"/>
                </a:cxn>
                <a:cxn ang="0">
                  <a:pos x="164" y="90"/>
                </a:cxn>
                <a:cxn ang="0">
                  <a:pos x="127" y="104"/>
                </a:cxn>
                <a:cxn ang="0">
                  <a:pos x="90" y="114"/>
                </a:cxn>
                <a:cxn ang="0">
                  <a:pos x="54" y="120"/>
                </a:cxn>
                <a:cxn ang="0">
                  <a:pos x="20" y="122"/>
                </a:cxn>
                <a:cxn ang="0">
                  <a:pos x="0" y="71"/>
                </a:cxn>
                <a:cxn ang="0">
                  <a:pos x="34" y="69"/>
                </a:cxn>
                <a:cxn ang="0">
                  <a:pos x="67" y="65"/>
                </a:cxn>
                <a:cxn ang="0">
                  <a:pos x="101" y="57"/>
                </a:cxn>
                <a:cxn ang="0">
                  <a:pos x="134" y="45"/>
                </a:cxn>
                <a:cxn ang="0">
                  <a:pos x="164" y="35"/>
                </a:cxn>
                <a:cxn ang="0">
                  <a:pos x="184" y="27"/>
                </a:cxn>
                <a:cxn ang="0">
                  <a:pos x="198" y="19"/>
                </a:cxn>
                <a:cxn ang="0">
                  <a:pos x="208" y="13"/>
                </a:cxn>
              </a:cxnLst>
              <a:rect l="txL" t="txT" r="txR" b="txB"/>
              <a:pathLst>
                <a:path w="355" h="311">
                  <a:moveTo>
                    <a:pt x="208" y="13"/>
                  </a:moveTo>
                  <a:lnTo>
                    <a:pt x="214" y="8"/>
                  </a:lnTo>
                  <a:lnTo>
                    <a:pt x="221" y="4"/>
                  </a:lnTo>
                  <a:lnTo>
                    <a:pt x="231" y="0"/>
                  </a:lnTo>
                  <a:lnTo>
                    <a:pt x="234" y="0"/>
                  </a:lnTo>
                  <a:lnTo>
                    <a:pt x="238" y="0"/>
                  </a:lnTo>
                  <a:lnTo>
                    <a:pt x="241" y="0"/>
                  </a:lnTo>
                  <a:lnTo>
                    <a:pt x="244" y="0"/>
                  </a:lnTo>
                  <a:lnTo>
                    <a:pt x="251" y="2"/>
                  </a:lnTo>
                  <a:lnTo>
                    <a:pt x="258" y="6"/>
                  </a:lnTo>
                  <a:lnTo>
                    <a:pt x="268" y="8"/>
                  </a:lnTo>
                  <a:lnTo>
                    <a:pt x="278" y="13"/>
                  </a:lnTo>
                  <a:lnTo>
                    <a:pt x="291" y="19"/>
                  </a:lnTo>
                  <a:lnTo>
                    <a:pt x="305" y="27"/>
                  </a:lnTo>
                  <a:lnTo>
                    <a:pt x="318" y="33"/>
                  </a:lnTo>
                  <a:lnTo>
                    <a:pt x="328" y="39"/>
                  </a:lnTo>
                  <a:lnTo>
                    <a:pt x="335" y="45"/>
                  </a:lnTo>
                  <a:lnTo>
                    <a:pt x="345" y="51"/>
                  </a:lnTo>
                  <a:lnTo>
                    <a:pt x="348" y="57"/>
                  </a:lnTo>
                  <a:lnTo>
                    <a:pt x="352" y="61"/>
                  </a:lnTo>
                  <a:lnTo>
                    <a:pt x="355" y="67"/>
                  </a:lnTo>
                  <a:lnTo>
                    <a:pt x="355" y="71"/>
                  </a:lnTo>
                  <a:lnTo>
                    <a:pt x="355" y="76"/>
                  </a:lnTo>
                  <a:lnTo>
                    <a:pt x="355" y="82"/>
                  </a:lnTo>
                  <a:lnTo>
                    <a:pt x="352" y="86"/>
                  </a:lnTo>
                  <a:lnTo>
                    <a:pt x="348" y="92"/>
                  </a:lnTo>
                  <a:lnTo>
                    <a:pt x="342" y="100"/>
                  </a:lnTo>
                  <a:lnTo>
                    <a:pt x="331" y="110"/>
                  </a:lnTo>
                  <a:lnTo>
                    <a:pt x="328" y="114"/>
                  </a:lnTo>
                  <a:lnTo>
                    <a:pt x="325" y="118"/>
                  </a:lnTo>
                  <a:lnTo>
                    <a:pt x="318" y="122"/>
                  </a:lnTo>
                  <a:lnTo>
                    <a:pt x="315" y="130"/>
                  </a:lnTo>
                  <a:lnTo>
                    <a:pt x="311" y="139"/>
                  </a:lnTo>
                  <a:lnTo>
                    <a:pt x="308" y="147"/>
                  </a:lnTo>
                  <a:lnTo>
                    <a:pt x="301" y="159"/>
                  </a:lnTo>
                  <a:lnTo>
                    <a:pt x="298" y="169"/>
                  </a:lnTo>
                  <a:lnTo>
                    <a:pt x="291" y="183"/>
                  </a:lnTo>
                  <a:lnTo>
                    <a:pt x="285" y="198"/>
                  </a:lnTo>
                  <a:lnTo>
                    <a:pt x="278" y="214"/>
                  </a:lnTo>
                  <a:lnTo>
                    <a:pt x="275" y="230"/>
                  </a:lnTo>
                  <a:lnTo>
                    <a:pt x="268" y="248"/>
                  </a:lnTo>
                  <a:lnTo>
                    <a:pt x="261" y="269"/>
                  </a:lnTo>
                  <a:lnTo>
                    <a:pt x="254" y="289"/>
                  </a:lnTo>
                  <a:lnTo>
                    <a:pt x="248" y="311"/>
                  </a:lnTo>
                  <a:lnTo>
                    <a:pt x="208" y="311"/>
                  </a:lnTo>
                  <a:lnTo>
                    <a:pt x="211" y="285"/>
                  </a:lnTo>
                  <a:lnTo>
                    <a:pt x="211" y="258"/>
                  </a:lnTo>
                  <a:lnTo>
                    <a:pt x="214" y="236"/>
                  </a:lnTo>
                  <a:lnTo>
                    <a:pt x="218" y="214"/>
                  </a:lnTo>
                  <a:lnTo>
                    <a:pt x="218" y="193"/>
                  </a:lnTo>
                  <a:lnTo>
                    <a:pt x="221" y="173"/>
                  </a:lnTo>
                  <a:lnTo>
                    <a:pt x="224" y="157"/>
                  </a:lnTo>
                  <a:lnTo>
                    <a:pt x="224" y="141"/>
                  </a:lnTo>
                  <a:lnTo>
                    <a:pt x="224" y="128"/>
                  </a:lnTo>
                  <a:lnTo>
                    <a:pt x="228" y="116"/>
                  </a:lnTo>
                  <a:lnTo>
                    <a:pt x="228" y="104"/>
                  </a:lnTo>
                  <a:lnTo>
                    <a:pt x="228" y="96"/>
                  </a:lnTo>
                  <a:lnTo>
                    <a:pt x="228" y="90"/>
                  </a:lnTo>
                  <a:lnTo>
                    <a:pt x="228" y="84"/>
                  </a:lnTo>
                  <a:lnTo>
                    <a:pt x="228" y="80"/>
                  </a:lnTo>
                  <a:lnTo>
                    <a:pt x="228" y="78"/>
                  </a:lnTo>
                  <a:lnTo>
                    <a:pt x="224" y="76"/>
                  </a:lnTo>
                  <a:lnTo>
                    <a:pt x="221" y="76"/>
                  </a:lnTo>
                  <a:lnTo>
                    <a:pt x="211" y="76"/>
                  </a:lnTo>
                  <a:lnTo>
                    <a:pt x="204" y="78"/>
                  </a:lnTo>
                  <a:lnTo>
                    <a:pt x="191" y="82"/>
                  </a:lnTo>
                  <a:lnTo>
                    <a:pt x="177" y="86"/>
                  </a:lnTo>
                  <a:lnTo>
                    <a:pt x="164" y="90"/>
                  </a:lnTo>
                  <a:lnTo>
                    <a:pt x="144" y="98"/>
                  </a:lnTo>
                  <a:lnTo>
                    <a:pt x="127" y="104"/>
                  </a:lnTo>
                  <a:lnTo>
                    <a:pt x="107" y="110"/>
                  </a:lnTo>
                  <a:lnTo>
                    <a:pt x="90" y="114"/>
                  </a:lnTo>
                  <a:lnTo>
                    <a:pt x="70" y="118"/>
                  </a:lnTo>
                  <a:lnTo>
                    <a:pt x="54" y="120"/>
                  </a:lnTo>
                  <a:lnTo>
                    <a:pt x="37" y="122"/>
                  </a:lnTo>
                  <a:lnTo>
                    <a:pt x="20" y="122"/>
                  </a:lnTo>
                  <a:lnTo>
                    <a:pt x="0" y="124"/>
                  </a:lnTo>
                  <a:lnTo>
                    <a:pt x="0" y="71"/>
                  </a:lnTo>
                  <a:lnTo>
                    <a:pt x="17" y="71"/>
                  </a:lnTo>
                  <a:lnTo>
                    <a:pt x="34" y="69"/>
                  </a:lnTo>
                  <a:lnTo>
                    <a:pt x="50" y="67"/>
                  </a:lnTo>
                  <a:lnTo>
                    <a:pt x="67" y="65"/>
                  </a:lnTo>
                  <a:lnTo>
                    <a:pt x="84" y="61"/>
                  </a:lnTo>
                  <a:lnTo>
                    <a:pt x="101" y="57"/>
                  </a:lnTo>
                  <a:lnTo>
                    <a:pt x="117" y="51"/>
                  </a:lnTo>
                  <a:lnTo>
                    <a:pt x="134" y="45"/>
                  </a:lnTo>
                  <a:lnTo>
                    <a:pt x="151" y="41"/>
                  </a:lnTo>
                  <a:lnTo>
                    <a:pt x="164" y="35"/>
                  </a:lnTo>
                  <a:lnTo>
                    <a:pt x="174" y="31"/>
                  </a:lnTo>
                  <a:lnTo>
                    <a:pt x="184" y="27"/>
                  </a:lnTo>
                  <a:lnTo>
                    <a:pt x="191" y="23"/>
                  </a:lnTo>
                  <a:lnTo>
                    <a:pt x="198" y="19"/>
                  </a:lnTo>
                  <a:lnTo>
                    <a:pt x="204" y="15"/>
                  </a:lnTo>
                  <a:lnTo>
                    <a:pt x="208" y="1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69" name="Freeform 46"/>
            <p:cNvSpPr/>
            <p:nvPr/>
          </p:nvSpPr>
          <p:spPr>
            <a:xfrm>
              <a:off x="8558213" y="3343276"/>
              <a:ext cx="361950" cy="168275"/>
            </a:xfrm>
            <a:custGeom>
              <a:avLst/>
              <a:gdLst>
                <a:gd name="txL" fmla="*/ 0 w 228"/>
                <a:gd name="txT" fmla="*/ 0 h 106"/>
                <a:gd name="txR" fmla="*/ 228 w 228"/>
                <a:gd name="txB" fmla="*/ 106 h 106"/>
              </a:gdLst>
              <a:ahLst/>
              <a:cxnLst>
                <a:cxn ang="0">
                  <a:pos x="0" y="53"/>
                </a:cxn>
                <a:cxn ang="0">
                  <a:pos x="27" y="45"/>
                </a:cxn>
                <a:cxn ang="0">
                  <a:pos x="50" y="36"/>
                </a:cxn>
                <a:cxn ang="0">
                  <a:pos x="70" y="30"/>
                </a:cxn>
                <a:cxn ang="0">
                  <a:pos x="94" y="24"/>
                </a:cxn>
                <a:cxn ang="0">
                  <a:pos x="110" y="18"/>
                </a:cxn>
                <a:cxn ang="0">
                  <a:pos x="130" y="12"/>
                </a:cxn>
                <a:cxn ang="0">
                  <a:pos x="147" y="8"/>
                </a:cxn>
                <a:cxn ang="0">
                  <a:pos x="161" y="6"/>
                </a:cxn>
                <a:cxn ang="0">
                  <a:pos x="174" y="2"/>
                </a:cxn>
                <a:cxn ang="0">
                  <a:pos x="187" y="0"/>
                </a:cxn>
                <a:cxn ang="0">
                  <a:pos x="197" y="0"/>
                </a:cxn>
                <a:cxn ang="0">
                  <a:pos x="207" y="0"/>
                </a:cxn>
                <a:cxn ang="0">
                  <a:pos x="214" y="0"/>
                </a:cxn>
                <a:cxn ang="0">
                  <a:pos x="221" y="2"/>
                </a:cxn>
                <a:cxn ang="0">
                  <a:pos x="224" y="4"/>
                </a:cxn>
                <a:cxn ang="0">
                  <a:pos x="228" y="8"/>
                </a:cxn>
                <a:cxn ang="0">
                  <a:pos x="228" y="10"/>
                </a:cxn>
                <a:cxn ang="0">
                  <a:pos x="228" y="14"/>
                </a:cxn>
                <a:cxn ang="0">
                  <a:pos x="224" y="20"/>
                </a:cxn>
                <a:cxn ang="0">
                  <a:pos x="218" y="24"/>
                </a:cxn>
                <a:cxn ang="0">
                  <a:pos x="211" y="28"/>
                </a:cxn>
                <a:cxn ang="0">
                  <a:pos x="204" y="34"/>
                </a:cxn>
                <a:cxn ang="0">
                  <a:pos x="194" y="40"/>
                </a:cxn>
                <a:cxn ang="0">
                  <a:pos x="181" y="47"/>
                </a:cxn>
                <a:cxn ang="0">
                  <a:pos x="164" y="53"/>
                </a:cxn>
                <a:cxn ang="0">
                  <a:pos x="151" y="59"/>
                </a:cxn>
                <a:cxn ang="0">
                  <a:pos x="130" y="65"/>
                </a:cxn>
                <a:cxn ang="0">
                  <a:pos x="110" y="73"/>
                </a:cxn>
                <a:cxn ang="0">
                  <a:pos x="87" y="81"/>
                </a:cxn>
                <a:cxn ang="0">
                  <a:pos x="64" y="87"/>
                </a:cxn>
                <a:cxn ang="0">
                  <a:pos x="40" y="95"/>
                </a:cxn>
                <a:cxn ang="0">
                  <a:pos x="10" y="106"/>
                </a:cxn>
                <a:cxn ang="0">
                  <a:pos x="0" y="53"/>
                </a:cxn>
                <a:cxn ang="0">
                  <a:pos x="0" y="53"/>
                </a:cxn>
              </a:cxnLst>
              <a:rect l="txL" t="txT" r="txR" b="txB"/>
              <a:pathLst>
                <a:path w="228" h="106">
                  <a:moveTo>
                    <a:pt x="0" y="53"/>
                  </a:moveTo>
                  <a:lnTo>
                    <a:pt x="27" y="45"/>
                  </a:lnTo>
                  <a:lnTo>
                    <a:pt x="50" y="36"/>
                  </a:lnTo>
                  <a:lnTo>
                    <a:pt x="70" y="30"/>
                  </a:lnTo>
                  <a:lnTo>
                    <a:pt x="94" y="24"/>
                  </a:lnTo>
                  <a:lnTo>
                    <a:pt x="110" y="18"/>
                  </a:lnTo>
                  <a:lnTo>
                    <a:pt x="130" y="12"/>
                  </a:lnTo>
                  <a:lnTo>
                    <a:pt x="147" y="8"/>
                  </a:lnTo>
                  <a:lnTo>
                    <a:pt x="161" y="6"/>
                  </a:lnTo>
                  <a:lnTo>
                    <a:pt x="174" y="2"/>
                  </a:lnTo>
                  <a:lnTo>
                    <a:pt x="187" y="0"/>
                  </a:lnTo>
                  <a:lnTo>
                    <a:pt x="197" y="0"/>
                  </a:lnTo>
                  <a:lnTo>
                    <a:pt x="207" y="0"/>
                  </a:lnTo>
                  <a:lnTo>
                    <a:pt x="214" y="0"/>
                  </a:lnTo>
                  <a:lnTo>
                    <a:pt x="221" y="2"/>
                  </a:lnTo>
                  <a:lnTo>
                    <a:pt x="224" y="4"/>
                  </a:lnTo>
                  <a:lnTo>
                    <a:pt x="228" y="8"/>
                  </a:lnTo>
                  <a:lnTo>
                    <a:pt x="228" y="10"/>
                  </a:lnTo>
                  <a:lnTo>
                    <a:pt x="228" y="14"/>
                  </a:lnTo>
                  <a:lnTo>
                    <a:pt x="224" y="20"/>
                  </a:lnTo>
                  <a:lnTo>
                    <a:pt x="218" y="24"/>
                  </a:lnTo>
                  <a:lnTo>
                    <a:pt x="211" y="28"/>
                  </a:lnTo>
                  <a:lnTo>
                    <a:pt x="204" y="34"/>
                  </a:lnTo>
                  <a:lnTo>
                    <a:pt x="194" y="40"/>
                  </a:lnTo>
                  <a:lnTo>
                    <a:pt x="181" y="47"/>
                  </a:lnTo>
                  <a:lnTo>
                    <a:pt x="164" y="53"/>
                  </a:lnTo>
                  <a:lnTo>
                    <a:pt x="151" y="59"/>
                  </a:lnTo>
                  <a:lnTo>
                    <a:pt x="130" y="65"/>
                  </a:lnTo>
                  <a:lnTo>
                    <a:pt x="110" y="73"/>
                  </a:lnTo>
                  <a:lnTo>
                    <a:pt x="87" y="81"/>
                  </a:lnTo>
                  <a:lnTo>
                    <a:pt x="64" y="87"/>
                  </a:lnTo>
                  <a:lnTo>
                    <a:pt x="40" y="95"/>
                  </a:lnTo>
                  <a:lnTo>
                    <a:pt x="10" y="106"/>
                  </a:lnTo>
                  <a:lnTo>
                    <a:pt x="0" y="5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0" name="Freeform 47"/>
            <p:cNvSpPr/>
            <p:nvPr/>
          </p:nvSpPr>
          <p:spPr>
            <a:xfrm>
              <a:off x="8664575" y="3427413"/>
              <a:ext cx="122238" cy="909638"/>
            </a:xfrm>
            <a:custGeom>
              <a:avLst/>
              <a:gdLst>
                <a:gd name="txL" fmla="*/ 0 w 77"/>
                <a:gd name="txT" fmla="*/ 0 h 573"/>
                <a:gd name="txR" fmla="*/ 77 w 77"/>
                <a:gd name="txB" fmla="*/ 573 h 573"/>
              </a:gdLst>
              <a:ahLst/>
              <a:cxnLst>
                <a:cxn ang="0">
                  <a:pos x="57" y="16"/>
                </a:cxn>
                <a:cxn ang="0">
                  <a:pos x="67" y="44"/>
                </a:cxn>
                <a:cxn ang="0">
                  <a:pos x="74" y="71"/>
                </a:cxn>
                <a:cxn ang="0">
                  <a:pos x="77" y="89"/>
                </a:cxn>
                <a:cxn ang="0">
                  <a:pos x="77" y="105"/>
                </a:cxn>
                <a:cxn ang="0">
                  <a:pos x="77" y="126"/>
                </a:cxn>
                <a:cxn ang="0">
                  <a:pos x="77" y="152"/>
                </a:cxn>
                <a:cxn ang="0">
                  <a:pos x="74" y="168"/>
                </a:cxn>
                <a:cxn ang="0">
                  <a:pos x="74" y="187"/>
                </a:cxn>
                <a:cxn ang="0">
                  <a:pos x="74" y="207"/>
                </a:cxn>
                <a:cxn ang="0">
                  <a:pos x="70" y="233"/>
                </a:cxn>
                <a:cxn ang="0">
                  <a:pos x="70" y="264"/>
                </a:cxn>
                <a:cxn ang="0">
                  <a:pos x="67" y="301"/>
                </a:cxn>
                <a:cxn ang="0">
                  <a:pos x="67" y="343"/>
                </a:cxn>
                <a:cxn ang="0">
                  <a:pos x="67" y="390"/>
                </a:cxn>
                <a:cxn ang="0">
                  <a:pos x="67" y="445"/>
                </a:cxn>
                <a:cxn ang="0">
                  <a:pos x="67" y="502"/>
                </a:cxn>
                <a:cxn ang="0">
                  <a:pos x="67" y="565"/>
                </a:cxn>
                <a:cxn ang="0">
                  <a:pos x="17" y="544"/>
                </a:cxn>
                <a:cxn ang="0">
                  <a:pos x="17" y="492"/>
                </a:cxn>
                <a:cxn ang="0">
                  <a:pos x="17" y="441"/>
                </a:cxn>
                <a:cxn ang="0">
                  <a:pos x="13" y="392"/>
                </a:cxn>
                <a:cxn ang="0">
                  <a:pos x="13" y="347"/>
                </a:cxn>
                <a:cxn ang="0">
                  <a:pos x="13" y="305"/>
                </a:cxn>
                <a:cxn ang="0">
                  <a:pos x="13" y="266"/>
                </a:cxn>
                <a:cxn ang="0">
                  <a:pos x="13" y="227"/>
                </a:cxn>
                <a:cxn ang="0">
                  <a:pos x="10" y="193"/>
                </a:cxn>
                <a:cxn ang="0">
                  <a:pos x="10" y="162"/>
                </a:cxn>
                <a:cxn ang="0">
                  <a:pos x="10" y="132"/>
                </a:cxn>
                <a:cxn ang="0">
                  <a:pos x="7" y="105"/>
                </a:cxn>
                <a:cxn ang="0">
                  <a:pos x="7" y="83"/>
                </a:cxn>
                <a:cxn ang="0">
                  <a:pos x="3" y="61"/>
                </a:cxn>
                <a:cxn ang="0">
                  <a:pos x="3" y="42"/>
                </a:cxn>
                <a:cxn ang="0">
                  <a:pos x="0" y="26"/>
                </a:cxn>
                <a:cxn ang="0">
                  <a:pos x="50" y="0"/>
                </a:cxn>
              </a:cxnLst>
              <a:rect l="txL" t="txT" r="txR" b="txB"/>
              <a:pathLst>
                <a:path w="77" h="573">
                  <a:moveTo>
                    <a:pt x="50" y="0"/>
                  </a:moveTo>
                  <a:lnTo>
                    <a:pt x="57" y="16"/>
                  </a:lnTo>
                  <a:lnTo>
                    <a:pt x="63" y="32"/>
                  </a:lnTo>
                  <a:lnTo>
                    <a:pt x="67" y="44"/>
                  </a:lnTo>
                  <a:lnTo>
                    <a:pt x="70" y="59"/>
                  </a:lnTo>
                  <a:lnTo>
                    <a:pt x="74" y="71"/>
                  </a:lnTo>
                  <a:lnTo>
                    <a:pt x="77" y="81"/>
                  </a:lnTo>
                  <a:lnTo>
                    <a:pt x="77" y="89"/>
                  </a:lnTo>
                  <a:lnTo>
                    <a:pt x="77" y="97"/>
                  </a:lnTo>
                  <a:lnTo>
                    <a:pt x="77" y="105"/>
                  </a:lnTo>
                  <a:lnTo>
                    <a:pt x="77" y="116"/>
                  </a:lnTo>
                  <a:lnTo>
                    <a:pt x="77" y="126"/>
                  </a:lnTo>
                  <a:lnTo>
                    <a:pt x="77" y="138"/>
                  </a:lnTo>
                  <a:lnTo>
                    <a:pt x="77" y="152"/>
                  </a:lnTo>
                  <a:lnTo>
                    <a:pt x="77" y="160"/>
                  </a:lnTo>
                  <a:lnTo>
                    <a:pt x="74" y="168"/>
                  </a:lnTo>
                  <a:lnTo>
                    <a:pt x="74" y="179"/>
                  </a:lnTo>
                  <a:lnTo>
                    <a:pt x="74" y="187"/>
                  </a:lnTo>
                  <a:lnTo>
                    <a:pt x="74" y="197"/>
                  </a:lnTo>
                  <a:lnTo>
                    <a:pt x="74" y="207"/>
                  </a:lnTo>
                  <a:lnTo>
                    <a:pt x="70" y="219"/>
                  </a:lnTo>
                  <a:lnTo>
                    <a:pt x="70" y="233"/>
                  </a:lnTo>
                  <a:lnTo>
                    <a:pt x="70" y="248"/>
                  </a:lnTo>
                  <a:lnTo>
                    <a:pt x="70" y="264"/>
                  </a:lnTo>
                  <a:lnTo>
                    <a:pt x="70" y="282"/>
                  </a:lnTo>
                  <a:lnTo>
                    <a:pt x="67" y="301"/>
                  </a:lnTo>
                  <a:lnTo>
                    <a:pt x="67" y="321"/>
                  </a:lnTo>
                  <a:lnTo>
                    <a:pt x="67" y="343"/>
                  </a:lnTo>
                  <a:lnTo>
                    <a:pt x="67" y="366"/>
                  </a:lnTo>
                  <a:lnTo>
                    <a:pt x="67" y="390"/>
                  </a:lnTo>
                  <a:lnTo>
                    <a:pt x="67" y="416"/>
                  </a:lnTo>
                  <a:lnTo>
                    <a:pt x="67" y="445"/>
                  </a:lnTo>
                  <a:lnTo>
                    <a:pt x="67" y="473"/>
                  </a:lnTo>
                  <a:lnTo>
                    <a:pt x="67" y="502"/>
                  </a:lnTo>
                  <a:lnTo>
                    <a:pt x="67" y="534"/>
                  </a:lnTo>
                  <a:lnTo>
                    <a:pt x="67" y="565"/>
                  </a:lnTo>
                  <a:lnTo>
                    <a:pt x="17" y="573"/>
                  </a:lnTo>
                  <a:lnTo>
                    <a:pt x="17" y="544"/>
                  </a:lnTo>
                  <a:lnTo>
                    <a:pt x="17" y="518"/>
                  </a:lnTo>
                  <a:lnTo>
                    <a:pt x="17" y="492"/>
                  </a:lnTo>
                  <a:lnTo>
                    <a:pt x="17" y="465"/>
                  </a:lnTo>
                  <a:lnTo>
                    <a:pt x="17" y="441"/>
                  </a:lnTo>
                  <a:lnTo>
                    <a:pt x="17" y="416"/>
                  </a:lnTo>
                  <a:lnTo>
                    <a:pt x="13" y="392"/>
                  </a:lnTo>
                  <a:lnTo>
                    <a:pt x="13" y="370"/>
                  </a:lnTo>
                  <a:lnTo>
                    <a:pt x="13" y="347"/>
                  </a:lnTo>
                  <a:lnTo>
                    <a:pt x="13" y="325"/>
                  </a:lnTo>
                  <a:lnTo>
                    <a:pt x="13" y="305"/>
                  </a:lnTo>
                  <a:lnTo>
                    <a:pt x="13" y="284"/>
                  </a:lnTo>
                  <a:lnTo>
                    <a:pt x="13" y="266"/>
                  </a:lnTo>
                  <a:lnTo>
                    <a:pt x="13" y="246"/>
                  </a:lnTo>
                  <a:lnTo>
                    <a:pt x="13" y="227"/>
                  </a:lnTo>
                  <a:lnTo>
                    <a:pt x="13" y="211"/>
                  </a:lnTo>
                  <a:lnTo>
                    <a:pt x="10" y="193"/>
                  </a:lnTo>
                  <a:lnTo>
                    <a:pt x="10" y="177"/>
                  </a:lnTo>
                  <a:lnTo>
                    <a:pt x="10" y="162"/>
                  </a:lnTo>
                  <a:lnTo>
                    <a:pt x="10" y="146"/>
                  </a:lnTo>
                  <a:lnTo>
                    <a:pt x="10" y="132"/>
                  </a:lnTo>
                  <a:lnTo>
                    <a:pt x="10" y="120"/>
                  </a:lnTo>
                  <a:lnTo>
                    <a:pt x="7" y="105"/>
                  </a:lnTo>
                  <a:lnTo>
                    <a:pt x="7" y="93"/>
                  </a:lnTo>
                  <a:lnTo>
                    <a:pt x="7" y="83"/>
                  </a:lnTo>
                  <a:lnTo>
                    <a:pt x="7" y="71"/>
                  </a:lnTo>
                  <a:lnTo>
                    <a:pt x="3" y="61"/>
                  </a:lnTo>
                  <a:lnTo>
                    <a:pt x="3" y="50"/>
                  </a:lnTo>
                  <a:lnTo>
                    <a:pt x="3" y="42"/>
                  </a:lnTo>
                  <a:lnTo>
                    <a:pt x="3" y="34"/>
                  </a:lnTo>
                  <a:lnTo>
                    <a:pt x="0" y="26"/>
                  </a:lnTo>
                  <a:lnTo>
                    <a:pt x="0" y="20"/>
                  </a:lnTo>
                  <a:lnTo>
                    <a:pt x="50" y="0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1" name="Freeform 48"/>
            <p:cNvSpPr/>
            <p:nvPr/>
          </p:nvSpPr>
          <p:spPr>
            <a:xfrm>
              <a:off x="8350250" y="3771901"/>
              <a:ext cx="203200" cy="646113"/>
            </a:xfrm>
            <a:custGeom>
              <a:avLst/>
              <a:gdLst>
                <a:gd name="txL" fmla="*/ 0 w 128"/>
                <a:gd name="txT" fmla="*/ 0 h 407"/>
                <a:gd name="txR" fmla="*/ 128 w 128"/>
                <a:gd name="txB" fmla="*/ 407 h 407"/>
              </a:gdLst>
              <a:ahLst/>
              <a:cxnLst>
                <a:cxn ang="0">
                  <a:pos x="81" y="407"/>
                </a:cxn>
                <a:cxn ang="0">
                  <a:pos x="77" y="364"/>
                </a:cxn>
                <a:cxn ang="0">
                  <a:pos x="67" y="281"/>
                </a:cxn>
                <a:cxn ang="0">
                  <a:pos x="64" y="238"/>
                </a:cxn>
                <a:cxn ang="0">
                  <a:pos x="57" y="197"/>
                </a:cxn>
                <a:cxn ang="0">
                  <a:pos x="54" y="161"/>
                </a:cxn>
                <a:cxn ang="0">
                  <a:pos x="47" y="128"/>
                </a:cxn>
                <a:cxn ang="0">
                  <a:pos x="44" y="102"/>
                </a:cxn>
                <a:cxn ang="0">
                  <a:pos x="41" y="79"/>
                </a:cxn>
                <a:cxn ang="0">
                  <a:pos x="34" y="59"/>
                </a:cxn>
                <a:cxn ang="0">
                  <a:pos x="24" y="45"/>
                </a:cxn>
                <a:cxn ang="0">
                  <a:pos x="14" y="37"/>
                </a:cxn>
                <a:cxn ang="0">
                  <a:pos x="4" y="31"/>
                </a:cxn>
                <a:cxn ang="0">
                  <a:pos x="0" y="23"/>
                </a:cxn>
                <a:cxn ang="0">
                  <a:pos x="4" y="14"/>
                </a:cxn>
                <a:cxn ang="0">
                  <a:pos x="7" y="4"/>
                </a:cxn>
                <a:cxn ang="0">
                  <a:pos x="17" y="0"/>
                </a:cxn>
                <a:cxn ang="0">
                  <a:pos x="31" y="0"/>
                </a:cxn>
                <a:cxn ang="0">
                  <a:pos x="47" y="2"/>
                </a:cxn>
                <a:cxn ang="0">
                  <a:pos x="64" y="10"/>
                </a:cxn>
                <a:cxn ang="0">
                  <a:pos x="81" y="21"/>
                </a:cxn>
                <a:cxn ang="0">
                  <a:pos x="94" y="31"/>
                </a:cxn>
                <a:cxn ang="0">
                  <a:pos x="104" y="39"/>
                </a:cxn>
                <a:cxn ang="0">
                  <a:pos x="111" y="49"/>
                </a:cxn>
                <a:cxn ang="0">
                  <a:pos x="111" y="53"/>
                </a:cxn>
                <a:cxn ang="0">
                  <a:pos x="114" y="59"/>
                </a:cxn>
                <a:cxn ang="0">
                  <a:pos x="114" y="67"/>
                </a:cxn>
                <a:cxn ang="0">
                  <a:pos x="114" y="79"/>
                </a:cxn>
                <a:cxn ang="0">
                  <a:pos x="114" y="92"/>
                </a:cxn>
                <a:cxn ang="0">
                  <a:pos x="118" y="108"/>
                </a:cxn>
                <a:cxn ang="0">
                  <a:pos x="118" y="126"/>
                </a:cxn>
                <a:cxn ang="0">
                  <a:pos x="118" y="149"/>
                </a:cxn>
                <a:cxn ang="0">
                  <a:pos x="121" y="171"/>
                </a:cxn>
                <a:cxn ang="0">
                  <a:pos x="121" y="197"/>
                </a:cxn>
                <a:cxn ang="0">
                  <a:pos x="121" y="226"/>
                </a:cxn>
                <a:cxn ang="0">
                  <a:pos x="124" y="256"/>
                </a:cxn>
                <a:cxn ang="0">
                  <a:pos x="124" y="291"/>
                </a:cxn>
                <a:cxn ang="0">
                  <a:pos x="124" y="327"/>
                </a:cxn>
                <a:cxn ang="0">
                  <a:pos x="124" y="366"/>
                </a:cxn>
                <a:cxn ang="0">
                  <a:pos x="128" y="407"/>
                </a:cxn>
              </a:cxnLst>
              <a:rect l="txL" t="txT" r="txR" b="txB"/>
              <a:pathLst>
                <a:path w="128" h="407">
                  <a:moveTo>
                    <a:pt x="128" y="407"/>
                  </a:moveTo>
                  <a:lnTo>
                    <a:pt x="81" y="407"/>
                  </a:lnTo>
                  <a:lnTo>
                    <a:pt x="77" y="386"/>
                  </a:lnTo>
                  <a:lnTo>
                    <a:pt x="77" y="364"/>
                  </a:lnTo>
                  <a:lnTo>
                    <a:pt x="74" y="323"/>
                  </a:lnTo>
                  <a:lnTo>
                    <a:pt x="67" y="281"/>
                  </a:lnTo>
                  <a:lnTo>
                    <a:pt x="67" y="260"/>
                  </a:lnTo>
                  <a:lnTo>
                    <a:pt x="64" y="238"/>
                  </a:lnTo>
                  <a:lnTo>
                    <a:pt x="61" y="218"/>
                  </a:lnTo>
                  <a:lnTo>
                    <a:pt x="57" y="197"/>
                  </a:lnTo>
                  <a:lnTo>
                    <a:pt x="54" y="177"/>
                  </a:lnTo>
                  <a:lnTo>
                    <a:pt x="54" y="161"/>
                  </a:lnTo>
                  <a:lnTo>
                    <a:pt x="51" y="145"/>
                  </a:lnTo>
                  <a:lnTo>
                    <a:pt x="47" y="128"/>
                  </a:lnTo>
                  <a:lnTo>
                    <a:pt x="47" y="114"/>
                  </a:lnTo>
                  <a:lnTo>
                    <a:pt x="44" y="102"/>
                  </a:lnTo>
                  <a:lnTo>
                    <a:pt x="41" y="90"/>
                  </a:lnTo>
                  <a:lnTo>
                    <a:pt x="41" y="79"/>
                  </a:lnTo>
                  <a:lnTo>
                    <a:pt x="37" y="67"/>
                  </a:lnTo>
                  <a:lnTo>
                    <a:pt x="34" y="59"/>
                  </a:lnTo>
                  <a:lnTo>
                    <a:pt x="27" y="51"/>
                  </a:lnTo>
                  <a:lnTo>
                    <a:pt x="24" y="45"/>
                  </a:lnTo>
                  <a:lnTo>
                    <a:pt x="20" y="39"/>
                  </a:lnTo>
                  <a:lnTo>
                    <a:pt x="14" y="37"/>
                  </a:lnTo>
                  <a:lnTo>
                    <a:pt x="7" y="33"/>
                  </a:lnTo>
                  <a:lnTo>
                    <a:pt x="4" y="31"/>
                  </a:lnTo>
                  <a:lnTo>
                    <a:pt x="4" y="27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4" y="14"/>
                  </a:lnTo>
                  <a:lnTo>
                    <a:pt x="4" y="8"/>
                  </a:lnTo>
                  <a:lnTo>
                    <a:pt x="7" y="4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37" y="0"/>
                  </a:lnTo>
                  <a:lnTo>
                    <a:pt x="47" y="2"/>
                  </a:lnTo>
                  <a:lnTo>
                    <a:pt x="54" y="6"/>
                  </a:lnTo>
                  <a:lnTo>
                    <a:pt x="64" y="10"/>
                  </a:lnTo>
                  <a:lnTo>
                    <a:pt x="74" y="14"/>
                  </a:lnTo>
                  <a:lnTo>
                    <a:pt x="81" y="21"/>
                  </a:lnTo>
                  <a:lnTo>
                    <a:pt x="91" y="25"/>
                  </a:lnTo>
                  <a:lnTo>
                    <a:pt x="94" y="31"/>
                  </a:lnTo>
                  <a:lnTo>
                    <a:pt x="101" y="35"/>
                  </a:lnTo>
                  <a:lnTo>
                    <a:pt x="104" y="39"/>
                  </a:lnTo>
                  <a:lnTo>
                    <a:pt x="108" y="45"/>
                  </a:lnTo>
                  <a:lnTo>
                    <a:pt x="111" y="49"/>
                  </a:lnTo>
                  <a:lnTo>
                    <a:pt x="111" y="51"/>
                  </a:lnTo>
                  <a:lnTo>
                    <a:pt x="111" y="53"/>
                  </a:lnTo>
                  <a:lnTo>
                    <a:pt x="111" y="55"/>
                  </a:lnTo>
                  <a:lnTo>
                    <a:pt x="114" y="59"/>
                  </a:lnTo>
                  <a:lnTo>
                    <a:pt x="114" y="63"/>
                  </a:lnTo>
                  <a:lnTo>
                    <a:pt x="114" y="67"/>
                  </a:lnTo>
                  <a:lnTo>
                    <a:pt x="114" y="73"/>
                  </a:lnTo>
                  <a:lnTo>
                    <a:pt x="114" y="79"/>
                  </a:lnTo>
                  <a:lnTo>
                    <a:pt x="114" y="86"/>
                  </a:lnTo>
                  <a:lnTo>
                    <a:pt x="114" y="92"/>
                  </a:lnTo>
                  <a:lnTo>
                    <a:pt x="118" y="100"/>
                  </a:lnTo>
                  <a:lnTo>
                    <a:pt x="118" y="108"/>
                  </a:lnTo>
                  <a:lnTo>
                    <a:pt x="118" y="118"/>
                  </a:lnTo>
                  <a:lnTo>
                    <a:pt x="118" y="126"/>
                  </a:lnTo>
                  <a:lnTo>
                    <a:pt x="118" y="136"/>
                  </a:lnTo>
                  <a:lnTo>
                    <a:pt x="118" y="149"/>
                  </a:lnTo>
                  <a:lnTo>
                    <a:pt x="118" y="159"/>
                  </a:lnTo>
                  <a:lnTo>
                    <a:pt x="121" y="171"/>
                  </a:lnTo>
                  <a:lnTo>
                    <a:pt x="121" y="183"/>
                  </a:lnTo>
                  <a:lnTo>
                    <a:pt x="121" y="197"/>
                  </a:lnTo>
                  <a:lnTo>
                    <a:pt x="121" y="212"/>
                  </a:lnTo>
                  <a:lnTo>
                    <a:pt x="121" y="226"/>
                  </a:lnTo>
                  <a:lnTo>
                    <a:pt x="121" y="242"/>
                  </a:lnTo>
                  <a:lnTo>
                    <a:pt x="124" y="256"/>
                  </a:lnTo>
                  <a:lnTo>
                    <a:pt x="124" y="273"/>
                  </a:lnTo>
                  <a:lnTo>
                    <a:pt x="124" y="291"/>
                  </a:lnTo>
                  <a:lnTo>
                    <a:pt x="124" y="309"/>
                  </a:lnTo>
                  <a:lnTo>
                    <a:pt x="124" y="327"/>
                  </a:lnTo>
                  <a:lnTo>
                    <a:pt x="124" y="346"/>
                  </a:lnTo>
                  <a:lnTo>
                    <a:pt x="124" y="366"/>
                  </a:lnTo>
                  <a:lnTo>
                    <a:pt x="128" y="386"/>
                  </a:lnTo>
                  <a:lnTo>
                    <a:pt x="128" y="40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2" name="Freeform 49"/>
            <p:cNvSpPr/>
            <p:nvPr/>
          </p:nvSpPr>
          <p:spPr>
            <a:xfrm>
              <a:off x="8743950" y="3727451"/>
              <a:ext cx="265113" cy="131763"/>
            </a:xfrm>
            <a:custGeom>
              <a:avLst/>
              <a:gdLst>
                <a:gd name="txL" fmla="*/ 0 w 167"/>
                <a:gd name="txT" fmla="*/ 0 h 83"/>
                <a:gd name="txR" fmla="*/ 167 w 167"/>
                <a:gd name="txB" fmla="*/ 83 h 83"/>
              </a:gdLst>
              <a:ahLst/>
              <a:cxnLst>
                <a:cxn ang="0">
                  <a:pos x="144" y="51"/>
                </a:cxn>
                <a:cxn ang="0">
                  <a:pos x="137" y="57"/>
                </a:cxn>
                <a:cxn ang="0">
                  <a:pos x="127" y="61"/>
                </a:cxn>
                <a:cxn ang="0">
                  <a:pos x="114" y="65"/>
                </a:cxn>
                <a:cxn ang="0">
                  <a:pos x="97" y="71"/>
                </a:cxn>
                <a:cxn ang="0">
                  <a:pos x="80" y="75"/>
                </a:cxn>
                <a:cxn ang="0">
                  <a:pos x="57" y="77"/>
                </a:cxn>
                <a:cxn ang="0">
                  <a:pos x="30" y="81"/>
                </a:cxn>
                <a:cxn ang="0">
                  <a:pos x="0" y="83"/>
                </a:cxn>
                <a:cxn ang="0">
                  <a:pos x="0" y="18"/>
                </a:cxn>
                <a:cxn ang="0">
                  <a:pos x="13" y="18"/>
                </a:cxn>
                <a:cxn ang="0">
                  <a:pos x="27" y="18"/>
                </a:cxn>
                <a:cxn ang="0">
                  <a:pos x="37" y="16"/>
                </a:cxn>
                <a:cxn ang="0">
                  <a:pos x="47" y="14"/>
                </a:cxn>
                <a:cxn ang="0">
                  <a:pos x="57" y="12"/>
                </a:cxn>
                <a:cxn ang="0">
                  <a:pos x="64" y="10"/>
                </a:cxn>
                <a:cxn ang="0">
                  <a:pos x="74" y="8"/>
                </a:cxn>
                <a:cxn ang="0">
                  <a:pos x="77" y="6"/>
                </a:cxn>
                <a:cxn ang="0">
                  <a:pos x="84" y="4"/>
                </a:cxn>
                <a:cxn ang="0">
                  <a:pos x="90" y="2"/>
                </a:cxn>
                <a:cxn ang="0">
                  <a:pos x="97" y="0"/>
                </a:cxn>
                <a:cxn ang="0">
                  <a:pos x="107" y="0"/>
                </a:cxn>
                <a:cxn ang="0">
                  <a:pos x="114" y="0"/>
                </a:cxn>
                <a:cxn ang="0">
                  <a:pos x="121" y="0"/>
                </a:cxn>
                <a:cxn ang="0">
                  <a:pos x="127" y="0"/>
                </a:cxn>
                <a:cxn ang="0">
                  <a:pos x="134" y="2"/>
                </a:cxn>
                <a:cxn ang="0">
                  <a:pos x="141" y="4"/>
                </a:cxn>
                <a:cxn ang="0">
                  <a:pos x="144" y="6"/>
                </a:cxn>
                <a:cxn ang="0">
                  <a:pos x="151" y="8"/>
                </a:cxn>
                <a:cxn ang="0">
                  <a:pos x="154" y="10"/>
                </a:cxn>
                <a:cxn ang="0">
                  <a:pos x="161" y="16"/>
                </a:cxn>
                <a:cxn ang="0">
                  <a:pos x="164" y="20"/>
                </a:cxn>
                <a:cxn ang="0">
                  <a:pos x="167" y="26"/>
                </a:cxn>
                <a:cxn ang="0">
                  <a:pos x="164" y="30"/>
                </a:cxn>
                <a:cxn ang="0">
                  <a:pos x="161" y="36"/>
                </a:cxn>
                <a:cxn ang="0">
                  <a:pos x="154" y="42"/>
                </a:cxn>
                <a:cxn ang="0">
                  <a:pos x="151" y="46"/>
                </a:cxn>
                <a:cxn ang="0">
                  <a:pos x="144" y="51"/>
                </a:cxn>
                <a:cxn ang="0">
                  <a:pos x="144" y="51"/>
                </a:cxn>
              </a:cxnLst>
              <a:rect l="txL" t="txT" r="txR" b="txB"/>
              <a:pathLst>
                <a:path w="167" h="83">
                  <a:moveTo>
                    <a:pt x="144" y="51"/>
                  </a:moveTo>
                  <a:lnTo>
                    <a:pt x="137" y="57"/>
                  </a:lnTo>
                  <a:lnTo>
                    <a:pt x="127" y="61"/>
                  </a:lnTo>
                  <a:lnTo>
                    <a:pt x="114" y="65"/>
                  </a:lnTo>
                  <a:lnTo>
                    <a:pt x="97" y="71"/>
                  </a:lnTo>
                  <a:lnTo>
                    <a:pt x="80" y="75"/>
                  </a:lnTo>
                  <a:lnTo>
                    <a:pt x="57" y="77"/>
                  </a:lnTo>
                  <a:lnTo>
                    <a:pt x="30" y="81"/>
                  </a:lnTo>
                  <a:lnTo>
                    <a:pt x="0" y="83"/>
                  </a:lnTo>
                  <a:lnTo>
                    <a:pt x="0" y="18"/>
                  </a:lnTo>
                  <a:lnTo>
                    <a:pt x="13" y="18"/>
                  </a:lnTo>
                  <a:lnTo>
                    <a:pt x="27" y="18"/>
                  </a:lnTo>
                  <a:lnTo>
                    <a:pt x="37" y="16"/>
                  </a:lnTo>
                  <a:lnTo>
                    <a:pt x="47" y="14"/>
                  </a:lnTo>
                  <a:lnTo>
                    <a:pt x="57" y="12"/>
                  </a:lnTo>
                  <a:lnTo>
                    <a:pt x="64" y="10"/>
                  </a:lnTo>
                  <a:lnTo>
                    <a:pt x="74" y="8"/>
                  </a:lnTo>
                  <a:lnTo>
                    <a:pt x="77" y="6"/>
                  </a:lnTo>
                  <a:lnTo>
                    <a:pt x="84" y="4"/>
                  </a:lnTo>
                  <a:lnTo>
                    <a:pt x="90" y="2"/>
                  </a:lnTo>
                  <a:lnTo>
                    <a:pt x="97" y="0"/>
                  </a:lnTo>
                  <a:lnTo>
                    <a:pt x="107" y="0"/>
                  </a:lnTo>
                  <a:lnTo>
                    <a:pt x="114" y="0"/>
                  </a:lnTo>
                  <a:lnTo>
                    <a:pt x="121" y="0"/>
                  </a:lnTo>
                  <a:lnTo>
                    <a:pt x="127" y="0"/>
                  </a:lnTo>
                  <a:lnTo>
                    <a:pt x="134" y="2"/>
                  </a:lnTo>
                  <a:lnTo>
                    <a:pt x="141" y="4"/>
                  </a:lnTo>
                  <a:lnTo>
                    <a:pt x="144" y="6"/>
                  </a:lnTo>
                  <a:lnTo>
                    <a:pt x="151" y="8"/>
                  </a:lnTo>
                  <a:lnTo>
                    <a:pt x="154" y="10"/>
                  </a:lnTo>
                  <a:lnTo>
                    <a:pt x="161" y="16"/>
                  </a:lnTo>
                  <a:lnTo>
                    <a:pt x="164" y="20"/>
                  </a:lnTo>
                  <a:lnTo>
                    <a:pt x="167" y="26"/>
                  </a:lnTo>
                  <a:lnTo>
                    <a:pt x="164" y="30"/>
                  </a:lnTo>
                  <a:lnTo>
                    <a:pt x="161" y="36"/>
                  </a:lnTo>
                  <a:lnTo>
                    <a:pt x="154" y="42"/>
                  </a:lnTo>
                  <a:lnTo>
                    <a:pt x="151" y="46"/>
                  </a:lnTo>
                  <a:lnTo>
                    <a:pt x="144" y="5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3" name="Freeform 50"/>
            <p:cNvSpPr/>
            <p:nvPr/>
          </p:nvSpPr>
          <p:spPr>
            <a:xfrm>
              <a:off x="9121775" y="3562351"/>
              <a:ext cx="287338" cy="361950"/>
            </a:xfrm>
            <a:custGeom>
              <a:avLst/>
              <a:gdLst>
                <a:gd name="txL" fmla="*/ 0 w 181"/>
                <a:gd name="txT" fmla="*/ 0 h 228"/>
                <a:gd name="txR" fmla="*/ 181 w 181"/>
                <a:gd name="txB" fmla="*/ 228 h 228"/>
              </a:gdLst>
              <a:ahLst/>
              <a:cxnLst>
                <a:cxn ang="0">
                  <a:pos x="94" y="33"/>
                </a:cxn>
                <a:cxn ang="0">
                  <a:pos x="90" y="24"/>
                </a:cxn>
                <a:cxn ang="0">
                  <a:pos x="90" y="20"/>
                </a:cxn>
                <a:cxn ang="0">
                  <a:pos x="90" y="14"/>
                </a:cxn>
                <a:cxn ang="0">
                  <a:pos x="90" y="10"/>
                </a:cxn>
                <a:cxn ang="0">
                  <a:pos x="90" y="8"/>
                </a:cxn>
                <a:cxn ang="0">
                  <a:pos x="94" y="4"/>
                </a:cxn>
                <a:cxn ang="0">
                  <a:pos x="97" y="2"/>
                </a:cxn>
                <a:cxn ang="0">
                  <a:pos x="104" y="0"/>
                </a:cxn>
                <a:cxn ang="0">
                  <a:pos x="107" y="0"/>
                </a:cxn>
                <a:cxn ang="0">
                  <a:pos x="110" y="2"/>
                </a:cxn>
                <a:cxn ang="0">
                  <a:pos x="117" y="4"/>
                </a:cxn>
                <a:cxn ang="0">
                  <a:pos x="124" y="8"/>
                </a:cxn>
                <a:cxn ang="0">
                  <a:pos x="130" y="12"/>
                </a:cxn>
                <a:cxn ang="0">
                  <a:pos x="137" y="18"/>
                </a:cxn>
                <a:cxn ang="0">
                  <a:pos x="144" y="24"/>
                </a:cxn>
                <a:cxn ang="0">
                  <a:pos x="154" y="33"/>
                </a:cxn>
                <a:cxn ang="0">
                  <a:pos x="164" y="41"/>
                </a:cxn>
                <a:cxn ang="0">
                  <a:pos x="171" y="51"/>
                </a:cxn>
                <a:cxn ang="0">
                  <a:pos x="174" y="59"/>
                </a:cxn>
                <a:cxn ang="0">
                  <a:pos x="177" y="65"/>
                </a:cxn>
                <a:cxn ang="0">
                  <a:pos x="181" y="73"/>
                </a:cxn>
                <a:cxn ang="0">
                  <a:pos x="181" y="79"/>
                </a:cxn>
                <a:cxn ang="0">
                  <a:pos x="177" y="85"/>
                </a:cxn>
                <a:cxn ang="0">
                  <a:pos x="174" y="89"/>
                </a:cxn>
                <a:cxn ang="0">
                  <a:pos x="171" y="94"/>
                </a:cxn>
                <a:cxn ang="0">
                  <a:pos x="167" y="100"/>
                </a:cxn>
                <a:cxn ang="0">
                  <a:pos x="164" y="104"/>
                </a:cxn>
                <a:cxn ang="0">
                  <a:pos x="157" y="110"/>
                </a:cxn>
                <a:cxn ang="0">
                  <a:pos x="150" y="116"/>
                </a:cxn>
                <a:cxn ang="0">
                  <a:pos x="144" y="124"/>
                </a:cxn>
                <a:cxn ang="0">
                  <a:pos x="134" y="130"/>
                </a:cxn>
                <a:cxn ang="0">
                  <a:pos x="124" y="138"/>
                </a:cxn>
                <a:cxn ang="0">
                  <a:pos x="114" y="148"/>
                </a:cxn>
                <a:cxn ang="0">
                  <a:pos x="100" y="157"/>
                </a:cxn>
                <a:cxn ang="0">
                  <a:pos x="90" y="167"/>
                </a:cxn>
                <a:cxn ang="0">
                  <a:pos x="73" y="177"/>
                </a:cxn>
                <a:cxn ang="0">
                  <a:pos x="60" y="189"/>
                </a:cxn>
                <a:cxn ang="0">
                  <a:pos x="43" y="201"/>
                </a:cxn>
                <a:cxn ang="0">
                  <a:pos x="27" y="213"/>
                </a:cxn>
                <a:cxn ang="0">
                  <a:pos x="10" y="228"/>
                </a:cxn>
                <a:cxn ang="0">
                  <a:pos x="0" y="195"/>
                </a:cxn>
                <a:cxn ang="0">
                  <a:pos x="6" y="183"/>
                </a:cxn>
                <a:cxn ang="0">
                  <a:pos x="17" y="173"/>
                </a:cxn>
                <a:cxn ang="0">
                  <a:pos x="23" y="165"/>
                </a:cxn>
                <a:cxn ang="0">
                  <a:pos x="30" y="155"/>
                </a:cxn>
                <a:cxn ang="0">
                  <a:pos x="37" y="146"/>
                </a:cxn>
                <a:cxn ang="0">
                  <a:pos x="43" y="138"/>
                </a:cxn>
                <a:cxn ang="0">
                  <a:pos x="57" y="124"/>
                </a:cxn>
                <a:cxn ang="0">
                  <a:pos x="67" y="112"/>
                </a:cxn>
                <a:cxn ang="0">
                  <a:pos x="77" y="102"/>
                </a:cxn>
                <a:cxn ang="0">
                  <a:pos x="83" y="92"/>
                </a:cxn>
                <a:cxn ang="0">
                  <a:pos x="87" y="83"/>
                </a:cxn>
                <a:cxn ang="0">
                  <a:pos x="90" y="77"/>
                </a:cxn>
                <a:cxn ang="0">
                  <a:pos x="94" y="71"/>
                </a:cxn>
                <a:cxn ang="0">
                  <a:pos x="94" y="63"/>
                </a:cxn>
                <a:cxn ang="0">
                  <a:pos x="97" y="57"/>
                </a:cxn>
                <a:cxn ang="0">
                  <a:pos x="94" y="45"/>
                </a:cxn>
                <a:cxn ang="0">
                  <a:pos x="94" y="39"/>
                </a:cxn>
                <a:cxn ang="0">
                  <a:pos x="94" y="33"/>
                </a:cxn>
                <a:cxn ang="0">
                  <a:pos x="94" y="33"/>
                </a:cxn>
              </a:cxnLst>
              <a:rect l="txL" t="txT" r="txR" b="txB"/>
              <a:pathLst>
                <a:path w="181" h="228">
                  <a:moveTo>
                    <a:pt x="94" y="33"/>
                  </a:moveTo>
                  <a:lnTo>
                    <a:pt x="90" y="24"/>
                  </a:lnTo>
                  <a:lnTo>
                    <a:pt x="90" y="20"/>
                  </a:lnTo>
                  <a:lnTo>
                    <a:pt x="90" y="14"/>
                  </a:lnTo>
                  <a:lnTo>
                    <a:pt x="90" y="10"/>
                  </a:lnTo>
                  <a:lnTo>
                    <a:pt x="90" y="8"/>
                  </a:lnTo>
                  <a:lnTo>
                    <a:pt x="94" y="4"/>
                  </a:lnTo>
                  <a:lnTo>
                    <a:pt x="97" y="2"/>
                  </a:lnTo>
                  <a:lnTo>
                    <a:pt x="104" y="0"/>
                  </a:lnTo>
                  <a:lnTo>
                    <a:pt x="107" y="0"/>
                  </a:lnTo>
                  <a:lnTo>
                    <a:pt x="110" y="2"/>
                  </a:lnTo>
                  <a:lnTo>
                    <a:pt x="117" y="4"/>
                  </a:lnTo>
                  <a:lnTo>
                    <a:pt x="124" y="8"/>
                  </a:lnTo>
                  <a:lnTo>
                    <a:pt x="130" y="12"/>
                  </a:lnTo>
                  <a:lnTo>
                    <a:pt x="137" y="18"/>
                  </a:lnTo>
                  <a:lnTo>
                    <a:pt x="144" y="24"/>
                  </a:lnTo>
                  <a:lnTo>
                    <a:pt x="154" y="33"/>
                  </a:lnTo>
                  <a:lnTo>
                    <a:pt x="164" y="41"/>
                  </a:lnTo>
                  <a:lnTo>
                    <a:pt x="171" y="51"/>
                  </a:lnTo>
                  <a:lnTo>
                    <a:pt x="174" y="59"/>
                  </a:lnTo>
                  <a:lnTo>
                    <a:pt x="177" y="65"/>
                  </a:lnTo>
                  <a:lnTo>
                    <a:pt x="181" y="73"/>
                  </a:lnTo>
                  <a:lnTo>
                    <a:pt x="181" y="79"/>
                  </a:lnTo>
                  <a:lnTo>
                    <a:pt x="177" y="85"/>
                  </a:lnTo>
                  <a:lnTo>
                    <a:pt x="174" y="89"/>
                  </a:lnTo>
                  <a:lnTo>
                    <a:pt x="171" y="94"/>
                  </a:lnTo>
                  <a:lnTo>
                    <a:pt x="167" y="100"/>
                  </a:lnTo>
                  <a:lnTo>
                    <a:pt x="164" y="104"/>
                  </a:lnTo>
                  <a:lnTo>
                    <a:pt x="157" y="110"/>
                  </a:lnTo>
                  <a:lnTo>
                    <a:pt x="150" y="116"/>
                  </a:lnTo>
                  <a:lnTo>
                    <a:pt x="144" y="124"/>
                  </a:lnTo>
                  <a:lnTo>
                    <a:pt x="134" y="130"/>
                  </a:lnTo>
                  <a:lnTo>
                    <a:pt x="124" y="138"/>
                  </a:lnTo>
                  <a:lnTo>
                    <a:pt x="114" y="148"/>
                  </a:lnTo>
                  <a:lnTo>
                    <a:pt x="100" y="157"/>
                  </a:lnTo>
                  <a:lnTo>
                    <a:pt x="90" y="167"/>
                  </a:lnTo>
                  <a:lnTo>
                    <a:pt x="73" y="177"/>
                  </a:lnTo>
                  <a:lnTo>
                    <a:pt x="60" y="189"/>
                  </a:lnTo>
                  <a:lnTo>
                    <a:pt x="43" y="201"/>
                  </a:lnTo>
                  <a:lnTo>
                    <a:pt x="27" y="213"/>
                  </a:lnTo>
                  <a:lnTo>
                    <a:pt x="10" y="228"/>
                  </a:lnTo>
                  <a:lnTo>
                    <a:pt x="0" y="195"/>
                  </a:lnTo>
                  <a:lnTo>
                    <a:pt x="6" y="183"/>
                  </a:lnTo>
                  <a:lnTo>
                    <a:pt x="17" y="173"/>
                  </a:lnTo>
                  <a:lnTo>
                    <a:pt x="23" y="165"/>
                  </a:lnTo>
                  <a:lnTo>
                    <a:pt x="30" y="155"/>
                  </a:lnTo>
                  <a:lnTo>
                    <a:pt x="37" y="146"/>
                  </a:lnTo>
                  <a:lnTo>
                    <a:pt x="43" y="138"/>
                  </a:lnTo>
                  <a:lnTo>
                    <a:pt x="57" y="124"/>
                  </a:lnTo>
                  <a:lnTo>
                    <a:pt x="67" y="112"/>
                  </a:lnTo>
                  <a:lnTo>
                    <a:pt x="77" y="102"/>
                  </a:lnTo>
                  <a:lnTo>
                    <a:pt x="83" y="92"/>
                  </a:lnTo>
                  <a:lnTo>
                    <a:pt x="87" y="83"/>
                  </a:lnTo>
                  <a:lnTo>
                    <a:pt x="90" y="77"/>
                  </a:lnTo>
                  <a:lnTo>
                    <a:pt x="94" y="71"/>
                  </a:lnTo>
                  <a:lnTo>
                    <a:pt x="94" y="63"/>
                  </a:lnTo>
                  <a:lnTo>
                    <a:pt x="97" y="57"/>
                  </a:lnTo>
                  <a:lnTo>
                    <a:pt x="94" y="45"/>
                  </a:lnTo>
                  <a:lnTo>
                    <a:pt x="94" y="39"/>
                  </a:lnTo>
                  <a:lnTo>
                    <a:pt x="94" y="3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4" name="Freeform 51"/>
            <p:cNvSpPr/>
            <p:nvPr/>
          </p:nvSpPr>
          <p:spPr>
            <a:xfrm>
              <a:off x="9015413" y="3836988"/>
              <a:ext cx="201613" cy="871538"/>
            </a:xfrm>
            <a:custGeom>
              <a:avLst/>
              <a:gdLst>
                <a:gd name="txL" fmla="*/ 0 w 127"/>
                <a:gd name="txT" fmla="*/ 0 h 549"/>
                <a:gd name="txR" fmla="*/ 127 w 127"/>
                <a:gd name="txB" fmla="*/ 549 h 549"/>
              </a:gdLst>
              <a:ahLst/>
              <a:cxnLst>
                <a:cxn ang="0">
                  <a:pos x="3" y="43"/>
                </a:cxn>
                <a:cxn ang="0">
                  <a:pos x="0" y="32"/>
                </a:cxn>
                <a:cxn ang="0">
                  <a:pos x="0" y="22"/>
                </a:cxn>
                <a:cxn ang="0">
                  <a:pos x="7" y="14"/>
                </a:cxn>
                <a:cxn ang="0">
                  <a:pos x="13" y="6"/>
                </a:cxn>
                <a:cxn ang="0">
                  <a:pos x="27" y="2"/>
                </a:cxn>
                <a:cxn ang="0">
                  <a:pos x="47" y="0"/>
                </a:cxn>
                <a:cxn ang="0">
                  <a:pos x="73" y="0"/>
                </a:cxn>
                <a:cxn ang="0">
                  <a:pos x="90" y="28"/>
                </a:cxn>
                <a:cxn ang="0">
                  <a:pos x="94" y="77"/>
                </a:cxn>
                <a:cxn ang="0">
                  <a:pos x="97" y="124"/>
                </a:cxn>
                <a:cxn ang="0">
                  <a:pos x="100" y="167"/>
                </a:cxn>
                <a:cxn ang="0">
                  <a:pos x="107" y="207"/>
                </a:cxn>
                <a:cxn ang="0">
                  <a:pos x="107" y="244"/>
                </a:cxn>
                <a:cxn ang="0">
                  <a:pos x="110" y="278"/>
                </a:cxn>
                <a:cxn ang="0">
                  <a:pos x="114" y="309"/>
                </a:cxn>
                <a:cxn ang="0">
                  <a:pos x="117" y="337"/>
                </a:cxn>
                <a:cxn ang="0">
                  <a:pos x="120" y="362"/>
                </a:cxn>
                <a:cxn ang="0">
                  <a:pos x="120" y="384"/>
                </a:cxn>
                <a:cxn ang="0">
                  <a:pos x="124" y="404"/>
                </a:cxn>
                <a:cxn ang="0">
                  <a:pos x="124" y="419"/>
                </a:cxn>
                <a:cxn ang="0">
                  <a:pos x="127" y="433"/>
                </a:cxn>
                <a:cxn ang="0">
                  <a:pos x="127" y="441"/>
                </a:cxn>
                <a:cxn ang="0">
                  <a:pos x="127" y="449"/>
                </a:cxn>
                <a:cxn ang="0">
                  <a:pos x="127" y="461"/>
                </a:cxn>
                <a:cxn ang="0">
                  <a:pos x="127" y="486"/>
                </a:cxn>
                <a:cxn ang="0">
                  <a:pos x="124" y="516"/>
                </a:cxn>
                <a:cxn ang="0">
                  <a:pos x="120" y="528"/>
                </a:cxn>
                <a:cxn ang="0">
                  <a:pos x="114" y="539"/>
                </a:cxn>
                <a:cxn ang="0">
                  <a:pos x="110" y="547"/>
                </a:cxn>
                <a:cxn ang="0">
                  <a:pos x="104" y="549"/>
                </a:cxn>
                <a:cxn ang="0">
                  <a:pos x="97" y="547"/>
                </a:cxn>
                <a:cxn ang="0">
                  <a:pos x="94" y="543"/>
                </a:cxn>
                <a:cxn ang="0">
                  <a:pos x="87" y="536"/>
                </a:cxn>
                <a:cxn ang="0">
                  <a:pos x="84" y="528"/>
                </a:cxn>
                <a:cxn ang="0">
                  <a:pos x="80" y="516"/>
                </a:cxn>
                <a:cxn ang="0">
                  <a:pos x="77" y="502"/>
                </a:cxn>
                <a:cxn ang="0">
                  <a:pos x="73" y="484"/>
                </a:cxn>
                <a:cxn ang="0">
                  <a:pos x="73" y="463"/>
                </a:cxn>
                <a:cxn ang="0">
                  <a:pos x="67" y="423"/>
                </a:cxn>
                <a:cxn ang="0">
                  <a:pos x="60" y="339"/>
                </a:cxn>
                <a:cxn ang="0">
                  <a:pos x="53" y="272"/>
                </a:cxn>
                <a:cxn ang="0">
                  <a:pos x="47" y="211"/>
                </a:cxn>
                <a:cxn ang="0">
                  <a:pos x="37" y="132"/>
                </a:cxn>
                <a:cxn ang="0">
                  <a:pos x="30" y="101"/>
                </a:cxn>
                <a:cxn ang="0">
                  <a:pos x="23" y="75"/>
                </a:cxn>
                <a:cxn ang="0">
                  <a:pos x="17" y="61"/>
                </a:cxn>
                <a:cxn ang="0">
                  <a:pos x="13" y="55"/>
                </a:cxn>
                <a:cxn ang="0">
                  <a:pos x="7" y="49"/>
                </a:cxn>
                <a:cxn ang="0">
                  <a:pos x="7" y="47"/>
                </a:cxn>
              </a:cxnLst>
              <a:rect l="txL" t="txT" r="txR" b="txB"/>
              <a:pathLst>
                <a:path w="127" h="549">
                  <a:moveTo>
                    <a:pt x="7" y="47"/>
                  </a:moveTo>
                  <a:lnTo>
                    <a:pt x="3" y="43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28"/>
                  </a:lnTo>
                  <a:lnTo>
                    <a:pt x="0" y="22"/>
                  </a:lnTo>
                  <a:lnTo>
                    <a:pt x="3" y="18"/>
                  </a:lnTo>
                  <a:lnTo>
                    <a:pt x="7" y="14"/>
                  </a:lnTo>
                  <a:lnTo>
                    <a:pt x="10" y="8"/>
                  </a:lnTo>
                  <a:lnTo>
                    <a:pt x="13" y="6"/>
                  </a:lnTo>
                  <a:lnTo>
                    <a:pt x="20" y="4"/>
                  </a:lnTo>
                  <a:lnTo>
                    <a:pt x="27" y="2"/>
                  </a:lnTo>
                  <a:lnTo>
                    <a:pt x="37" y="0"/>
                  </a:lnTo>
                  <a:lnTo>
                    <a:pt x="47" y="0"/>
                  </a:lnTo>
                  <a:lnTo>
                    <a:pt x="60" y="0"/>
                  </a:lnTo>
                  <a:lnTo>
                    <a:pt x="73" y="0"/>
                  </a:lnTo>
                  <a:lnTo>
                    <a:pt x="87" y="2"/>
                  </a:lnTo>
                  <a:lnTo>
                    <a:pt x="90" y="28"/>
                  </a:lnTo>
                  <a:lnTo>
                    <a:pt x="94" y="53"/>
                  </a:lnTo>
                  <a:lnTo>
                    <a:pt x="94" y="77"/>
                  </a:lnTo>
                  <a:lnTo>
                    <a:pt x="97" y="101"/>
                  </a:lnTo>
                  <a:lnTo>
                    <a:pt x="97" y="124"/>
                  </a:lnTo>
                  <a:lnTo>
                    <a:pt x="100" y="146"/>
                  </a:lnTo>
                  <a:lnTo>
                    <a:pt x="100" y="167"/>
                  </a:lnTo>
                  <a:lnTo>
                    <a:pt x="104" y="187"/>
                  </a:lnTo>
                  <a:lnTo>
                    <a:pt x="107" y="207"/>
                  </a:lnTo>
                  <a:lnTo>
                    <a:pt x="107" y="225"/>
                  </a:lnTo>
                  <a:lnTo>
                    <a:pt x="107" y="244"/>
                  </a:lnTo>
                  <a:lnTo>
                    <a:pt x="110" y="262"/>
                  </a:lnTo>
                  <a:lnTo>
                    <a:pt x="110" y="278"/>
                  </a:lnTo>
                  <a:lnTo>
                    <a:pt x="114" y="295"/>
                  </a:lnTo>
                  <a:lnTo>
                    <a:pt x="114" y="309"/>
                  </a:lnTo>
                  <a:lnTo>
                    <a:pt x="117" y="323"/>
                  </a:lnTo>
                  <a:lnTo>
                    <a:pt x="117" y="337"/>
                  </a:lnTo>
                  <a:lnTo>
                    <a:pt x="117" y="349"/>
                  </a:lnTo>
                  <a:lnTo>
                    <a:pt x="120" y="362"/>
                  </a:lnTo>
                  <a:lnTo>
                    <a:pt x="120" y="374"/>
                  </a:lnTo>
                  <a:lnTo>
                    <a:pt x="120" y="384"/>
                  </a:lnTo>
                  <a:lnTo>
                    <a:pt x="120" y="394"/>
                  </a:lnTo>
                  <a:lnTo>
                    <a:pt x="124" y="404"/>
                  </a:lnTo>
                  <a:lnTo>
                    <a:pt x="124" y="412"/>
                  </a:lnTo>
                  <a:lnTo>
                    <a:pt x="124" y="419"/>
                  </a:lnTo>
                  <a:lnTo>
                    <a:pt x="124" y="427"/>
                  </a:lnTo>
                  <a:lnTo>
                    <a:pt x="127" y="433"/>
                  </a:lnTo>
                  <a:lnTo>
                    <a:pt x="127" y="437"/>
                  </a:lnTo>
                  <a:lnTo>
                    <a:pt x="127" y="441"/>
                  </a:lnTo>
                  <a:lnTo>
                    <a:pt x="127" y="445"/>
                  </a:lnTo>
                  <a:lnTo>
                    <a:pt x="127" y="449"/>
                  </a:lnTo>
                  <a:lnTo>
                    <a:pt x="127" y="451"/>
                  </a:lnTo>
                  <a:lnTo>
                    <a:pt x="127" y="461"/>
                  </a:lnTo>
                  <a:lnTo>
                    <a:pt x="127" y="469"/>
                  </a:lnTo>
                  <a:lnTo>
                    <a:pt x="127" y="486"/>
                  </a:lnTo>
                  <a:lnTo>
                    <a:pt x="127" y="502"/>
                  </a:lnTo>
                  <a:lnTo>
                    <a:pt x="124" y="516"/>
                  </a:lnTo>
                  <a:lnTo>
                    <a:pt x="120" y="522"/>
                  </a:lnTo>
                  <a:lnTo>
                    <a:pt x="120" y="528"/>
                  </a:lnTo>
                  <a:lnTo>
                    <a:pt x="117" y="534"/>
                  </a:lnTo>
                  <a:lnTo>
                    <a:pt x="114" y="539"/>
                  </a:lnTo>
                  <a:lnTo>
                    <a:pt x="114" y="543"/>
                  </a:lnTo>
                  <a:lnTo>
                    <a:pt x="110" y="547"/>
                  </a:lnTo>
                  <a:lnTo>
                    <a:pt x="107" y="549"/>
                  </a:lnTo>
                  <a:lnTo>
                    <a:pt x="104" y="549"/>
                  </a:lnTo>
                  <a:lnTo>
                    <a:pt x="100" y="549"/>
                  </a:lnTo>
                  <a:lnTo>
                    <a:pt x="97" y="547"/>
                  </a:lnTo>
                  <a:lnTo>
                    <a:pt x="94" y="545"/>
                  </a:lnTo>
                  <a:lnTo>
                    <a:pt x="94" y="543"/>
                  </a:lnTo>
                  <a:lnTo>
                    <a:pt x="90" y="541"/>
                  </a:lnTo>
                  <a:lnTo>
                    <a:pt x="87" y="536"/>
                  </a:lnTo>
                  <a:lnTo>
                    <a:pt x="87" y="532"/>
                  </a:lnTo>
                  <a:lnTo>
                    <a:pt x="84" y="528"/>
                  </a:lnTo>
                  <a:lnTo>
                    <a:pt x="80" y="522"/>
                  </a:lnTo>
                  <a:lnTo>
                    <a:pt x="80" y="516"/>
                  </a:lnTo>
                  <a:lnTo>
                    <a:pt x="77" y="510"/>
                  </a:lnTo>
                  <a:lnTo>
                    <a:pt x="77" y="502"/>
                  </a:lnTo>
                  <a:lnTo>
                    <a:pt x="77" y="494"/>
                  </a:lnTo>
                  <a:lnTo>
                    <a:pt x="73" y="484"/>
                  </a:lnTo>
                  <a:lnTo>
                    <a:pt x="73" y="473"/>
                  </a:lnTo>
                  <a:lnTo>
                    <a:pt x="73" y="463"/>
                  </a:lnTo>
                  <a:lnTo>
                    <a:pt x="70" y="443"/>
                  </a:lnTo>
                  <a:lnTo>
                    <a:pt x="67" y="423"/>
                  </a:lnTo>
                  <a:lnTo>
                    <a:pt x="63" y="382"/>
                  </a:lnTo>
                  <a:lnTo>
                    <a:pt x="60" y="339"/>
                  </a:lnTo>
                  <a:lnTo>
                    <a:pt x="57" y="295"/>
                  </a:lnTo>
                  <a:lnTo>
                    <a:pt x="53" y="272"/>
                  </a:lnTo>
                  <a:lnTo>
                    <a:pt x="53" y="252"/>
                  </a:lnTo>
                  <a:lnTo>
                    <a:pt x="47" y="211"/>
                  </a:lnTo>
                  <a:lnTo>
                    <a:pt x="40" y="171"/>
                  </a:lnTo>
                  <a:lnTo>
                    <a:pt x="37" y="132"/>
                  </a:lnTo>
                  <a:lnTo>
                    <a:pt x="33" y="116"/>
                  </a:lnTo>
                  <a:lnTo>
                    <a:pt x="30" y="101"/>
                  </a:lnTo>
                  <a:lnTo>
                    <a:pt x="27" y="87"/>
                  </a:lnTo>
                  <a:lnTo>
                    <a:pt x="23" y="75"/>
                  </a:lnTo>
                  <a:lnTo>
                    <a:pt x="20" y="65"/>
                  </a:lnTo>
                  <a:lnTo>
                    <a:pt x="17" y="61"/>
                  </a:lnTo>
                  <a:lnTo>
                    <a:pt x="17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7" y="49"/>
                  </a:lnTo>
                  <a:lnTo>
                    <a:pt x="7" y="4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5" name="Freeform 52"/>
            <p:cNvSpPr/>
            <p:nvPr/>
          </p:nvSpPr>
          <p:spPr>
            <a:xfrm>
              <a:off x="9137650" y="4056063"/>
              <a:ext cx="287338" cy="134938"/>
            </a:xfrm>
            <a:custGeom>
              <a:avLst/>
              <a:gdLst>
                <a:gd name="txL" fmla="*/ 0 w 181"/>
                <a:gd name="txT" fmla="*/ 0 h 85"/>
                <a:gd name="txR" fmla="*/ 181 w 181"/>
                <a:gd name="txB" fmla="*/ 85 h 85"/>
              </a:gdLst>
              <a:ahLst/>
              <a:cxnLst>
                <a:cxn ang="0">
                  <a:pos x="77" y="14"/>
                </a:cxn>
                <a:cxn ang="0">
                  <a:pos x="87" y="8"/>
                </a:cxn>
                <a:cxn ang="0">
                  <a:pos x="97" y="4"/>
                </a:cxn>
                <a:cxn ang="0">
                  <a:pos x="107" y="2"/>
                </a:cxn>
                <a:cxn ang="0">
                  <a:pos x="114" y="0"/>
                </a:cxn>
                <a:cxn ang="0">
                  <a:pos x="117" y="0"/>
                </a:cxn>
                <a:cxn ang="0">
                  <a:pos x="130" y="0"/>
                </a:cxn>
                <a:cxn ang="0">
                  <a:pos x="137" y="2"/>
                </a:cxn>
                <a:cxn ang="0">
                  <a:pos x="147" y="4"/>
                </a:cxn>
                <a:cxn ang="0">
                  <a:pos x="154" y="4"/>
                </a:cxn>
                <a:cxn ang="0">
                  <a:pos x="161" y="6"/>
                </a:cxn>
                <a:cxn ang="0">
                  <a:pos x="164" y="10"/>
                </a:cxn>
                <a:cxn ang="0">
                  <a:pos x="167" y="12"/>
                </a:cxn>
                <a:cxn ang="0">
                  <a:pos x="174" y="20"/>
                </a:cxn>
                <a:cxn ang="0">
                  <a:pos x="177" y="26"/>
                </a:cxn>
                <a:cxn ang="0">
                  <a:pos x="181" y="31"/>
                </a:cxn>
                <a:cxn ang="0">
                  <a:pos x="181" y="33"/>
                </a:cxn>
                <a:cxn ang="0">
                  <a:pos x="181" y="39"/>
                </a:cxn>
                <a:cxn ang="0">
                  <a:pos x="177" y="43"/>
                </a:cxn>
                <a:cxn ang="0">
                  <a:pos x="174" y="47"/>
                </a:cxn>
                <a:cxn ang="0">
                  <a:pos x="167" y="51"/>
                </a:cxn>
                <a:cxn ang="0">
                  <a:pos x="161" y="55"/>
                </a:cxn>
                <a:cxn ang="0">
                  <a:pos x="154" y="59"/>
                </a:cxn>
                <a:cxn ang="0">
                  <a:pos x="144" y="63"/>
                </a:cxn>
                <a:cxn ang="0">
                  <a:pos x="134" y="65"/>
                </a:cxn>
                <a:cxn ang="0">
                  <a:pos x="120" y="71"/>
                </a:cxn>
                <a:cxn ang="0">
                  <a:pos x="107" y="73"/>
                </a:cxn>
                <a:cxn ang="0">
                  <a:pos x="90" y="77"/>
                </a:cxn>
                <a:cxn ang="0">
                  <a:pos x="73" y="79"/>
                </a:cxn>
                <a:cxn ang="0">
                  <a:pos x="57" y="83"/>
                </a:cxn>
                <a:cxn ang="0">
                  <a:pos x="40" y="83"/>
                </a:cxn>
                <a:cxn ang="0">
                  <a:pos x="20" y="85"/>
                </a:cxn>
                <a:cxn ang="0">
                  <a:pos x="0" y="85"/>
                </a:cxn>
                <a:cxn ang="0">
                  <a:pos x="0" y="20"/>
                </a:cxn>
                <a:cxn ang="0">
                  <a:pos x="13" y="20"/>
                </a:cxn>
                <a:cxn ang="0">
                  <a:pos x="27" y="20"/>
                </a:cxn>
                <a:cxn ang="0">
                  <a:pos x="37" y="20"/>
                </a:cxn>
                <a:cxn ang="0">
                  <a:pos x="47" y="18"/>
                </a:cxn>
                <a:cxn ang="0">
                  <a:pos x="57" y="18"/>
                </a:cxn>
                <a:cxn ang="0">
                  <a:pos x="63" y="16"/>
                </a:cxn>
                <a:cxn ang="0">
                  <a:pos x="70" y="16"/>
                </a:cxn>
                <a:cxn ang="0">
                  <a:pos x="77" y="14"/>
                </a:cxn>
                <a:cxn ang="0">
                  <a:pos x="77" y="14"/>
                </a:cxn>
              </a:cxnLst>
              <a:rect l="txL" t="txT" r="txR" b="txB"/>
              <a:pathLst>
                <a:path w="181" h="85">
                  <a:moveTo>
                    <a:pt x="77" y="14"/>
                  </a:moveTo>
                  <a:lnTo>
                    <a:pt x="87" y="8"/>
                  </a:lnTo>
                  <a:lnTo>
                    <a:pt x="97" y="4"/>
                  </a:lnTo>
                  <a:lnTo>
                    <a:pt x="107" y="2"/>
                  </a:lnTo>
                  <a:lnTo>
                    <a:pt x="114" y="0"/>
                  </a:lnTo>
                  <a:lnTo>
                    <a:pt x="117" y="0"/>
                  </a:lnTo>
                  <a:lnTo>
                    <a:pt x="130" y="0"/>
                  </a:lnTo>
                  <a:lnTo>
                    <a:pt x="137" y="2"/>
                  </a:lnTo>
                  <a:lnTo>
                    <a:pt x="147" y="4"/>
                  </a:lnTo>
                  <a:lnTo>
                    <a:pt x="154" y="4"/>
                  </a:lnTo>
                  <a:lnTo>
                    <a:pt x="161" y="6"/>
                  </a:lnTo>
                  <a:lnTo>
                    <a:pt x="164" y="10"/>
                  </a:lnTo>
                  <a:lnTo>
                    <a:pt x="167" y="12"/>
                  </a:lnTo>
                  <a:lnTo>
                    <a:pt x="174" y="20"/>
                  </a:lnTo>
                  <a:lnTo>
                    <a:pt x="177" y="26"/>
                  </a:lnTo>
                  <a:lnTo>
                    <a:pt x="181" y="31"/>
                  </a:lnTo>
                  <a:lnTo>
                    <a:pt x="181" y="33"/>
                  </a:lnTo>
                  <a:lnTo>
                    <a:pt x="181" y="39"/>
                  </a:lnTo>
                  <a:lnTo>
                    <a:pt x="177" y="43"/>
                  </a:lnTo>
                  <a:lnTo>
                    <a:pt x="174" y="47"/>
                  </a:lnTo>
                  <a:lnTo>
                    <a:pt x="167" y="51"/>
                  </a:lnTo>
                  <a:lnTo>
                    <a:pt x="161" y="55"/>
                  </a:lnTo>
                  <a:lnTo>
                    <a:pt x="154" y="59"/>
                  </a:lnTo>
                  <a:lnTo>
                    <a:pt x="144" y="63"/>
                  </a:lnTo>
                  <a:lnTo>
                    <a:pt x="134" y="65"/>
                  </a:lnTo>
                  <a:lnTo>
                    <a:pt x="120" y="71"/>
                  </a:lnTo>
                  <a:lnTo>
                    <a:pt x="107" y="73"/>
                  </a:lnTo>
                  <a:lnTo>
                    <a:pt x="90" y="77"/>
                  </a:lnTo>
                  <a:lnTo>
                    <a:pt x="73" y="79"/>
                  </a:lnTo>
                  <a:lnTo>
                    <a:pt x="57" y="83"/>
                  </a:lnTo>
                  <a:lnTo>
                    <a:pt x="40" y="83"/>
                  </a:lnTo>
                  <a:lnTo>
                    <a:pt x="20" y="85"/>
                  </a:lnTo>
                  <a:lnTo>
                    <a:pt x="0" y="85"/>
                  </a:lnTo>
                  <a:lnTo>
                    <a:pt x="0" y="20"/>
                  </a:lnTo>
                  <a:lnTo>
                    <a:pt x="13" y="20"/>
                  </a:lnTo>
                  <a:lnTo>
                    <a:pt x="27" y="20"/>
                  </a:lnTo>
                  <a:lnTo>
                    <a:pt x="37" y="20"/>
                  </a:lnTo>
                  <a:lnTo>
                    <a:pt x="47" y="18"/>
                  </a:lnTo>
                  <a:lnTo>
                    <a:pt x="57" y="18"/>
                  </a:lnTo>
                  <a:lnTo>
                    <a:pt x="63" y="16"/>
                  </a:lnTo>
                  <a:lnTo>
                    <a:pt x="70" y="16"/>
                  </a:lnTo>
                  <a:lnTo>
                    <a:pt x="77" y="14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6" name="Freeform 53"/>
            <p:cNvSpPr/>
            <p:nvPr/>
          </p:nvSpPr>
          <p:spPr>
            <a:xfrm>
              <a:off x="9540875" y="4037013"/>
              <a:ext cx="357188" cy="100013"/>
            </a:xfrm>
            <a:custGeom>
              <a:avLst/>
              <a:gdLst>
                <a:gd name="txL" fmla="*/ 0 w 225"/>
                <a:gd name="txT" fmla="*/ 0 h 63"/>
                <a:gd name="txR" fmla="*/ 225 w 225"/>
                <a:gd name="txB" fmla="*/ 63 h 63"/>
              </a:gdLst>
              <a:ahLst/>
              <a:cxnLst>
                <a:cxn ang="0">
                  <a:pos x="34" y="6"/>
                </a:cxn>
                <a:cxn ang="0">
                  <a:pos x="37" y="4"/>
                </a:cxn>
                <a:cxn ang="0">
                  <a:pos x="40" y="4"/>
                </a:cxn>
                <a:cxn ang="0">
                  <a:pos x="47" y="4"/>
                </a:cxn>
                <a:cxn ang="0">
                  <a:pos x="54" y="2"/>
                </a:cxn>
                <a:cxn ang="0">
                  <a:pos x="64" y="2"/>
                </a:cxn>
                <a:cxn ang="0">
                  <a:pos x="71" y="2"/>
                </a:cxn>
                <a:cxn ang="0">
                  <a:pos x="81" y="0"/>
                </a:cxn>
                <a:cxn ang="0">
                  <a:pos x="94" y="0"/>
                </a:cxn>
                <a:cxn ang="0">
                  <a:pos x="107" y="0"/>
                </a:cxn>
                <a:cxn ang="0">
                  <a:pos x="121" y="0"/>
                </a:cxn>
                <a:cxn ang="0">
                  <a:pos x="134" y="0"/>
                </a:cxn>
                <a:cxn ang="0">
                  <a:pos x="151" y="0"/>
                </a:cxn>
                <a:cxn ang="0">
                  <a:pos x="168" y="0"/>
                </a:cxn>
                <a:cxn ang="0">
                  <a:pos x="184" y="0"/>
                </a:cxn>
                <a:cxn ang="0">
                  <a:pos x="204" y="0"/>
                </a:cxn>
                <a:cxn ang="0">
                  <a:pos x="225" y="0"/>
                </a:cxn>
                <a:cxn ang="0">
                  <a:pos x="225" y="51"/>
                </a:cxn>
                <a:cxn ang="0">
                  <a:pos x="218" y="51"/>
                </a:cxn>
                <a:cxn ang="0">
                  <a:pos x="208" y="51"/>
                </a:cxn>
                <a:cxn ang="0">
                  <a:pos x="194" y="53"/>
                </a:cxn>
                <a:cxn ang="0">
                  <a:pos x="181" y="53"/>
                </a:cxn>
                <a:cxn ang="0">
                  <a:pos x="168" y="53"/>
                </a:cxn>
                <a:cxn ang="0">
                  <a:pos x="151" y="55"/>
                </a:cxn>
                <a:cxn ang="0">
                  <a:pos x="131" y="57"/>
                </a:cxn>
                <a:cxn ang="0">
                  <a:pos x="111" y="59"/>
                </a:cxn>
                <a:cxn ang="0">
                  <a:pos x="87" y="61"/>
                </a:cxn>
                <a:cxn ang="0">
                  <a:pos x="71" y="61"/>
                </a:cxn>
                <a:cxn ang="0">
                  <a:pos x="54" y="63"/>
                </a:cxn>
                <a:cxn ang="0">
                  <a:pos x="37" y="61"/>
                </a:cxn>
                <a:cxn ang="0">
                  <a:pos x="27" y="59"/>
                </a:cxn>
                <a:cxn ang="0">
                  <a:pos x="17" y="57"/>
                </a:cxn>
                <a:cxn ang="0">
                  <a:pos x="10" y="51"/>
                </a:cxn>
                <a:cxn ang="0">
                  <a:pos x="7" y="45"/>
                </a:cxn>
                <a:cxn ang="0">
                  <a:pos x="4" y="38"/>
                </a:cxn>
                <a:cxn ang="0">
                  <a:pos x="4" y="32"/>
                </a:cxn>
                <a:cxn ang="0">
                  <a:pos x="0" y="28"/>
                </a:cxn>
                <a:cxn ang="0">
                  <a:pos x="0" y="24"/>
                </a:cxn>
                <a:cxn ang="0">
                  <a:pos x="0" y="20"/>
                </a:cxn>
                <a:cxn ang="0">
                  <a:pos x="0" y="18"/>
                </a:cxn>
                <a:cxn ang="0">
                  <a:pos x="4" y="12"/>
                </a:cxn>
                <a:cxn ang="0">
                  <a:pos x="4" y="10"/>
                </a:cxn>
                <a:cxn ang="0">
                  <a:pos x="7" y="8"/>
                </a:cxn>
                <a:cxn ang="0">
                  <a:pos x="14" y="6"/>
                </a:cxn>
                <a:cxn ang="0">
                  <a:pos x="24" y="6"/>
                </a:cxn>
                <a:cxn ang="0">
                  <a:pos x="34" y="6"/>
                </a:cxn>
                <a:cxn ang="0">
                  <a:pos x="34" y="6"/>
                </a:cxn>
              </a:cxnLst>
              <a:rect l="txL" t="txT" r="txR" b="txB"/>
              <a:pathLst>
                <a:path w="225" h="63">
                  <a:moveTo>
                    <a:pt x="34" y="6"/>
                  </a:moveTo>
                  <a:lnTo>
                    <a:pt x="37" y="4"/>
                  </a:lnTo>
                  <a:lnTo>
                    <a:pt x="40" y="4"/>
                  </a:lnTo>
                  <a:lnTo>
                    <a:pt x="47" y="4"/>
                  </a:lnTo>
                  <a:lnTo>
                    <a:pt x="54" y="2"/>
                  </a:lnTo>
                  <a:lnTo>
                    <a:pt x="64" y="2"/>
                  </a:lnTo>
                  <a:lnTo>
                    <a:pt x="71" y="2"/>
                  </a:lnTo>
                  <a:lnTo>
                    <a:pt x="81" y="0"/>
                  </a:lnTo>
                  <a:lnTo>
                    <a:pt x="94" y="0"/>
                  </a:lnTo>
                  <a:lnTo>
                    <a:pt x="107" y="0"/>
                  </a:lnTo>
                  <a:lnTo>
                    <a:pt x="121" y="0"/>
                  </a:lnTo>
                  <a:lnTo>
                    <a:pt x="134" y="0"/>
                  </a:lnTo>
                  <a:lnTo>
                    <a:pt x="151" y="0"/>
                  </a:lnTo>
                  <a:lnTo>
                    <a:pt x="168" y="0"/>
                  </a:lnTo>
                  <a:lnTo>
                    <a:pt x="184" y="0"/>
                  </a:lnTo>
                  <a:lnTo>
                    <a:pt x="204" y="0"/>
                  </a:lnTo>
                  <a:lnTo>
                    <a:pt x="225" y="0"/>
                  </a:lnTo>
                  <a:lnTo>
                    <a:pt x="225" y="51"/>
                  </a:lnTo>
                  <a:lnTo>
                    <a:pt x="218" y="51"/>
                  </a:lnTo>
                  <a:lnTo>
                    <a:pt x="208" y="51"/>
                  </a:lnTo>
                  <a:lnTo>
                    <a:pt x="194" y="53"/>
                  </a:lnTo>
                  <a:lnTo>
                    <a:pt x="181" y="53"/>
                  </a:lnTo>
                  <a:lnTo>
                    <a:pt x="168" y="53"/>
                  </a:lnTo>
                  <a:lnTo>
                    <a:pt x="151" y="55"/>
                  </a:lnTo>
                  <a:lnTo>
                    <a:pt x="131" y="57"/>
                  </a:lnTo>
                  <a:lnTo>
                    <a:pt x="111" y="59"/>
                  </a:lnTo>
                  <a:lnTo>
                    <a:pt x="87" y="61"/>
                  </a:lnTo>
                  <a:lnTo>
                    <a:pt x="71" y="61"/>
                  </a:lnTo>
                  <a:lnTo>
                    <a:pt x="54" y="63"/>
                  </a:lnTo>
                  <a:lnTo>
                    <a:pt x="37" y="61"/>
                  </a:lnTo>
                  <a:lnTo>
                    <a:pt x="27" y="59"/>
                  </a:lnTo>
                  <a:lnTo>
                    <a:pt x="17" y="57"/>
                  </a:lnTo>
                  <a:lnTo>
                    <a:pt x="10" y="51"/>
                  </a:lnTo>
                  <a:lnTo>
                    <a:pt x="7" y="45"/>
                  </a:lnTo>
                  <a:lnTo>
                    <a:pt x="4" y="38"/>
                  </a:lnTo>
                  <a:lnTo>
                    <a:pt x="4" y="32"/>
                  </a:lnTo>
                  <a:lnTo>
                    <a:pt x="0" y="28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8"/>
                  </a:lnTo>
                  <a:lnTo>
                    <a:pt x="4" y="12"/>
                  </a:lnTo>
                  <a:lnTo>
                    <a:pt x="4" y="10"/>
                  </a:lnTo>
                  <a:lnTo>
                    <a:pt x="7" y="8"/>
                  </a:lnTo>
                  <a:lnTo>
                    <a:pt x="14" y="6"/>
                  </a:lnTo>
                  <a:lnTo>
                    <a:pt x="24" y="6"/>
                  </a:lnTo>
                  <a:lnTo>
                    <a:pt x="34" y="6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7" name="Freeform 54"/>
            <p:cNvSpPr/>
            <p:nvPr/>
          </p:nvSpPr>
          <p:spPr>
            <a:xfrm>
              <a:off x="9504363" y="3624263"/>
              <a:ext cx="498475" cy="1187450"/>
            </a:xfrm>
            <a:custGeom>
              <a:avLst/>
              <a:gdLst>
                <a:gd name="txL" fmla="*/ 0 w 314"/>
                <a:gd name="txT" fmla="*/ 0 h 748"/>
                <a:gd name="txR" fmla="*/ 314 w 314"/>
                <a:gd name="txB" fmla="*/ 748 h 748"/>
              </a:gdLst>
              <a:ahLst/>
              <a:cxnLst>
                <a:cxn ang="0">
                  <a:pos x="187" y="8"/>
                </a:cxn>
                <a:cxn ang="0">
                  <a:pos x="201" y="0"/>
                </a:cxn>
                <a:cxn ang="0">
                  <a:pos x="221" y="4"/>
                </a:cxn>
                <a:cxn ang="0">
                  <a:pos x="258" y="24"/>
                </a:cxn>
                <a:cxn ang="0">
                  <a:pos x="294" y="59"/>
                </a:cxn>
                <a:cxn ang="0">
                  <a:pos x="311" y="85"/>
                </a:cxn>
                <a:cxn ang="0">
                  <a:pos x="308" y="118"/>
                </a:cxn>
                <a:cxn ang="0">
                  <a:pos x="298" y="132"/>
                </a:cxn>
                <a:cxn ang="0">
                  <a:pos x="288" y="170"/>
                </a:cxn>
                <a:cxn ang="0">
                  <a:pos x="288" y="229"/>
                </a:cxn>
                <a:cxn ang="0">
                  <a:pos x="284" y="272"/>
                </a:cxn>
                <a:cxn ang="0">
                  <a:pos x="281" y="327"/>
                </a:cxn>
                <a:cxn ang="0">
                  <a:pos x="278" y="392"/>
                </a:cxn>
                <a:cxn ang="0">
                  <a:pos x="264" y="512"/>
                </a:cxn>
                <a:cxn ang="0">
                  <a:pos x="237" y="626"/>
                </a:cxn>
                <a:cxn ang="0">
                  <a:pos x="221" y="683"/>
                </a:cxn>
                <a:cxn ang="0">
                  <a:pos x="207" y="717"/>
                </a:cxn>
                <a:cxn ang="0">
                  <a:pos x="194" y="738"/>
                </a:cxn>
                <a:cxn ang="0">
                  <a:pos x="184" y="748"/>
                </a:cxn>
                <a:cxn ang="0">
                  <a:pos x="167" y="742"/>
                </a:cxn>
                <a:cxn ang="0">
                  <a:pos x="160" y="713"/>
                </a:cxn>
                <a:cxn ang="0">
                  <a:pos x="157" y="681"/>
                </a:cxn>
                <a:cxn ang="0">
                  <a:pos x="150" y="640"/>
                </a:cxn>
                <a:cxn ang="0">
                  <a:pos x="134" y="587"/>
                </a:cxn>
                <a:cxn ang="0">
                  <a:pos x="114" y="520"/>
                </a:cxn>
                <a:cxn ang="0">
                  <a:pos x="137" y="524"/>
                </a:cxn>
                <a:cxn ang="0">
                  <a:pos x="157" y="536"/>
                </a:cxn>
                <a:cxn ang="0">
                  <a:pos x="174" y="538"/>
                </a:cxn>
                <a:cxn ang="0">
                  <a:pos x="181" y="530"/>
                </a:cxn>
                <a:cxn ang="0">
                  <a:pos x="187" y="514"/>
                </a:cxn>
                <a:cxn ang="0">
                  <a:pos x="194" y="479"/>
                </a:cxn>
                <a:cxn ang="0">
                  <a:pos x="201" y="427"/>
                </a:cxn>
                <a:cxn ang="0">
                  <a:pos x="207" y="359"/>
                </a:cxn>
                <a:cxn ang="0">
                  <a:pos x="214" y="298"/>
                </a:cxn>
                <a:cxn ang="0">
                  <a:pos x="217" y="250"/>
                </a:cxn>
                <a:cxn ang="0">
                  <a:pos x="221" y="209"/>
                </a:cxn>
                <a:cxn ang="0">
                  <a:pos x="217" y="177"/>
                </a:cxn>
                <a:cxn ang="0">
                  <a:pos x="211" y="134"/>
                </a:cxn>
                <a:cxn ang="0">
                  <a:pos x="197" y="103"/>
                </a:cxn>
                <a:cxn ang="0">
                  <a:pos x="164" y="93"/>
                </a:cxn>
                <a:cxn ang="0">
                  <a:pos x="114" y="99"/>
                </a:cxn>
                <a:cxn ang="0">
                  <a:pos x="63" y="107"/>
                </a:cxn>
                <a:cxn ang="0">
                  <a:pos x="37" y="109"/>
                </a:cxn>
                <a:cxn ang="0">
                  <a:pos x="10" y="97"/>
                </a:cxn>
                <a:cxn ang="0">
                  <a:pos x="0" y="77"/>
                </a:cxn>
                <a:cxn ang="0">
                  <a:pos x="0" y="69"/>
                </a:cxn>
                <a:cxn ang="0">
                  <a:pos x="30" y="55"/>
                </a:cxn>
                <a:cxn ang="0">
                  <a:pos x="104" y="42"/>
                </a:cxn>
                <a:cxn ang="0">
                  <a:pos x="160" y="28"/>
                </a:cxn>
                <a:cxn ang="0">
                  <a:pos x="181" y="18"/>
                </a:cxn>
              </a:cxnLst>
              <a:rect l="txL" t="txT" r="txR" b="txB"/>
              <a:pathLst>
                <a:path w="314" h="748">
                  <a:moveTo>
                    <a:pt x="181" y="18"/>
                  </a:moveTo>
                  <a:lnTo>
                    <a:pt x="181" y="14"/>
                  </a:lnTo>
                  <a:lnTo>
                    <a:pt x="184" y="10"/>
                  </a:lnTo>
                  <a:lnTo>
                    <a:pt x="187" y="8"/>
                  </a:lnTo>
                  <a:lnTo>
                    <a:pt x="191" y="4"/>
                  </a:lnTo>
                  <a:lnTo>
                    <a:pt x="194" y="2"/>
                  </a:lnTo>
                  <a:lnTo>
                    <a:pt x="197" y="0"/>
                  </a:lnTo>
                  <a:lnTo>
                    <a:pt x="201" y="0"/>
                  </a:lnTo>
                  <a:lnTo>
                    <a:pt x="204" y="0"/>
                  </a:lnTo>
                  <a:lnTo>
                    <a:pt x="211" y="0"/>
                  </a:lnTo>
                  <a:lnTo>
                    <a:pt x="214" y="2"/>
                  </a:lnTo>
                  <a:lnTo>
                    <a:pt x="221" y="4"/>
                  </a:lnTo>
                  <a:lnTo>
                    <a:pt x="227" y="8"/>
                  </a:lnTo>
                  <a:lnTo>
                    <a:pt x="237" y="12"/>
                  </a:lnTo>
                  <a:lnTo>
                    <a:pt x="248" y="18"/>
                  </a:lnTo>
                  <a:lnTo>
                    <a:pt x="258" y="24"/>
                  </a:lnTo>
                  <a:lnTo>
                    <a:pt x="268" y="32"/>
                  </a:lnTo>
                  <a:lnTo>
                    <a:pt x="278" y="40"/>
                  </a:lnTo>
                  <a:lnTo>
                    <a:pt x="288" y="50"/>
                  </a:lnTo>
                  <a:lnTo>
                    <a:pt x="294" y="59"/>
                  </a:lnTo>
                  <a:lnTo>
                    <a:pt x="301" y="67"/>
                  </a:lnTo>
                  <a:lnTo>
                    <a:pt x="308" y="73"/>
                  </a:lnTo>
                  <a:lnTo>
                    <a:pt x="311" y="79"/>
                  </a:lnTo>
                  <a:lnTo>
                    <a:pt x="311" y="85"/>
                  </a:lnTo>
                  <a:lnTo>
                    <a:pt x="314" y="91"/>
                  </a:lnTo>
                  <a:lnTo>
                    <a:pt x="311" y="99"/>
                  </a:lnTo>
                  <a:lnTo>
                    <a:pt x="311" y="109"/>
                  </a:lnTo>
                  <a:lnTo>
                    <a:pt x="308" y="118"/>
                  </a:lnTo>
                  <a:lnTo>
                    <a:pt x="304" y="120"/>
                  </a:lnTo>
                  <a:lnTo>
                    <a:pt x="304" y="124"/>
                  </a:lnTo>
                  <a:lnTo>
                    <a:pt x="298" y="126"/>
                  </a:lnTo>
                  <a:lnTo>
                    <a:pt x="298" y="132"/>
                  </a:lnTo>
                  <a:lnTo>
                    <a:pt x="294" y="138"/>
                  </a:lnTo>
                  <a:lnTo>
                    <a:pt x="291" y="148"/>
                  </a:lnTo>
                  <a:lnTo>
                    <a:pt x="291" y="158"/>
                  </a:lnTo>
                  <a:lnTo>
                    <a:pt x="288" y="170"/>
                  </a:lnTo>
                  <a:lnTo>
                    <a:pt x="288" y="185"/>
                  </a:lnTo>
                  <a:lnTo>
                    <a:pt x="288" y="201"/>
                  </a:lnTo>
                  <a:lnTo>
                    <a:pt x="288" y="219"/>
                  </a:lnTo>
                  <a:lnTo>
                    <a:pt x="288" y="229"/>
                  </a:lnTo>
                  <a:lnTo>
                    <a:pt x="288" y="240"/>
                  </a:lnTo>
                  <a:lnTo>
                    <a:pt x="288" y="250"/>
                  </a:lnTo>
                  <a:lnTo>
                    <a:pt x="284" y="262"/>
                  </a:lnTo>
                  <a:lnTo>
                    <a:pt x="284" y="272"/>
                  </a:lnTo>
                  <a:lnTo>
                    <a:pt x="284" y="286"/>
                  </a:lnTo>
                  <a:lnTo>
                    <a:pt x="284" y="298"/>
                  </a:lnTo>
                  <a:lnTo>
                    <a:pt x="284" y="313"/>
                  </a:lnTo>
                  <a:lnTo>
                    <a:pt x="281" y="327"/>
                  </a:lnTo>
                  <a:lnTo>
                    <a:pt x="281" y="341"/>
                  </a:lnTo>
                  <a:lnTo>
                    <a:pt x="281" y="357"/>
                  </a:lnTo>
                  <a:lnTo>
                    <a:pt x="278" y="374"/>
                  </a:lnTo>
                  <a:lnTo>
                    <a:pt x="278" y="392"/>
                  </a:lnTo>
                  <a:lnTo>
                    <a:pt x="278" y="408"/>
                  </a:lnTo>
                  <a:lnTo>
                    <a:pt x="274" y="445"/>
                  </a:lnTo>
                  <a:lnTo>
                    <a:pt x="268" y="479"/>
                  </a:lnTo>
                  <a:lnTo>
                    <a:pt x="264" y="512"/>
                  </a:lnTo>
                  <a:lnTo>
                    <a:pt x="258" y="542"/>
                  </a:lnTo>
                  <a:lnTo>
                    <a:pt x="251" y="571"/>
                  </a:lnTo>
                  <a:lnTo>
                    <a:pt x="244" y="599"/>
                  </a:lnTo>
                  <a:lnTo>
                    <a:pt x="237" y="626"/>
                  </a:lnTo>
                  <a:lnTo>
                    <a:pt x="231" y="650"/>
                  </a:lnTo>
                  <a:lnTo>
                    <a:pt x="227" y="662"/>
                  </a:lnTo>
                  <a:lnTo>
                    <a:pt x="224" y="673"/>
                  </a:lnTo>
                  <a:lnTo>
                    <a:pt x="221" y="683"/>
                  </a:lnTo>
                  <a:lnTo>
                    <a:pt x="217" y="693"/>
                  </a:lnTo>
                  <a:lnTo>
                    <a:pt x="214" y="701"/>
                  </a:lnTo>
                  <a:lnTo>
                    <a:pt x="211" y="709"/>
                  </a:lnTo>
                  <a:lnTo>
                    <a:pt x="207" y="717"/>
                  </a:lnTo>
                  <a:lnTo>
                    <a:pt x="204" y="723"/>
                  </a:lnTo>
                  <a:lnTo>
                    <a:pt x="201" y="729"/>
                  </a:lnTo>
                  <a:lnTo>
                    <a:pt x="197" y="734"/>
                  </a:lnTo>
                  <a:lnTo>
                    <a:pt x="194" y="738"/>
                  </a:lnTo>
                  <a:lnTo>
                    <a:pt x="191" y="742"/>
                  </a:lnTo>
                  <a:lnTo>
                    <a:pt x="187" y="744"/>
                  </a:lnTo>
                  <a:lnTo>
                    <a:pt x="184" y="746"/>
                  </a:lnTo>
                  <a:lnTo>
                    <a:pt x="184" y="748"/>
                  </a:lnTo>
                  <a:lnTo>
                    <a:pt x="181" y="748"/>
                  </a:lnTo>
                  <a:lnTo>
                    <a:pt x="174" y="748"/>
                  </a:lnTo>
                  <a:lnTo>
                    <a:pt x="171" y="746"/>
                  </a:lnTo>
                  <a:lnTo>
                    <a:pt x="167" y="742"/>
                  </a:lnTo>
                  <a:lnTo>
                    <a:pt x="164" y="738"/>
                  </a:lnTo>
                  <a:lnTo>
                    <a:pt x="160" y="731"/>
                  </a:lnTo>
                  <a:lnTo>
                    <a:pt x="160" y="723"/>
                  </a:lnTo>
                  <a:lnTo>
                    <a:pt x="160" y="713"/>
                  </a:lnTo>
                  <a:lnTo>
                    <a:pt x="160" y="701"/>
                  </a:lnTo>
                  <a:lnTo>
                    <a:pt x="160" y="695"/>
                  </a:lnTo>
                  <a:lnTo>
                    <a:pt x="157" y="689"/>
                  </a:lnTo>
                  <a:lnTo>
                    <a:pt x="157" y="681"/>
                  </a:lnTo>
                  <a:lnTo>
                    <a:pt x="157" y="670"/>
                  </a:lnTo>
                  <a:lnTo>
                    <a:pt x="154" y="662"/>
                  </a:lnTo>
                  <a:lnTo>
                    <a:pt x="154" y="652"/>
                  </a:lnTo>
                  <a:lnTo>
                    <a:pt x="150" y="640"/>
                  </a:lnTo>
                  <a:lnTo>
                    <a:pt x="147" y="628"/>
                  </a:lnTo>
                  <a:lnTo>
                    <a:pt x="144" y="616"/>
                  </a:lnTo>
                  <a:lnTo>
                    <a:pt x="140" y="601"/>
                  </a:lnTo>
                  <a:lnTo>
                    <a:pt x="134" y="587"/>
                  </a:lnTo>
                  <a:lnTo>
                    <a:pt x="130" y="571"/>
                  </a:lnTo>
                  <a:lnTo>
                    <a:pt x="127" y="555"/>
                  </a:lnTo>
                  <a:lnTo>
                    <a:pt x="120" y="538"/>
                  </a:lnTo>
                  <a:lnTo>
                    <a:pt x="114" y="520"/>
                  </a:lnTo>
                  <a:lnTo>
                    <a:pt x="107" y="500"/>
                  </a:lnTo>
                  <a:lnTo>
                    <a:pt x="120" y="512"/>
                  </a:lnTo>
                  <a:lnTo>
                    <a:pt x="134" y="520"/>
                  </a:lnTo>
                  <a:lnTo>
                    <a:pt x="137" y="524"/>
                  </a:lnTo>
                  <a:lnTo>
                    <a:pt x="144" y="528"/>
                  </a:lnTo>
                  <a:lnTo>
                    <a:pt x="147" y="532"/>
                  </a:lnTo>
                  <a:lnTo>
                    <a:pt x="154" y="534"/>
                  </a:lnTo>
                  <a:lnTo>
                    <a:pt x="157" y="536"/>
                  </a:lnTo>
                  <a:lnTo>
                    <a:pt x="160" y="536"/>
                  </a:lnTo>
                  <a:lnTo>
                    <a:pt x="167" y="538"/>
                  </a:lnTo>
                  <a:lnTo>
                    <a:pt x="171" y="538"/>
                  </a:lnTo>
                  <a:lnTo>
                    <a:pt x="174" y="538"/>
                  </a:lnTo>
                  <a:lnTo>
                    <a:pt x="174" y="536"/>
                  </a:lnTo>
                  <a:lnTo>
                    <a:pt x="177" y="534"/>
                  </a:lnTo>
                  <a:lnTo>
                    <a:pt x="181" y="532"/>
                  </a:lnTo>
                  <a:lnTo>
                    <a:pt x="181" y="530"/>
                  </a:lnTo>
                  <a:lnTo>
                    <a:pt x="181" y="528"/>
                  </a:lnTo>
                  <a:lnTo>
                    <a:pt x="184" y="524"/>
                  </a:lnTo>
                  <a:lnTo>
                    <a:pt x="184" y="520"/>
                  </a:lnTo>
                  <a:lnTo>
                    <a:pt x="187" y="514"/>
                  </a:lnTo>
                  <a:lnTo>
                    <a:pt x="187" y="506"/>
                  </a:lnTo>
                  <a:lnTo>
                    <a:pt x="191" y="498"/>
                  </a:lnTo>
                  <a:lnTo>
                    <a:pt x="191" y="490"/>
                  </a:lnTo>
                  <a:lnTo>
                    <a:pt x="194" y="479"/>
                  </a:lnTo>
                  <a:lnTo>
                    <a:pt x="194" y="467"/>
                  </a:lnTo>
                  <a:lnTo>
                    <a:pt x="197" y="455"/>
                  </a:lnTo>
                  <a:lnTo>
                    <a:pt x="197" y="441"/>
                  </a:lnTo>
                  <a:lnTo>
                    <a:pt x="201" y="427"/>
                  </a:lnTo>
                  <a:lnTo>
                    <a:pt x="201" y="410"/>
                  </a:lnTo>
                  <a:lnTo>
                    <a:pt x="204" y="394"/>
                  </a:lnTo>
                  <a:lnTo>
                    <a:pt x="204" y="376"/>
                  </a:lnTo>
                  <a:lnTo>
                    <a:pt x="207" y="359"/>
                  </a:lnTo>
                  <a:lnTo>
                    <a:pt x="207" y="343"/>
                  </a:lnTo>
                  <a:lnTo>
                    <a:pt x="211" y="329"/>
                  </a:lnTo>
                  <a:lnTo>
                    <a:pt x="211" y="313"/>
                  </a:lnTo>
                  <a:lnTo>
                    <a:pt x="214" y="298"/>
                  </a:lnTo>
                  <a:lnTo>
                    <a:pt x="214" y="286"/>
                  </a:lnTo>
                  <a:lnTo>
                    <a:pt x="217" y="272"/>
                  </a:lnTo>
                  <a:lnTo>
                    <a:pt x="217" y="260"/>
                  </a:lnTo>
                  <a:lnTo>
                    <a:pt x="217" y="250"/>
                  </a:lnTo>
                  <a:lnTo>
                    <a:pt x="217" y="238"/>
                  </a:lnTo>
                  <a:lnTo>
                    <a:pt x="221" y="227"/>
                  </a:lnTo>
                  <a:lnTo>
                    <a:pt x="221" y="219"/>
                  </a:lnTo>
                  <a:lnTo>
                    <a:pt x="221" y="209"/>
                  </a:lnTo>
                  <a:lnTo>
                    <a:pt x="221" y="201"/>
                  </a:lnTo>
                  <a:lnTo>
                    <a:pt x="221" y="195"/>
                  </a:lnTo>
                  <a:lnTo>
                    <a:pt x="221" y="189"/>
                  </a:lnTo>
                  <a:lnTo>
                    <a:pt x="217" y="177"/>
                  </a:lnTo>
                  <a:lnTo>
                    <a:pt x="217" y="164"/>
                  </a:lnTo>
                  <a:lnTo>
                    <a:pt x="214" y="154"/>
                  </a:lnTo>
                  <a:lnTo>
                    <a:pt x="214" y="144"/>
                  </a:lnTo>
                  <a:lnTo>
                    <a:pt x="211" y="134"/>
                  </a:lnTo>
                  <a:lnTo>
                    <a:pt x="207" y="126"/>
                  </a:lnTo>
                  <a:lnTo>
                    <a:pt x="204" y="118"/>
                  </a:lnTo>
                  <a:lnTo>
                    <a:pt x="201" y="109"/>
                  </a:lnTo>
                  <a:lnTo>
                    <a:pt x="197" y="103"/>
                  </a:lnTo>
                  <a:lnTo>
                    <a:pt x="191" y="99"/>
                  </a:lnTo>
                  <a:lnTo>
                    <a:pt x="184" y="95"/>
                  </a:lnTo>
                  <a:lnTo>
                    <a:pt x="174" y="93"/>
                  </a:lnTo>
                  <a:lnTo>
                    <a:pt x="164" y="93"/>
                  </a:lnTo>
                  <a:lnTo>
                    <a:pt x="154" y="93"/>
                  </a:lnTo>
                  <a:lnTo>
                    <a:pt x="140" y="95"/>
                  </a:lnTo>
                  <a:lnTo>
                    <a:pt x="127" y="97"/>
                  </a:lnTo>
                  <a:lnTo>
                    <a:pt x="114" y="99"/>
                  </a:lnTo>
                  <a:lnTo>
                    <a:pt x="100" y="101"/>
                  </a:lnTo>
                  <a:lnTo>
                    <a:pt x="87" y="103"/>
                  </a:lnTo>
                  <a:lnTo>
                    <a:pt x="73" y="105"/>
                  </a:lnTo>
                  <a:lnTo>
                    <a:pt x="63" y="107"/>
                  </a:lnTo>
                  <a:lnTo>
                    <a:pt x="57" y="109"/>
                  </a:lnTo>
                  <a:lnTo>
                    <a:pt x="47" y="109"/>
                  </a:lnTo>
                  <a:lnTo>
                    <a:pt x="40" y="109"/>
                  </a:lnTo>
                  <a:lnTo>
                    <a:pt x="37" y="109"/>
                  </a:lnTo>
                  <a:lnTo>
                    <a:pt x="30" y="109"/>
                  </a:lnTo>
                  <a:lnTo>
                    <a:pt x="23" y="105"/>
                  </a:lnTo>
                  <a:lnTo>
                    <a:pt x="17" y="101"/>
                  </a:lnTo>
                  <a:lnTo>
                    <a:pt x="10" y="97"/>
                  </a:lnTo>
                  <a:lnTo>
                    <a:pt x="10" y="93"/>
                  </a:lnTo>
                  <a:lnTo>
                    <a:pt x="7" y="91"/>
                  </a:lnTo>
                  <a:lnTo>
                    <a:pt x="3" y="83"/>
                  </a:lnTo>
                  <a:lnTo>
                    <a:pt x="0" y="77"/>
                  </a:lnTo>
                  <a:lnTo>
                    <a:pt x="0" y="73"/>
                  </a:lnTo>
                  <a:lnTo>
                    <a:pt x="0" y="71"/>
                  </a:lnTo>
                  <a:lnTo>
                    <a:pt x="0" y="69"/>
                  </a:lnTo>
                  <a:lnTo>
                    <a:pt x="3" y="65"/>
                  </a:lnTo>
                  <a:lnTo>
                    <a:pt x="10" y="61"/>
                  </a:lnTo>
                  <a:lnTo>
                    <a:pt x="17" y="59"/>
                  </a:lnTo>
                  <a:lnTo>
                    <a:pt x="30" y="55"/>
                  </a:lnTo>
                  <a:lnTo>
                    <a:pt x="43" y="50"/>
                  </a:lnTo>
                  <a:lnTo>
                    <a:pt x="63" y="48"/>
                  </a:lnTo>
                  <a:lnTo>
                    <a:pt x="83" y="44"/>
                  </a:lnTo>
                  <a:lnTo>
                    <a:pt x="104" y="42"/>
                  </a:lnTo>
                  <a:lnTo>
                    <a:pt x="120" y="38"/>
                  </a:lnTo>
                  <a:lnTo>
                    <a:pt x="137" y="36"/>
                  </a:lnTo>
                  <a:lnTo>
                    <a:pt x="150" y="32"/>
                  </a:lnTo>
                  <a:lnTo>
                    <a:pt x="160" y="28"/>
                  </a:lnTo>
                  <a:lnTo>
                    <a:pt x="171" y="24"/>
                  </a:lnTo>
                  <a:lnTo>
                    <a:pt x="177" y="22"/>
                  </a:lnTo>
                  <a:lnTo>
                    <a:pt x="181" y="18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8" name="Freeform 55"/>
            <p:cNvSpPr/>
            <p:nvPr/>
          </p:nvSpPr>
          <p:spPr>
            <a:xfrm>
              <a:off x="9153525" y="4387851"/>
              <a:ext cx="563563" cy="165100"/>
            </a:xfrm>
            <a:custGeom>
              <a:avLst/>
              <a:gdLst>
                <a:gd name="txL" fmla="*/ 0 w 355"/>
                <a:gd name="txT" fmla="*/ 0 h 104"/>
                <a:gd name="txR" fmla="*/ 355 w 355"/>
                <a:gd name="txB" fmla="*/ 104 h 104"/>
              </a:gdLst>
              <a:ahLst/>
              <a:cxnLst>
                <a:cxn ang="0">
                  <a:pos x="20" y="51"/>
                </a:cxn>
                <a:cxn ang="0">
                  <a:pos x="27" y="51"/>
                </a:cxn>
                <a:cxn ang="0">
                  <a:pos x="37" y="51"/>
                </a:cxn>
                <a:cxn ang="0">
                  <a:pos x="50" y="49"/>
                </a:cxn>
                <a:cxn ang="0">
                  <a:pos x="63" y="47"/>
                </a:cxn>
                <a:cxn ang="0">
                  <a:pos x="80" y="43"/>
                </a:cxn>
                <a:cxn ang="0">
                  <a:pos x="100" y="39"/>
                </a:cxn>
                <a:cxn ang="0">
                  <a:pos x="120" y="33"/>
                </a:cxn>
                <a:cxn ang="0">
                  <a:pos x="144" y="25"/>
                </a:cxn>
                <a:cxn ang="0">
                  <a:pos x="167" y="19"/>
                </a:cxn>
                <a:cxn ang="0">
                  <a:pos x="191" y="13"/>
                </a:cxn>
                <a:cxn ang="0">
                  <a:pos x="211" y="9"/>
                </a:cxn>
                <a:cxn ang="0">
                  <a:pos x="228" y="5"/>
                </a:cxn>
                <a:cxn ang="0">
                  <a:pos x="244" y="2"/>
                </a:cxn>
                <a:cxn ang="0">
                  <a:pos x="261" y="0"/>
                </a:cxn>
                <a:cxn ang="0">
                  <a:pos x="271" y="0"/>
                </a:cxn>
                <a:cxn ang="0">
                  <a:pos x="281" y="0"/>
                </a:cxn>
                <a:cxn ang="0">
                  <a:pos x="288" y="0"/>
                </a:cxn>
                <a:cxn ang="0">
                  <a:pos x="291" y="0"/>
                </a:cxn>
                <a:cxn ang="0">
                  <a:pos x="294" y="2"/>
                </a:cxn>
                <a:cxn ang="0">
                  <a:pos x="298" y="5"/>
                </a:cxn>
                <a:cxn ang="0">
                  <a:pos x="304" y="7"/>
                </a:cxn>
                <a:cxn ang="0">
                  <a:pos x="308" y="11"/>
                </a:cxn>
                <a:cxn ang="0">
                  <a:pos x="311" y="15"/>
                </a:cxn>
                <a:cxn ang="0">
                  <a:pos x="318" y="19"/>
                </a:cxn>
                <a:cxn ang="0">
                  <a:pos x="321" y="23"/>
                </a:cxn>
                <a:cxn ang="0">
                  <a:pos x="325" y="29"/>
                </a:cxn>
                <a:cxn ang="0">
                  <a:pos x="331" y="35"/>
                </a:cxn>
                <a:cxn ang="0">
                  <a:pos x="335" y="41"/>
                </a:cxn>
                <a:cxn ang="0">
                  <a:pos x="345" y="55"/>
                </a:cxn>
                <a:cxn ang="0">
                  <a:pos x="355" y="72"/>
                </a:cxn>
                <a:cxn ang="0">
                  <a:pos x="177" y="88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0" y="82"/>
                </a:cxn>
                <a:cxn ang="0">
                  <a:pos x="3" y="74"/>
                </a:cxn>
                <a:cxn ang="0">
                  <a:pos x="3" y="65"/>
                </a:cxn>
                <a:cxn ang="0">
                  <a:pos x="7" y="59"/>
                </a:cxn>
                <a:cxn ang="0">
                  <a:pos x="10" y="55"/>
                </a:cxn>
                <a:cxn ang="0">
                  <a:pos x="17" y="53"/>
                </a:cxn>
                <a:cxn ang="0">
                  <a:pos x="20" y="51"/>
                </a:cxn>
                <a:cxn ang="0">
                  <a:pos x="20" y="51"/>
                </a:cxn>
              </a:cxnLst>
              <a:rect l="txL" t="txT" r="txR" b="txB"/>
              <a:pathLst>
                <a:path w="355" h="104">
                  <a:moveTo>
                    <a:pt x="20" y="51"/>
                  </a:moveTo>
                  <a:lnTo>
                    <a:pt x="27" y="51"/>
                  </a:lnTo>
                  <a:lnTo>
                    <a:pt x="37" y="51"/>
                  </a:lnTo>
                  <a:lnTo>
                    <a:pt x="50" y="49"/>
                  </a:lnTo>
                  <a:lnTo>
                    <a:pt x="63" y="47"/>
                  </a:lnTo>
                  <a:lnTo>
                    <a:pt x="80" y="43"/>
                  </a:lnTo>
                  <a:lnTo>
                    <a:pt x="100" y="39"/>
                  </a:lnTo>
                  <a:lnTo>
                    <a:pt x="120" y="33"/>
                  </a:lnTo>
                  <a:lnTo>
                    <a:pt x="144" y="25"/>
                  </a:lnTo>
                  <a:lnTo>
                    <a:pt x="167" y="19"/>
                  </a:lnTo>
                  <a:lnTo>
                    <a:pt x="191" y="13"/>
                  </a:lnTo>
                  <a:lnTo>
                    <a:pt x="211" y="9"/>
                  </a:lnTo>
                  <a:lnTo>
                    <a:pt x="228" y="5"/>
                  </a:lnTo>
                  <a:lnTo>
                    <a:pt x="244" y="2"/>
                  </a:lnTo>
                  <a:lnTo>
                    <a:pt x="261" y="0"/>
                  </a:lnTo>
                  <a:lnTo>
                    <a:pt x="271" y="0"/>
                  </a:lnTo>
                  <a:lnTo>
                    <a:pt x="281" y="0"/>
                  </a:lnTo>
                  <a:lnTo>
                    <a:pt x="288" y="0"/>
                  </a:lnTo>
                  <a:lnTo>
                    <a:pt x="291" y="0"/>
                  </a:lnTo>
                  <a:lnTo>
                    <a:pt x="294" y="2"/>
                  </a:lnTo>
                  <a:lnTo>
                    <a:pt x="298" y="5"/>
                  </a:lnTo>
                  <a:lnTo>
                    <a:pt x="304" y="7"/>
                  </a:lnTo>
                  <a:lnTo>
                    <a:pt x="308" y="11"/>
                  </a:lnTo>
                  <a:lnTo>
                    <a:pt x="311" y="15"/>
                  </a:lnTo>
                  <a:lnTo>
                    <a:pt x="318" y="19"/>
                  </a:lnTo>
                  <a:lnTo>
                    <a:pt x="321" y="23"/>
                  </a:lnTo>
                  <a:lnTo>
                    <a:pt x="325" y="29"/>
                  </a:lnTo>
                  <a:lnTo>
                    <a:pt x="331" y="35"/>
                  </a:lnTo>
                  <a:lnTo>
                    <a:pt x="335" y="41"/>
                  </a:lnTo>
                  <a:lnTo>
                    <a:pt x="345" y="55"/>
                  </a:lnTo>
                  <a:lnTo>
                    <a:pt x="355" y="72"/>
                  </a:lnTo>
                  <a:lnTo>
                    <a:pt x="177" y="88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0" y="82"/>
                  </a:lnTo>
                  <a:lnTo>
                    <a:pt x="3" y="74"/>
                  </a:lnTo>
                  <a:lnTo>
                    <a:pt x="3" y="65"/>
                  </a:lnTo>
                  <a:lnTo>
                    <a:pt x="7" y="59"/>
                  </a:lnTo>
                  <a:lnTo>
                    <a:pt x="10" y="55"/>
                  </a:lnTo>
                  <a:lnTo>
                    <a:pt x="17" y="53"/>
                  </a:lnTo>
                  <a:lnTo>
                    <a:pt x="20" y="5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79" name="Freeform 56"/>
            <p:cNvSpPr/>
            <p:nvPr/>
          </p:nvSpPr>
          <p:spPr>
            <a:xfrm>
              <a:off x="9201150" y="2684463"/>
              <a:ext cx="552450" cy="425450"/>
            </a:xfrm>
            <a:custGeom>
              <a:avLst/>
              <a:gdLst>
                <a:gd name="txL" fmla="*/ 0 w 348"/>
                <a:gd name="txT" fmla="*/ 0 h 268"/>
                <a:gd name="txR" fmla="*/ 348 w 348"/>
                <a:gd name="txB" fmla="*/ 268 h 268"/>
              </a:gdLst>
              <a:ahLst/>
              <a:cxnLst>
                <a:cxn ang="0">
                  <a:pos x="234" y="25"/>
                </a:cxn>
                <a:cxn ang="0">
                  <a:pos x="234" y="14"/>
                </a:cxn>
                <a:cxn ang="0">
                  <a:pos x="238" y="6"/>
                </a:cxn>
                <a:cxn ang="0">
                  <a:pos x="241" y="2"/>
                </a:cxn>
                <a:cxn ang="0">
                  <a:pos x="251" y="0"/>
                </a:cxn>
                <a:cxn ang="0">
                  <a:pos x="261" y="2"/>
                </a:cxn>
                <a:cxn ang="0">
                  <a:pos x="274" y="6"/>
                </a:cxn>
                <a:cxn ang="0">
                  <a:pos x="288" y="14"/>
                </a:cxn>
                <a:cxn ang="0">
                  <a:pos x="308" y="29"/>
                </a:cxn>
                <a:cxn ang="0">
                  <a:pos x="331" y="51"/>
                </a:cxn>
                <a:cxn ang="0">
                  <a:pos x="341" y="65"/>
                </a:cxn>
                <a:cxn ang="0">
                  <a:pos x="345" y="77"/>
                </a:cxn>
                <a:cxn ang="0">
                  <a:pos x="348" y="90"/>
                </a:cxn>
                <a:cxn ang="0">
                  <a:pos x="345" y="100"/>
                </a:cxn>
                <a:cxn ang="0">
                  <a:pos x="341" y="110"/>
                </a:cxn>
                <a:cxn ang="0">
                  <a:pos x="328" y="120"/>
                </a:cxn>
                <a:cxn ang="0">
                  <a:pos x="311" y="134"/>
                </a:cxn>
                <a:cxn ang="0">
                  <a:pos x="288" y="151"/>
                </a:cxn>
                <a:cxn ang="0">
                  <a:pos x="258" y="169"/>
                </a:cxn>
                <a:cxn ang="0">
                  <a:pos x="184" y="207"/>
                </a:cxn>
                <a:cxn ang="0">
                  <a:pos x="121" y="232"/>
                </a:cxn>
                <a:cxn ang="0">
                  <a:pos x="77" y="248"/>
                </a:cxn>
                <a:cxn ang="0">
                  <a:pos x="44" y="262"/>
                </a:cxn>
                <a:cxn ang="0">
                  <a:pos x="17" y="268"/>
                </a:cxn>
                <a:cxn ang="0">
                  <a:pos x="3" y="268"/>
                </a:cxn>
                <a:cxn ang="0">
                  <a:pos x="0" y="264"/>
                </a:cxn>
                <a:cxn ang="0">
                  <a:pos x="3" y="258"/>
                </a:cxn>
                <a:cxn ang="0">
                  <a:pos x="20" y="242"/>
                </a:cxn>
                <a:cxn ang="0">
                  <a:pos x="47" y="222"/>
                </a:cxn>
                <a:cxn ang="0">
                  <a:pos x="84" y="195"/>
                </a:cxn>
                <a:cxn ang="0">
                  <a:pos x="124" y="171"/>
                </a:cxn>
                <a:cxn ang="0">
                  <a:pos x="157" y="146"/>
                </a:cxn>
                <a:cxn ang="0">
                  <a:pos x="187" y="122"/>
                </a:cxn>
                <a:cxn ang="0">
                  <a:pos x="211" y="98"/>
                </a:cxn>
                <a:cxn ang="0">
                  <a:pos x="228" y="77"/>
                </a:cxn>
                <a:cxn ang="0">
                  <a:pos x="234" y="61"/>
                </a:cxn>
                <a:cxn ang="0">
                  <a:pos x="238" y="47"/>
                </a:cxn>
                <a:cxn ang="0">
                  <a:pos x="238" y="33"/>
                </a:cxn>
              </a:cxnLst>
              <a:rect l="txL" t="txT" r="txR" b="txB"/>
              <a:pathLst>
                <a:path w="348" h="268">
                  <a:moveTo>
                    <a:pt x="238" y="33"/>
                  </a:moveTo>
                  <a:lnTo>
                    <a:pt x="234" y="25"/>
                  </a:lnTo>
                  <a:lnTo>
                    <a:pt x="234" y="18"/>
                  </a:lnTo>
                  <a:lnTo>
                    <a:pt x="234" y="14"/>
                  </a:lnTo>
                  <a:lnTo>
                    <a:pt x="234" y="10"/>
                  </a:lnTo>
                  <a:lnTo>
                    <a:pt x="238" y="6"/>
                  </a:lnTo>
                  <a:lnTo>
                    <a:pt x="238" y="4"/>
                  </a:lnTo>
                  <a:lnTo>
                    <a:pt x="241" y="2"/>
                  </a:lnTo>
                  <a:lnTo>
                    <a:pt x="248" y="0"/>
                  </a:lnTo>
                  <a:lnTo>
                    <a:pt x="251" y="0"/>
                  </a:lnTo>
                  <a:lnTo>
                    <a:pt x="258" y="0"/>
                  </a:lnTo>
                  <a:lnTo>
                    <a:pt x="261" y="2"/>
                  </a:lnTo>
                  <a:lnTo>
                    <a:pt x="268" y="4"/>
                  </a:lnTo>
                  <a:lnTo>
                    <a:pt x="274" y="6"/>
                  </a:lnTo>
                  <a:lnTo>
                    <a:pt x="278" y="10"/>
                  </a:lnTo>
                  <a:lnTo>
                    <a:pt x="288" y="14"/>
                  </a:lnTo>
                  <a:lnTo>
                    <a:pt x="295" y="18"/>
                  </a:lnTo>
                  <a:lnTo>
                    <a:pt x="308" y="29"/>
                  </a:lnTo>
                  <a:lnTo>
                    <a:pt x="321" y="39"/>
                  </a:lnTo>
                  <a:lnTo>
                    <a:pt x="331" y="51"/>
                  </a:lnTo>
                  <a:lnTo>
                    <a:pt x="335" y="57"/>
                  </a:lnTo>
                  <a:lnTo>
                    <a:pt x="341" y="65"/>
                  </a:lnTo>
                  <a:lnTo>
                    <a:pt x="345" y="71"/>
                  </a:lnTo>
                  <a:lnTo>
                    <a:pt x="345" y="77"/>
                  </a:lnTo>
                  <a:lnTo>
                    <a:pt x="348" y="83"/>
                  </a:lnTo>
                  <a:lnTo>
                    <a:pt x="348" y="90"/>
                  </a:lnTo>
                  <a:lnTo>
                    <a:pt x="348" y="96"/>
                  </a:lnTo>
                  <a:lnTo>
                    <a:pt x="345" y="100"/>
                  </a:lnTo>
                  <a:lnTo>
                    <a:pt x="345" y="106"/>
                  </a:lnTo>
                  <a:lnTo>
                    <a:pt x="341" y="110"/>
                  </a:lnTo>
                  <a:lnTo>
                    <a:pt x="335" y="116"/>
                  </a:lnTo>
                  <a:lnTo>
                    <a:pt x="328" y="120"/>
                  </a:lnTo>
                  <a:lnTo>
                    <a:pt x="321" y="128"/>
                  </a:lnTo>
                  <a:lnTo>
                    <a:pt x="311" y="134"/>
                  </a:lnTo>
                  <a:lnTo>
                    <a:pt x="301" y="142"/>
                  </a:lnTo>
                  <a:lnTo>
                    <a:pt x="288" y="151"/>
                  </a:lnTo>
                  <a:lnTo>
                    <a:pt x="274" y="159"/>
                  </a:lnTo>
                  <a:lnTo>
                    <a:pt x="258" y="169"/>
                  </a:lnTo>
                  <a:lnTo>
                    <a:pt x="221" y="187"/>
                  </a:lnTo>
                  <a:lnTo>
                    <a:pt x="184" y="207"/>
                  </a:lnTo>
                  <a:lnTo>
                    <a:pt x="144" y="224"/>
                  </a:lnTo>
                  <a:lnTo>
                    <a:pt x="121" y="232"/>
                  </a:lnTo>
                  <a:lnTo>
                    <a:pt x="97" y="240"/>
                  </a:lnTo>
                  <a:lnTo>
                    <a:pt x="77" y="248"/>
                  </a:lnTo>
                  <a:lnTo>
                    <a:pt x="57" y="256"/>
                  </a:lnTo>
                  <a:lnTo>
                    <a:pt x="44" y="262"/>
                  </a:lnTo>
                  <a:lnTo>
                    <a:pt x="30" y="264"/>
                  </a:lnTo>
                  <a:lnTo>
                    <a:pt x="17" y="268"/>
                  </a:lnTo>
                  <a:lnTo>
                    <a:pt x="10" y="268"/>
                  </a:lnTo>
                  <a:lnTo>
                    <a:pt x="3" y="268"/>
                  </a:lnTo>
                  <a:lnTo>
                    <a:pt x="0" y="266"/>
                  </a:lnTo>
                  <a:lnTo>
                    <a:pt x="0" y="264"/>
                  </a:lnTo>
                  <a:lnTo>
                    <a:pt x="0" y="262"/>
                  </a:lnTo>
                  <a:lnTo>
                    <a:pt x="3" y="258"/>
                  </a:lnTo>
                  <a:lnTo>
                    <a:pt x="10" y="250"/>
                  </a:lnTo>
                  <a:lnTo>
                    <a:pt x="20" y="242"/>
                  </a:lnTo>
                  <a:lnTo>
                    <a:pt x="30" y="232"/>
                  </a:lnTo>
                  <a:lnTo>
                    <a:pt x="47" y="222"/>
                  </a:lnTo>
                  <a:lnTo>
                    <a:pt x="64" y="210"/>
                  </a:lnTo>
                  <a:lnTo>
                    <a:pt x="84" y="195"/>
                  </a:lnTo>
                  <a:lnTo>
                    <a:pt x="104" y="183"/>
                  </a:lnTo>
                  <a:lnTo>
                    <a:pt x="124" y="171"/>
                  </a:lnTo>
                  <a:lnTo>
                    <a:pt x="141" y="159"/>
                  </a:lnTo>
                  <a:lnTo>
                    <a:pt x="157" y="146"/>
                  </a:lnTo>
                  <a:lnTo>
                    <a:pt x="174" y="134"/>
                  </a:lnTo>
                  <a:lnTo>
                    <a:pt x="187" y="122"/>
                  </a:lnTo>
                  <a:lnTo>
                    <a:pt x="201" y="110"/>
                  </a:lnTo>
                  <a:lnTo>
                    <a:pt x="211" y="98"/>
                  </a:lnTo>
                  <a:lnTo>
                    <a:pt x="221" y="88"/>
                  </a:lnTo>
                  <a:lnTo>
                    <a:pt x="228" y="77"/>
                  </a:lnTo>
                  <a:lnTo>
                    <a:pt x="231" y="69"/>
                  </a:lnTo>
                  <a:lnTo>
                    <a:pt x="234" y="61"/>
                  </a:lnTo>
                  <a:lnTo>
                    <a:pt x="238" y="55"/>
                  </a:lnTo>
                  <a:lnTo>
                    <a:pt x="238" y="47"/>
                  </a:lnTo>
                  <a:lnTo>
                    <a:pt x="238" y="39"/>
                  </a:lnTo>
                  <a:lnTo>
                    <a:pt x="238" y="33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0" name="Freeform 57"/>
            <p:cNvSpPr/>
            <p:nvPr/>
          </p:nvSpPr>
          <p:spPr>
            <a:xfrm>
              <a:off x="9520238" y="2981326"/>
              <a:ext cx="457200" cy="561975"/>
            </a:xfrm>
            <a:custGeom>
              <a:avLst/>
              <a:gdLst>
                <a:gd name="txL" fmla="*/ 0 w 288"/>
                <a:gd name="txT" fmla="*/ 0 h 354"/>
                <a:gd name="txR" fmla="*/ 288 w 288"/>
                <a:gd name="txB" fmla="*/ 354 h 354"/>
              </a:gdLst>
              <a:ahLst/>
              <a:cxnLst>
                <a:cxn ang="0">
                  <a:pos x="177" y="31"/>
                </a:cxn>
                <a:cxn ang="0">
                  <a:pos x="177" y="16"/>
                </a:cxn>
                <a:cxn ang="0">
                  <a:pos x="177" y="6"/>
                </a:cxn>
                <a:cxn ang="0">
                  <a:pos x="184" y="2"/>
                </a:cxn>
                <a:cxn ang="0">
                  <a:pos x="197" y="2"/>
                </a:cxn>
                <a:cxn ang="0">
                  <a:pos x="207" y="6"/>
                </a:cxn>
                <a:cxn ang="0">
                  <a:pos x="221" y="16"/>
                </a:cxn>
                <a:cxn ang="0">
                  <a:pos x="238" y="31"/>
                </a:cxn>
                <a:cxn ang="0">
                  <a:pos x="254" y="49"/>
                </a:cxn>
                <a:cxn ang="0">
                  <a:pos x="271" y="67"/>
                </a:cxn>
                <a:cxn ang="0">
                  <a:pos x="278" y="81"/>
                </a:cxn>
                <a:cxn ang="0">
                  <a:pos x="284" y="94"/>
                </a:cxn>
                <a:cxn ang="0">
                  <a:pos x="288" y="104"/>
                </a:cxn>
                <a:cxn ang="0">
                  <a:pos x="278" y="118"/>
                </a:cxn>
                <a:cxn ang="0">
                  <a:pos x="264" y="138"/>
                </a:cxn>
                <a:cxn ang="0">
                  <a:pos x="244" y="163"/>
                </a:cxn>
                <a:cxn ang="0">
                  <a:pos x="217" y="193"/>
                </a:cxn>
                <a:cxn ang="0">
                  <a:pos x="167" y="240"/>
                </a:cxn>
                <a:cxn ang="0">
                  <a:pos x="94" y="301"/>
                </a:cxn>
                <a:cxn ang="0">
                  <a:pos x="57" y="325"/>
                </a:cxn>
                <a:cxn ang="0">
                  <a:pos x="40" y="336"/>
                </a:cxn>
                <a:cxn ang="0">
                  <a:pos x="27" y="344"/>
                </a:cxn>
                <a:cxn ang="0">
                  <a:pos x="17" y="350"/>
                </a:cxn>
                <a:cxn ang="0">
                  <a:pos x="10" y="352"/>
                </a:cxn>
                <a:cxn ang="0">
                  <a:pos x="3" y="354"/>
                </a:cxn>
                <a:cxn ang="0">
                  <a:pos x="0" y="352"/>
                </a:cxn>
                <a:cxn ang="0">
                  <a:pos x="0" y="346"/>
                </a:cxn>
                <a:cxn ang="0">
                  <a:pos x="7" y="331"/>
                </a:cxn>
                <a:cxn ang="0">
                  <a:pos x="20" y="313"/>
                </a:cxn>
                <a:cxn ang="0">
                  <a:pos x="40" y="287"/>
                </a:cxn>
                <a:cxn ang="0">
                  <a:pos x="67" y="260"/>
                </a:cxn>
                <a:cxn ang="0">
                  <a:pos x="94" y="228"/>
                </a:cxn>
                <a:cxn ang="0">
                  <a:pos x="117" y="191"/>
                </a:cxn>
                <a:cxn ang="0">
                  <a:pos x="144" y="151"/>
                </a:cxn>
                <a:cxn ang="0">
                  <a:pos x="164" y="114"/>
                </a:cxn>
                <a:cxn ang="0">
                  <a:pos x="174" y="83"/>
                </a:cxn>
                <a:cxn ang="0">
                  <a:pos x="181" y="59"/>
                </a:cxn>
                <a:cxn ang="0">
                  <a:pos x="181" y="41"/>
                </a:cxn>
              </a:cxnLst>
              <a:rect l="txL" t="txT" r="txR" b="txB"/>
              <a:pathLst>
                <a:path w="288" h="354">
                  <a:moveTo>
                    <a:pt x="181" y="41"/>
                  </a:moveTo>
                  <a:lnTo>
                    <a:pt x="177" y="31"/>
                  </a:lnTo>
                  <a:lnTo>
                    <a:pt x="177" y="23"/>
                  </a:lnTo>
                  <a:lnTo>
                    <a:pt x="177" y="16"/>
                  </a:lnTo>
                  <a:lnTo>
                    <a:pt x="177" y="10"/>
                  </a:lnTo>
                  <a:lnTo>
                    <a:pt x="177" y="6"/>
                  </a:lnTo>
                  <a:lnTo>
                    <a:pt x="181" y="4"/>
                  </a:lnTo>
                  <a:lnTo>
                    <a:pt x="184" y="2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1" y="4"/>
                  </a:lnTo>
                  <a:lnTo>
                    <a:pt x="207" y="6"/>
                  </a:lnTo>
                  <a:lnTo>
                    <a:pt x="214" y="10"/>
                  </a:lnTo>
                  <a:lnTo>
                    <a:pt x="221" y="16"/>
                  </a:lnTo>
                  <a:lnTo>
                    <a:pt x="231" y="23"/>
                  </a:lnTo>
                  <a:lnTo>
                    <a:pt x="238" y="31"/>
                  </a:lnTo>
                  <a:lnTo>
                    <a:pt x="248" y="41"/>
                  </a:lnTo>
                  <a:lnTo>
                    <a:pt x="254" y="49"/>
                  </a:lnTo>
                  <a:lnTo>
                    <a:pt x="264" y="59"/>
                  </a:lnTo>
                  <a:lnTo>
                    <a:pt x="271" y="67"/>
                  </a:lnTo>
                  <a:lnTo>
                    <a:pt x="274" y="73"/>
                  </a:lnTo>
                  <a:lnTo>
                    <a:pt x="278" y="81"/>
                  </a:lnTo>
                  <a:lnTo>
                    <a:pt x="284" y="88"/>
                  </a:lnTo>
                  <a:lnTo>
                    <a:pt x="284" y="94"/>
                  </a:lnTo>
                  <a:lnTo>
                    <a:pt x="288" y="98"/>
                  </a:lnTo>
                  <a:lnTo>
                    <a:pt x="288" y="104"/>
                  </a:lnTo>
                  <a:lnTo>
                    <a:pt x="284" y="110"/>
                  </a:lnTo>
                  <a:lnTo>
                    <a:pt x="278" y="118"/>
                  </a:lnTo>
                  <a:lnTo>
                    <a:pt x="274" y="128"/>
                  </a:lnTo>
                  <a:lnTo>
                    <a:pt x="264" y="138"/>
                  </a:lnTo>
                  <a:lnTo>
                    <a:pt x="254" y="151"/>
                  </a:lnTo>
                  <a:lnTo>
                    <a:pt x="244" y="163"/>
                  </a:lnTo>
                  <a:lnTo>
                    <a:pt x="231" y="177"/>
                  </a:lnTo>
                  <a:lnTo>
                    <a:pt x="217" y="193"/>
                  </a:lnTo>
                  <a:lnTo>
                    <a:pt x="201" y="210"/>
                  </a:lnTo>
                  <a:lnTo>
                    <a:pt x="167" y="240"/>
                  </a:lnTo>
                  <a:lnTo>
                    <a:pt x="130" y="271"/>
                  </a:lnTo>
                  <a:lnTo>
                    <a:pt x="94" y="301"/>
                  </a:lnTo>
                  <a:lnTo>
                    <a:pt x="73" y="313"/>
                  </a:lnTo>
                  <a:lnTo>
                    <a:pt x="57" y="325"/>
                  </a:lnTo>
                  <a:lnTo>
                    <a:pt x="47" y="331"/>
                  </a:lnTo>
                  <a:lnTo>
                    <a:pt x="40" y="336"/>
                  </a:lnTo>
                  <a:lnTo>
                    <a:pt x="33" y="340"/>
                  </a:lnTo>
                  <a:lnTo>
                    <a:pt x="27" y="344"/>
                  </a:lnTo>
                  <a:lnTo>
                    <a:pt x="23" y="346"/>
                  </a:lnTo>
                  <a:lnTo>
                    <a:pt x="17" y="350"/>
                  </a:lnTo>
                  <a:lnTo>
                    <a:pt x="13" y="352"/>
                  </a:lnTo>
                  <a:lnTo>
                    <a:pt x="10" y="352"/>
                  </a:lnTo>
                  <a:lnTo>
                    <a:pt x="7" y="354"/>
                  </a:lnTo>
                  <a:lnTo>
                    <a:pt x="3" y="354"/>
                  </a:lnTo>
                  <a:lnTo>
                    <a:pt x="0" y="352"/>
                  </a:lnTo>
                  <a:lnTo>
                    <a:pt x="0" y="350"/>
                  </a:lnTo>
                  <a:lnTo>
                    <a:pt x="0" y="346"/>
                  </a:lnTo>
                  <a:lnTo>
                    <a:pt x="3" y="340"/>
                  </a:lnTo>
                  <a:lnTo>
                    <a:pt x="7" y="331"/>
                  </a:lnTo>
                  <a:lnTo>
                    <a:pt x="10" y="323"/>
                  </a:lnTo>
                  <a:lnTo>
                    <a:pt x="20" y="313"/>
                  </a:lnTo>
                  <a:lnTo>
                    <a:pt x="30" y="301"/>
                  </a:lnTo>
                  <a:lnTo>
                    <a:pt x="40" y="287"/>
                  </a:lnTo>
                  <a:lnTo>
                    <a:pt x="53" y="275"/>
                  </a:lnTo>
                  <a:lnTo>
                    <a:pt x="67" y="260"/>
                  </a:lnTo>
                  <a:lnTo>
                    <a:pt x="80" y="244"/>
                  </a:lnTo>
                  <a:lnTo>
                    <a:pt x="94" y="228"/>
                  </a:lnTo>
                  <a:lnTo>
                    <a:pt x="107" y="212"/>
                  </a:lnTo>
                  <a:lnTo>
                    <a:pt x="117" y="191"/>
                  </a:lnTo>
                  <a:lnTo>
                    <a:pt x="130" y="171"/>
                  </a:lnTo>
                  <a:lnTo>
                    <a:pt x="144" y="151"/>
                  </a:lnTo>
                  <a:lnTo>
                    <a:pt x="154" y="132"/>
                  </a:lnTo>
                  <a:lnTo>
                    <a:pt x="164" y="114"/>
                  </a:lnTo>
                  <a:lnTo>
                    <a:pt x="171" y="98"/>
                  </a:lnTo>
                  <a:lnTo>
                    <a:pt x="174" y="83"/>
                  </a:lnTo>
                  <a:lnTo>
                    <a:pt x="177" y="69"/>
                  </a:lnTo>
                  <a:lnTo>
                    <a:pt x="181" y="59"/>
                  </a:lnTo>
                  <a:lnTo>
                    <a:pt x="181" y="49"/>
                  </a:lnTo>
                  <a:lnTo>
                    <a:pt x="181" y="4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1" name="Freeform 58"/>
            <p:cNvSpPr/>
            <p:nvPr/>
          </p:nvSpPr>
          <p:spPr>
            <a:xfrm>
              <a:off x="9020175" y="3230563"/>
              <a:ext cx="192088" cy="247650"/>
            </a:xfrm>
            <a:custGeom>
              <a:avLst/>
              <a:gdLst>
                <a:gd name="txL" fmla="*/ 0 w 121"/>
                <a:gd name="txT" fmla="*/ 0 h 156"/>
                <a:gd name="txR" fmla="*/ 121 w 121"/>
                <a:gd name="txB" fmla="*/ 156 h 156"/>
              </a:gdLst>
              <a:ahLst/>
              <a:cxnLst>
                <a:cxn ang="0">
                  <a:pos x="111" y="71"/>
                </a:cxn>
                <a:cxn ang="0">
                  <a:pos x="117" y="87"/>
                </a:cxn>
                <a:cxn ang="0">
                  <a:pos x="121" y="101"/>
                </a:cxn>
                <a:cxn ang="0">
                  <a:pos x="121" y="116"/>
                </a:cxn>
                <a:cxn ang="0">
                  <a:pos x="121" y="124"/>
                </a:cxn>
                <a:cxn ang="0">
                  <a:pos x="121" y="130"/>
                </a:cxn>
                <a:cxn ang="0">
                  <a:pos x="117" y="138"/>
                </a:cxn>
                <a:cxn ang="0">
                  <a:pos x="114" y="142"/>
                </a:cxn>
                <a:cxn ang="0">
                  <a:pos x="114" y="146"/>
                </a:cxn>
                <a:cxn ang="0">
                  <a:pos x="111" y="150"/>
                </a:cxn>
                <a:cxn ang="0">
                  <a:pos x="107" y="152"/>
                </a:cxn>
                <a:cxn ang="0">
                  <a:pos x="104" y="154"/>
                </a:cxn>
                <a:cxn ang="0">
                  <a:pos x="101" y="156"/>
                </a:cxn>
                <a:cxn ang="0">
                  <a:pos x="101" y="156"/>
                </a:cxn>
                <a:cxn ang="0">
                  <a:pos x="94" y="156"/>
                </a:cxn>
                <a:cxn ang="0">
                  <a:pos x="91" y="152"/>
                </a:cxn>
                <a:cxn ang="0">
                  <a:pos x="87" y="150"/>
                </a:cxn>
                <a:cxn ang="0">
                  <a:pos x="84" y="148"/>
                </a:cxn>
                <a:cxn ang="0">
                  <a:pos x="81" y="144"/>
                </a:cxn>
                <a:cxn ang="0">
                  <a:pos x="77" y="140"/>
                </a:cxn>
                <a:cxn ang="0">
                  <a:pos x="74" y="136"/>
                </a:cxn>
                <a:cxn ang="0">
                  <a:pos x="70" y="132"/>
                </a:cxn>
                <a:cxn ang="0">
                  <a:pos x="64" y="126"/>
                </a:cxn>
                <a:cxn ang="0">
                  <a:pos x="60" y="120"/>
                </a:cxn>
                <a:cxn ang="0">
                  <a:pos x="57" y="114"/>
                </a:cxn>
                <a:cxn ang="0">
                  <a:pos x="54" y="107"/>
                </a:cxn>
                <a:cxn ang="0">
                  <a:pos x="47" y="99"/>
                </a:cxn>
                <a:cxn ang="0">
                  <a:pos x="44" y="91"/>
                </a:cxn>
                <a:cxn ang="0">
                  <a:pos x="34" y="75"/>
                </a:cxn>
                <a:cxn ang="0">
                  <a:pos x="24" y="61"/>
                </a:cxn>
                <a:cxn ang="0">
                  <a:pos x="17" y="48"/>
                </a:cxn>
                <a:cxn ang="0">
                  <a:pos x="10" y="38"/>
                </a:cxn>
                <a:cxn ang="0">
                  <a:pos x="4" y="28"/>
                </a:cxn>
                <a:cxn ang="0">
                  <a:pos x="4" y="22"/>
                </a:cxn>
                <a:cxn ang="0">
                  <a:pos x="0" y="16"/>
                </a:cxn>
                <a:cxn ang="0">
                  <a:pos x="4" y="14"/>
                </a:cxn>
                <a:cxn ang="0">
                  <a:pos x="4" y="8"/>
                </a:cxn>
                <a:cxn ang="0">
                  <a:pos x="7" y="4"/>
                </a:cxn>
                <a:cxn ang="0">
                  <a:pos x="10" y="2"/>
                </a:cxn>
                <a:cxn ang="0">
                  <a:pos x="14" y="2"/>
                </a:cxn>
                <a:cxn ang="0">
                  <a:pos x="17" y="0"/>
                </a:cxn>
                <a:cxn ang="0">
                  <a:pos x="24" y="0"/>
                </a:cxn>
                <a:cxn ang="0">
                  <a:pos x="27" y="0"/>
                </a:cxn>
                <a:cxn ang="0">
                  <a:pos x="34" y="2"/>
                </a:cxn>
                <a:cxn ang="0">
                  <a:pos x="47" y="4"/>
                </a:cxn>
                <a:cxn ang="0">
                  <a:pos x="60" y="8"/>
                </a:cxn>
                <a:cxn ang="0">
                  <a:pos x="74" y="14"/>
                </a:cxn>
                <a:cxn ang="0">
                  <a:pos x="81" y="18"/>
                </a:cxn>
                <a:cxn ang="0">
                  <a:pos x="84" y="24"/>
                </a:cxn>
                <a:cxn ang="0">
                  <a:pos x="91" y="30"/>
                </a:cxn>
                <a:cxn ang="0">
                  <a:pos x="97" y="38"/>
                </a:cxn>
                <a:cxn ang="0">
                  <a:pos x="101" y="44"/>
                </a:cxn>
                <a:cxn ang="0">
                  <a:pos x="104" y="53"/>
                </a:cxn>
                <a:cxn ang="0">
                  <a:pos x="107" y="63"/>
                </a:cxn>
                <a:cxn ang="0">
                  <a:pos x="111" y="71"/>
                </a:cxn>
                <a:cxn ang="0">
                  <a:pos x="111" y="71"/>
                </a:cxn>
              </a:cxnLst>
              <a:rect l="txL" t="txT" r="txR" b="txB"/>
              <a:pathLst>
                <a:path w="121" h="156">
                  <a:moveTo>
                    <a:pt x="111" y="71"/>
                  </a:moveTo>
                  <a:lnTo>
                    <a:pt x="117" y="87"/>
                  </a:lnTo>
                  <a:lnTo>
                    <a:pt x="121" y="101"/>
                  </a:lnTo>
                  <a:lnTo>
                    <a:pt x="121" y="116"/>
                  </a:lnTo>
                  <a:lnTo>
                    <a:pt x="121" y="124"/>
                  </a:lnTo>
                  <a:lnTo>
                    <a:pt x="121" y="130"/>
                  </a:lnTo>
                  <a:lnTo>
                    <a:pt x="117" y="138"/>
                  </a:lnTo>
                  <a:lnTo>
                    <a:pt x="114" y="142"/>
                  </a:lnTo>
                  <a:lnTo>
                    <a:pt x="114" y="146"/>
                  </a:lnTo>
                  <a:lnTo>
                    <a:pt x="111" y="150"/>
                  </a:lnTo>
                  <a:lnTo>
                    <a:pt x="107" y="152"/>
                  </a:lnTo>
                  <a:lnTo>
                    <a:pt x="104" y="154"/>
                  </a:lnTo>
                  <a:lnTo>
                    <a:pt x="101" y="156"/>
                  </a:lnTo>
                  <a:lnTo>
                    <a:pt x="94" y="156"/>
                  </a:lnTo>
                  <a:lnTo>
                    <a:pt x="91" y="152"/>
                  </a:lnTo>
                  <a:lnTo>
                    <a:pt x="87" y="150"/>
                  </a:lnTo>
                  <a:lnTo>
                    <a:pt x="84" y="148"/>
                  </a:lnTo>
                  <a:lnTo>
                    <a:pt x="81" y="144"/>
                  </a:lnTo>
                  <a:lnTo>
                    <a:pt x="77" y="140"/>
                  </a:lnTo>
                  <a:lnTo>
                    <a:pt x="74" y="136"/>
                  </a:lnTo>
                  <a:lnTo>
                    <a:pt x="70" y="132"/>
                  </a:lnTo>
                  <a:lnTo>
                    <a:pt x="64" y="126"/>
                  </a:lnTo>
                  <a:lnTo>
                    <a:pt x="60" y="120"/>
                  </a:lnTo>
                  <a:lnTo>
                    <a:pt x="57" y="114"/>
                  </a:lnTo>
                  <a:lnTo>
                    <a:pt x="54" y="107"/>
                  </a:lnTo>
                  <a:lnTo>
                    <a:pt x="47" y="99"/>
                  </a:lnTo>
                  <a:lnTo>
                    <a:pt x="44" y="91"/>
                  </a:lnTo>
                  <a:lnTo>
                    <a:pt x="34" y="75"/>
                  </a:lnTo>
                  <a:lnTo>
                    <a:pt x="24" y="61"/>
                  </a:lnTo>
                  <a:lnTo>
                    <a:pt x="17" y="48"/>
                  </a:lnTo>
                  <a:lnTo>
                    <a:pt x="10" y="38"/>
                  </a:lnTo>
                  <a:lnTo>
                    <a:pt x="4" y="28"/>
                  </a:lnTo>
                  <a:lnTo>
                    <a:pt x="4" y="22"/>
                  </a:lnTo>
                  <a:lnTo>
                    <a:pt x="0" y="16"/>
                  </a:lnTo>
                  <a:lnTo>
                    <a:pt x="4" y="14"/>
                  </a:lnTo>
                  <a:lnTo>
                    <a:pt x="4" y="8"/>
                  </a:lnTo>
                  <a:lnTo>
                    <a:pt x="7" y="4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7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4" y="2"/>
                  </a:lnTo>
                  <a:lnTo>
                    <a:pt x="47" y="4"/>
                  </a:lnTo>
                  <a:lnTo>
                    <a:pt x="60" y="8"/>
                  </a:lnTo>
                  <a:lnTo>
                    <a:pt x="74" y="14"/>
                  </a:lnTo>
                  <a:lnTo>
                    <a:pt x="81" y="18"/>
                  </a:lnTo>
                  <a:lnTo>
                    <a:pt x="84" y="24"/>
                  </a:lnTo>
                  <a:lnTo>
                    <a:pt x="91" y="30"/>
                  </a:lnTo>
                  <a:lnTo>
                    <a:pt x="97" y="38"/>
                  </a:lnTo>
                  <a:lnTo>
                    <a:pt x="101" y="44"/>
                  </a:lnTo>
                  <a:lnTo>
                    <a:pt x="104" y="53"/>
                  </a:lnTo>
                  <a:lnTo>
                    <a:pt x="107" y="63"/>
                  </a:lnTo>
                  <a:lnTo>
                    <a:pt x="111" y="71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2" name="Freeform 59"/>
            <p:cNvSpPr/>
            <p:nvPr/>
          </p:nvSpPr>
          <p:spPr>
            <a:xfrm>
              <a:off x="9323388" y="3152776"/>
              <a:ext cx="201613" cy="265113"/>
            </a:xfrm>
            <a:custGeom>
              <a:avLst/>
              <a:gdLst>
                <a:gd name="txL" fmla="*/ 0 w 127"/>
                <a:gd name="txT" fmla="*/ 0 h 167"/>
                <a:gd name="txR" fmla="*/ 127 w 127"/>
                <a:gd name="txB" fmla="*/ 167 h 167"/>
              </a:gdLst>
              <a:ahLst/>
              <a:cxnLst>
                <a:cxn ang="0">
                  <a:pos x="114" y="75"/>
                </a:cxn>
                <a:cxn ang="0">
                  <a:pos x="117" y="87"/>
                </a:cxn>
                <a:cxn ang="0">
                  <a:pos x="121" y="97"/>
                </a:cxn>
                <a:cxn ang="0">
                  <a:pos x="124" y="106"/>
                </a:cxn>
                <a:cxn ang="0">
                  <a:pos x="124" y="116"/>
                </a:cxn>
                <a:cxn ang="0">
                  <a:pos x="127" y="122"/>
                </a:cxn>
                <a:cxn ang="0">
                  <a:pos x="127" y="130"/>
                </a:cxn>
                <a:cxn ang="0">
                  <a:pos x="127" y="134"/>
                </a:cxn>
                <a:cxn ang="0">
                  <a:pos x="124" y="140"/>
                </a:cxn>
                <a:cxn ang="0">
                  <a:pos x="124" y="146"/>
                </a:cxn>
                <a:cxn ang="0">
                  <a:pos x="121" y="152"/>
                </a:cxn>
                <a:cxn ang="0">
                  <a:pos x="117" y="156"/>
                </a:cxn>
                <a:cxn ang="0">
                  <a:pos x="114" y="160"/>
                </a:cxn>
                <a:cxn ang="0">
                  <a:pos x="110" y="163"/>
                </a:cxn>
                <a:cxn ang="0">
                  <a:pos x="107" y="165"/>
                </a:cxn>
                <a:cxn ang="0">
                  <a:pos x="107" y="167"/>
                </a:cxn>
                <a:cxn ang="0">
                  <a:pos x="104" y="167"/>
                </a:cxn>
                <a:cxn ang="0">
                  <a:pos x="100" y="167"/>
                </a:cxn>
                <a:cxn ang="0">
                  <a:pos x="100" y="167"/>
                </a:cxn>
                <a:cxn ang="0">
                  <a:pos x="97" y="167"/>
                </a:cxn>
                <a:cxn ang="0">
                  <a:pos x="94" y="165"/>
                </a:cxn>
                <a:cxn ang="0">
                  <a:pos x="90" y="163"/>
                </a:cxn>
                <a:cxn ang="0">
                  <a:pos x="87" y="160"/>
                </a:cxn>
                <a:cxn ang="0">
                  <a:pos x="84" y="156"/>
                </a:cxn>
                <a:cxn ang="0">
                  <a:pos x="80" y="152"/>
                </a:cxn>
                <a:cxn ang="0">
                  <a:pos x="77" y="148"/>
                </a:cxn>
                <a:cxn ang="0">
                  <a:pos x="74" y="144"/>
                </a:cxn>
                <a:cxn ang="0">
                  <a:pos x="70" y="138"/>
                </a:cxn>
                <a:cxn ang="0">
                  <a:pos x="67" y="132"/>
                </a:cxn>
                <a:cxn ang="0">
                  <a:pos x="60" y="124"/>
                </a:cxn>
                <a:cxn ang="0">
                  <a:pos x="57" y="118"/>
                </a:cxn>
                <a:cxn ang="0">
                  <a:pos x="47" y="102"/>
                </a:cxn>
                <a:cxn ang="0">
                  <a:pos x="37" y="85"/>
                </a:cxn>
                <a:cxn ang="0">
                  <a:pos x="27" y="71"/>
                </a:cxn>
                <a:cxn ang="0">
                  <a:pos x="20" y="59"/>
                </a:cxn>
                <a:cxn ang="0">
                  <a:pos x="13" y="47"/>
                </a:cxn>
                <a:cxn ang="0">
                  <a:pos x="7" y="39"/>
                </a:cxn>
                <a:cxn ang="0">
                  <a:pos x="3" y="32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3" y="18"/>
                </a:cxn>
                <a:cxn ang="0">
                  <a:pos x="7" y="14"/>
                </a:cxn>
                <a:cxn ang="0">
                  <a:pos x="10" y="8"/>
                </a:cxn>
                <a:cxn ang="0">
                  <a:pos x="17" y="4"/>
                </a:cxn>
                <a:cxn ang="0">
                  <a:pos x="20" y="2"/>
                </a:cxn>
                <a:cxn ang="0">
                  <a:pos x="27" y="0"/>
                </a:cxn>
                <a:cxn ang="0">
                  <a:pos x="30" y="2"/>
                </a:cxn>
                <a:cxn ang="0">
                  <a:pos x="37" y="2"/>
                </a:cxn>
                <a:cxn ang="0">
                  <a:pos x="44" y="4"/>
                </a:cxn>
                <a:cxn ang="0">
                  <a:pos x="50" y="6"/>
                </a:cxn>
                <a:cxn ang="0">
                  <a:pos x="60" y="8"/>
                </a:cxn>
                <a:cxn ang="0">
                  <a:pos x="67" y="10"/>
                </a:cxn>
                <a:cxn ang="0">
                  <a:pos x="74" y="16"/>
                </a:cxn>
                <a:cxn ang="0">
                  <a:pos x="84" y="20"/>
                </a:cxn>
                <a:cxn ang="0">
                  <a:pos x="90" y="28"/>
                </a:cxn>
                <a:cxn ang="0">
                  <a:pos x="94" y="34"/>
                </a:cxn>
                <a:cxn ang="0">
                  <a:pos x="100" y="45"/>
                </a:cxn>
                <a:cxn ang="0">
                  <a:pos x="104" y="53"/>
                </a:cxn>
                <a:cxn ang="0">
                  <a:pos x="110" y="63"/>
                </a:cxn>
                <a:cxn ang="0">
                  <a:pos x="114" y="75"/>
                </a:cxn>
                <a:cxn ang="0">
                  <a:pos x="114" y="75"/>
                </a:cxn>
              </a:cxnLst>
              <a:rect l="txL" t="txT" r="txR" b="txB"/>
              <a:pathLst>
                <a:path w="127" h="167">
                  <a:moveTo>
                    <a:pt x="114" y="75"/>
                  </a:moveTo>
                  <a:lnTo>
                    <a:pt x="117" y="87"/>
                  </a:lnTo>
                  <a:lnTo>
                    <a:pt x="121" y="97"/>
                  </a:lnTo>
                  <a:lnTo>
                    <a:pt x="124" y="106"/>
                  </a:lnTo>
                  <a:lnTo>
                    <a:pt x="124" y="116"/>
                  </a:lnTo>
                  <a:lnTo>
                    <a:pt x="127" y="122"/>
                  </a:lnTo>
                  <a:lnTo>
                    <a:pt x="127" y="130"/>
                  </a:lnTo>
                  <a:lnTo>
                    <a:pt x="127" y="134"/>
                  </a:lnTo>
                  <a:lnTo>
                    <a:pt x="124" y="140"/>
                  </a:lnTo>
                  <a:lnTo>
                    <a:pt x="124" y="146"/>
                  </a:lnTo>
                  <a:lnTo>
                    <a:pt x="121" y="152"/>
                  </a:lnTo>
                  <a:lnTo>
                    <a:pt x="117" y="156"/>
                  </a:lnTo>
                  <a:lnTo>
                    <a:pt x="114" y="160"/>
                  </a:lnTo>
                  <a:lnTo>
                    <a:pt x="110" y="163"/>
                  </a:lnTo>
                  <a:lnTo>
                    <a:pt x="107" y="165"/>
                  </a:lnTo>
                  <a:lnTo>
                    <a:pt x="107" y="167"/>
                  </a:lnTo>
                  <a:lnTo>
                    <a:pt x="104" y="167"/>
                  </a:lnTo>
                  <a:lnTo>
                    <a:pt x="100" y="167"/>
                  </a:lnTo>
                  <a:lnTo>
                    <a:pt x="97" y="167"/>
                  </a:lnTo>
                  <a:lnTo>
                    <a:pt x="94" y="165"/>
                  </a:lnTo>
                  <a:lnTo>
                    <a:pt x="90" y="163"/>
                  </a:lnTo>
                  <a:lnTo>
                    <a:pt x="87" y="160"/>
                  </a:lnTo>
                  <a:lnTo>
                    <a:pt x="84" y="156"/>
                  </a:lnTo>
                  <a:lnTo>
                    <a:pt x="80" y="152"/>
                  </a:lnTo>
                  <a:lnTo>
                    <a:pt x="77" y="148"/>
                  </a:lnTo>
                  <a:lnTo>
                    <a:pt x="74" y="144"/>
                  </a:lnTo>
                  <a:lnTo>
                    <a:pt x="70" y="138"/>
                  </a:lnTo>
                  <a:lnTo>
                    <a:pt x="67" y="132"/>
                  </a:lnTo>
                  <a:lnTo>
                    <a:pt x="60" y="124"/>
                  </a:lnTo>
                  <a:lnTo>
                    <a:pt x="57" y="118"/>
                  </a:lnTo>
                  <a:lnTo>
                    <a:pt x="47" y="102"/>
                  </a:lnTo>
                  <a:lnTo>
                    <a:pt x="37" y="85"/>
                  </a:lnTo>
                  <a:lnTo>
                    <a:pt x="27" y="71"/>
                  </a:lnTo>
                  <a:lnTo>
                    <a:pt x="20" y="59"/>
                  </a:lnTo>
                  <a:lnTo>
                    <a:pt x="13" y="47"/>
                  </a:lnTo>
                  <a:lnTo>
                    <a:pt x="7" y="39"/>
                  </a:lnTo>
                  <a:lnTo>
                    <a:pt x="3" y="32"/>
                  </a:lnTo>
                  <a:lnTo>
                    <a:pt x="3" y="26"/>
                  </a:lnTo>
                  <a:lnTo>
                    <a:pt x="0" y="22"/>
                  </a:lnTo>
                  <a:lnTo>
                    <a:pt x="3" y="18"/>
                  </a:lnTo>
                  <a:lnTo>
                    <a:pt x="7" y="14"/>
                  </a:lnTo>
                  <a:lnTo>
                    <a:pt x="10" y="8"/>
                  </a:lnTo>
                  <a:lnTo>
                    <a:pt x="17" y="4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0" y="2"/>
                  </a:lnTo>
                  <a:lnTo>
                    <a:pt x="37" y="2"/>
                  </a:lnTo>
                  <a:lnTo>
                    <a:pt x="44" y="4"/>
                  </a:lnTo>
                  <a:lnTo>
                    <a:pt x="50" y="6"/>
                  </a:lnTo>
                  <a:lnTo>
                    <a:pt x="60" y="8"/>
                  </a:lnTo>
                  <a:lnTo>
                    <a:pt x="67" y="10"/>
                  </a:lnTo>
                  <a:lnTo>
                    <a:pt x="74" y="16"/>
                  </a:lnTo>
                  <a:lnTo>
                    <a:pt x="84" y="20"/>
                  </a:lnTo>
                  <a:lnTo>
                    <a:pt x="90" y="28"/>
                  </a:lnTo>
                  <a:lnTo>
                    <a:pt x="94" y="34"/>
                  </a:lnTo>
                  <a:lnTo>
                    <a:pt x="100" y="45"/>
                  </a:lnTo>
                  <a:lnTo>
                    <a:pt x="104" y="53"/>
                  </a:lnTo>
                  <a:lnTo>
                    <a:pt x="110" y="63"/>
                  </a:lnTo>
                  <a:lnTo>
                    <a:pt x="114" y="75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7483" name="Freeform 60"/>
            <p:cNvSpPr/>
            <p:nvPr/>
          </p:nvSpPr>
          <p:spPr>
            <a:xfrm>
              <a:off x="8228013" y="4191001"/>
              <a:ext cx="798513" cy="393700"/>
            </a:xfrm>
            <a:custGeom>
              <a:avLst/>
              <a:gdLst>
                <a:gd name="txL" fmla="*/ 0 w 503"/>
                <a:gd name="txT" fmla="*/ 0 h 248"/>
                <a:gd name="txR" fmla="*/ 503 w 503"/>
                <a:gd name="txB" fmla="*/ 248 h 248"/>
              </a:gdLst>
              <a:ahLst/>
              <a:cxnLst>
                <a:cxn ang="0">
                  <a:pos x="7" y="151"/>
                </a:cxn>
                <a:cxn ang="0">
                  <a:pos x="17" y="145"/>
                </a:cxn>
                <a:cxn ang="0">
                  <a:pos x="31" y="139"/>
                </a:cxn>
                <a:cxn ang="0">
                  <a:pos x="44" y="137"/>
                </a:cxn>
                <a:cxn ang="0">
                  <a:pos x="61" y="139"/>
                </a:cxn>
                <a:cxn ang="0">
                  <a:pos x="74" y="141"/>
                </a:cxn>
                <a:cxn ang="0">
                  <a:pos x="87" y="141"/>
                </a:cxn>
                <a:cxn ang="0">
                  <a:pos x="97" y="139"/>
                </a:cxn>
                <a:cxn ang="0">
                  <a:pos x="108" y="137"/>
                </a:cxn>
                <a:cxn ang="0">
                  <a:pos x="124" y="131"/>
                </a:cxn>
                <a:cxn ang="0">
                  <a:pos x="158" y="122"/>
                </a:cxn>
                <a:cxn ang="0">
                  <a:pos x="198" y="106"/>
                </a:cxn>
                <a:cxn ang="0">
                  <a:pos x="272" y="78"/>
                </a:cxn>
                <a:cxn ang="0">
                  <a:pos x="365" y="39"/>
                </a:cxn>
                <a:cxn ang="0">
                  <a:pos x="429" y="13"/>
                </a:cxn>
                <a:cxn ang="0">
                  <a:pos x="462" y="2"/>
                </a:cxn>
                <a:cxn ang="0">
                  <a:pos x="486" y="0"/>
                </a:cxn>
                <a:cxn ang="0">
                  <a:pos x="499" y="2"/>
                </a:cxn>
                <a:cxn ang="0">
                  <a:pos x="503" y="9"/>
                </a:cxn>
                <a:cxn ang="0">
                  <a:pos x="496" y="17"/>
                </a:cxn>
                <a:cxn ang="0">
                  <a:pos x="486" y="29"/>
                </a:cxn>
                <a:cxn ang="0">
                  <a:pos x="466" y="41"/>
                </a:cxn>
                <a:cxn ang="0">
                  <a:pos x="442" y="57"/>
                </a:cxn>
                <a:cxn ang="0">
                  <a:pos x="412" y="78"/>
                </a:cxn>
                <a:cxn ang="0">
                  <a:pos x="375" y="98"/>
                </a:cxn>
                <a:cxn ang="0">
                  <a:pos x="332" y="124"/>
                </a:cxn>
                <a:cxn ang="0">
                  <a:pos x="282" y="151"/>
                </a:cxn>
                <a:cxn ang="0">
                  <a:pos x="238" y="177"/>
                </a:cxn>
                <a:cxn ang="0">
                  <a:pos x="198" y="200"/>
                </a:cxn>
                <a:cxn ang="0">
                  <a:pos x="164" y="216"/>
                </a:cxn>
                <a:cxn ang="0">
                  <a:pos x="134" y="230"/>
                </a:cxn>
                <a:cxn ang="0">
                  <a:pos x="114" y="240"/>
                </a:cxn>
                <a:cxn ang="0">
                  <a:pos x="94" y="246"/>
                </a:cxn>
                <a:cxn ang="0">
                  <a:pos x="84" y="248"/>
                </a:cxn>
                <a:cxn ang="0">
                  <a:pos x="74" y="246"/>
                </a:cxn>
                <a:cxn ang="0">
                  <a:pos x="61" y="242"/>
                </a:cxn>
                <a:cxn ang="0">
                  <a:pos x="47" y="232"/>
                </a:cxn>
                <a:cxn ang="0">
                  <a:pos x="31" y="218"/>
                </a:cxn>
                <a:cxn ang="0">
                  <a:pos x="17" y="200"/>
                </a:cxn>
                <a:cxn ang="0">
                  <a:pos x="7" y="181"/>
                </a:cxn>
                <a:cxn ang="0">
                  <a:pos x="4" y="169"/>
                </a:cxn>
                <a:cxn ang="0">
                  <a:pos x="0" y="159"/>
                </a:cxn>
                <a:cxn ang="0">
                  <a:pos x="4" y="157"/>
                </a:cxn>
              </a:cxnLst>
              <a:rect l="txL" t="txT" r="txR" b="txB"/>
              <a:pathLst>
                <a:path w="503" h="248">
                  <a:moveTo>
                    <a:pt x="4" y="157"/>
                  </a:moveTo>
                  <a:lnTo>
                    <a:pt x="7" y="151"/>
                  </a:lnTo>
                  <a:lnTo>
                    <a:pt x="10" y="147"/>
                  </a:lnTo>
                  <a:lnTo>
                    <a:pt x="17" y="145"/>
                  </a:lnTo>
                  <a:lnTo>
                    <a:pt x="24" y="141"/>
                  </a:lnTo>
                  <a:lnTo>
                    <a:pt x="31" y="139"/>
                  </a:lnTo>
                  <a:lnTo>
                    <a:pt x="37" y="139"/>
                  </a:lnTo>
                  <a:lnTo>
                    <a:pt x="44" y="137"/>
                  </a:lnTo>
                  <a:lnTo>
                    <a:pt x="54" y="137"/>
                  </a:lnTo>
                  <a:lnTo>
                    <a:pt x="61" y="139"/>
                  </a:lnTo>
                  <a:lnTo>
                    <a:pt x="67" y="141"/>
                  </a:lnTo>
                  <a:lnTo>
                    <a:pt x="74" y="141"/>
                  </a:lnTo>
                  <a:lnTo>
                    <a:pt x="81" y="141"/>
                  </a:lnTo>
                  <a:lnTo>
                    <a:pt x="87" y="141"/>
                  </a:lnTo>
                  <a:lnTo>
                    <a:pt x="91" y="141"/>
                  </a:lnTo>
                  <a:lnTo>
                    <a:pt x="97" y="139"/>
                  </a:lnTo>
                  <a:lnTo>
                    <a:pt x="101" y="137"/>
                  </a:lnTo>
                  <a:lnTo>
                    <a:pt x="108" y="137"/>
                  </a:lnTo>
                  <a:lnTo>
                    <a:pt x="114" y="135"/>
                  </a:lnTo>
                  <a:lnTo>
                    <a:pt x="124" y="131"/>
                  </a:lnTo>
                  <a:lnTo>
                    <a:pt x="141" y="126"/>
                  </a:lnTo>
                  <a:lnTo>
                    <a:pt x="158" y="122"/>
                  </a:lnTo>
                  <a:lnTo>
                    <a:pt x="174" y="114"/>
                  </a:lnTo>
                  <a:lnTo>
                    <a:pt x="198" y="106"/>
                  </a:lnTo>
                  <a:lnTo>
                    <a:pt x="225" y="98"/>
                  </a:lnTo>
                  <a:lnTo>
                    <a:pt x="272" y="78"/>
                  </a:lnTo>
                  <a:lnTo>
                    <a:pt x="322" y="59"/>
                  </a:lnTo>
                  <a:lnTo>
                    <a:pt x="365" y="39"/>
                  </a:lnTo>
                  <a:lnTo>
                    <a:pt x="409" y="19"/>
                  </a:lnTo>
                  <a:lnTo>
                    <a:pt x="429" y="13"/>
                  </a:lnTo>
                  <a:lnTo>
                    <a:pt x="446" y="7"/>
                  </a:lnTo>
                  <a:lnTo>
                    <a:pt x="462" y="2"/>
                  </a:lnTo>
                  <a:lnTo>
                    <a:pt x="476" y="0"/>
                  </a:lnTo>
                  <a:lnTo>
                    <a:pt x="486" y="0"/>
                  </a:lnTo>
                  <a:lnTo>
                    <a:pt x="492" y="0"/>
                  </a:lnTo>
                  <a:lnTo>
                    <a:pt x="499" y="2"/>
                  </a:lnTo>
                  <a:lnTo>
                    <a:pt x="503" y="7"/>
                  </a:lnTo>
                  <a:lnTo>
                    <a:pt x="503" y="9"/>
                  </a:lnTo>
                  <a:lnTo>
                    <a:pt x="499" y="13"/>
                  </a:lnTo>
                  <a:lnTo>
                    <a:pt x="496" y="17"/>
                  </a:lnTo>
                  <a:lnTo>
                    <a:pt x="492" y="23"/>
                  </a:lnTo>
                  <a:lnTo>
                    <a:pt x="486" y="29"/>
                  </a:lnTo>
                  <a:lnTo>
                    <a:pt x="476" y="35"/>
                  </a:lnTo>
                  <a:lnTo>
                    <a:pt x="466" y="41"/>
                  </a:lnTo>
                  <a:lnTo>
                    <a:pt x="456" y="49"/>
                  </a:lnTo>
                  <a:lnTo>
                    <a:pt x="442" y="57"/>
                  </a:lnTo>
                  <a:lnTo>
                    <a:pt x="429" y="68"/>
                  </a:lnTo>
                  <a:lnTo>
                    <a:pt x="412" y="78"/>
                  </a:lnTo>
                  <a:lnTo>
                    <a:pt x="392" y="88"/>
                  </a:lnTo>
                  <a:lnTo>
                    <a:pt x="375" y="98"/>
                  </a:lnTo>
                  <a:lnTo>
                    <a:pt x="352" y="110"/>
                  </a:lnTo>
                  <a:lnTo>
                    <a:pt x="332" y="124"/>
                  </a:lnTo>
                  <a:lnTo>
                    <a:pt x="305" y="137"/>
                  </a:lnTo>
                  <a:lnTo>
                    <a:pt x="282" y="151"/>
                  </a:lnTo>
                  <a:lnTo>
                    <a:pt x="258" y="165"/>
                  </a:lnTo>
                  <a:lnTo>
                    <a:pt x="238" y="177"/>
                  </a:lnTo>
                  <a:lnTo>
                    <a:pt x="218" y="187"/>
                  </a:lnTo>
                  <a:lnTo>
                    <a:pt x="198" y="200"/>
                  </a:lnTo>
                  <a:lnTo>
                    <a:pt x="181" y="208"/>
                  </a:lnTo>
                  <a:lnTo>
                    <a:pt x="164" y="216"/>
                  </a:lnTo>
                  <a:lnTo>
                    <a:pt x="148" y="224"/>
                  </a:lnTo>
                  <a:lnTo>
                    <a:pt x="134" y="230"/>
                  </a:lnTo>
                  <a:lnTo>
                    <a:pt x="124" y="236"/>
                  </a:lnTo>
                  <a:lnTo>
                    <a:pt x="114" y="240"/>
                  </a:lnTo>
                  <a:lnTo>
                    <a:pt x="104" y="244"/>
                  </a:lnTo>
                  <a:lnTo>
                    <a:pt x="94" y="246"/>
                  </a:lnTo>
                  <a:lnTo>
                    <a:pt x="87" y="248"/>
                  </a:lnTo>
                  <a:lnTo>
                    <a:pt x="84" y="248"/>
                  </a:lnTo>
                  <a:lnTo>
                    <a:pt x="81" y="246"/>
                  </a:lnTo>
                  <a:lnTo>
                    <a:pt x="74" y="246"/>
                  </a:lnTo>
                  <a:lnTo>
                    <a:pt x="67" y="244"/>
                  </a:lnTo>
                  <a:lnTo>
                    <a:pt x="61" y="242"/>
                  </a:lnTo>
                  <a:lnTo>
                    <a:pt x="54" y="238"/>
                  </a:lnTo>
                  <a:lnTo>
                    <a:pt x="47" y="232"/>
                  </a:lnTo>
                  <a:lnTo>
                    <a:pt x="41" y="226"/>
                  </a:lnTo>
                  <a:lnTo>
                    <a:pt x="31" y="218"/>
                  </a:lnTo>
                  <a:lnTo>
                    <a:pt x="24" y="208"/>
                  </a:lnTo>
                  <a:lnTo>
                    <a:pt x="17" y="200"/>
                  </a:lnTo>
                  <a:lnTo>
                    <a:pt x="10" y="189"/>
                  </a:lnTo>
                  <a:lnTo>
                    <a:pt x="7" y="181"/>
                  </a:lnTo>
                  <a:lnTo>
                    <a:pt x="4" y="175"/>
                  </a:lnTo>
                  <a:lnTo>
                    <a:pt x="4" y="169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57"/>
                  </a:lnTo>
                </a:path>
              </a:pathLst>
            </a:custGeom>
            <a:solidFill>
              <a:schemeClr val="tx1">
                <a:alpha val="100000"/>
              </a:schemeClr>
            </a:solidFill>
            <a:ln w="31750">
              <a:noFill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177" name="Freeform 7"/>
          <p:cNvSpPr/>
          <p:nvPr/>
        </p:nvSpPr>
        <p:spPr>
          <a:xfrm>
            <a:off x="3430588" y="4013200"/>
            <a:ext cx="152400" cy="300038"/>
          </a:xfrm>
          <a:custGeom>
            <a:avLst/>
            <a:gdLst>
              <a:gd name="txL" fmla="*/ 0 w 96"/>
              <a:gd name="txT" fmla="*/ 0 h 379"/>
              <a:gd name="txR" fmla="*/ 96 w 96"/>
              <a:gd name="txB" fmla="*/ 379 h 379"/>
            </a:gdLst>
            <a:ahLst/>
            <a:cxnLst>
              <a:cxn ang="0">
                <a:pos x="21" y="203"/>
              </a:cxn>
              <a:cxn ang="0">
                <a:pos x="15" y="151"/>
              </a:cxn>
              <a:cxn ang="0">
                <a:pos x="10" y="118"/>
              </a:cxn>
              <a:cxn ang="0">
                <a:pos x="5" y="88"/>
              </a:cxn>
              <a:cxn ang="0">
                <a:pos x="4" y="60"/>
              </a:cxn>
              <a:cxn ang="0">
                <a:pos x="0" y="35"/>
              </a:cxn>
              <a:cxn ang="0">
                <a:pos x="0" y="11"/>
              </a:cxn>
              <a:cxn ang="0">
                <a:pos x="7" y="7"/>
              </a:cxn>
              <a:cxn ang="0">
                <a:pos x="21" y="21"/>
              </a:cxn>
              <a:cxn ang="0">
                <a:pos x="33" y="37"/>
              </a:cxn>
              <a:cxn ang="0">
                <a:pos x="44" y="55"/>
              </a:cxn>
              <a:cxn ang="0">
                <a:pos x="60" y="84"/>
              </a:cxn>
              <a:cxn ang="0">
                <a:pos x="75" y="128"/>
              </a:cxn>
              <a:cxn ang="0">
                <a:pos x="85" y="165"/>
              </a:cxn>
              <a:cxn ang="0">
                <a:pos x="89" y="192"/>
              </a:cxn>
              <a:cxn ang="0">
                <a:pos x="93" y="217"/>
              </a:cxn>
              <a:cxn ang="0">
                <a:pos x="96" y="239"/>
              </a:cxn>
              <a:cxn ang="0">
                <a:pos x="96" y="259"/>
              </a:cxn>
              <a:cxn ang="0">
                <a:pos x="94" y="277"/>
              </a:cxn>
              <a:cxn ang="0">
                <a:pos x="93" y="294"/>
              </a:cxn>
              <a:cxn ang="0">
                <a:pos x="89" y="308"/>
              </a:cxn>
              <a:cxn ang="0">
                <a:pos x="86" y="322"/>
              </a:cxn>
              <a:cxn ang="0">
                <a:pos x="83" y="336"/>
              </a:cxn>
              <a:cxn ang="0">
                <a:pos x="79" y="349"/>
              </a:cxn>
              <a:cxn ang="0">
                <a:pos x="77" y="358"/>
              </a:cxn>
              <a:cxn ang="0">
                <a:pos x="74" y="366"/>
              </a:cxn>
              <a:cxn ang="0">
                <a:pos x="71" y="372"/>
              </a:cxn>
              <a:cxn ang="0">
                <a:pos x="69" y="377"/>
              </a:cxn>
              <a:cxn ang="0">
                <a:pos x="68" y="379"/>
              </a:cxn>
              <a:cxn ang="0">
                <a:pos x="64" y="379"/>
              </a:cxn>
              <a:cxn ang="0">
                <a:pos x="61" y="374"/>
              </a:cxn>
              <a:cxn ang="0">
                <a:pos x="58" y="366"/>
              </a:cxn>
              <a:cxn ang="0">
                <a:pos x="54" y="353"/>
              </a:cxn>
              <a:cxn ang="0">
                <a:pos x="47" y="336"/>
              </a:cxn>
              <a:cxn ang="0">
                <a:pos x="43" y="314"/>
              </a:cxn>
              <a:cxn ang="0">
                <a:pos x="36" y="288"/>
              </a:cxn>
              <a:cxn ang="0">
                <a:pos x="30" y="256"/>
              </a:cxn>
              <a:cxn ang="0">
                <a:pos x="27" y="239"/>
              </a:cxn>
            </a:cxnLst>
            <a:rect l="txL" t="txT" r="txR" b="txB"/>
            <a:pathLst>
              <a:path w="96" h="379">
                <a:moveTo>
                  <a:pt x="27" y="239"/>
                </a:moveTo>
                <a:lnTo>
                  <a:pt x="21" y="203"/>
                </a:lnTo>
                <a:lnTo>
                  <a:pt x="16" y="168"/>
                </a:lnTo>
                <a:lnTo>
                  <a:pt x="15" y="151"/>
                </a:lnTo>
                <a:lnTo>
                  <a:pt x="11" y="135"/>
                </a:lnTo>
                <a:lnTo>
                  <a:pt x="10" y="118"/>
                </a:lnTo>
                <a:lnTo>
                  <a:pt x="8" y="104"/>
                </a:lnTo>
                <a:lnTo>
                  <a:pt x="5" y="88"/>
                </a:lnTo>
                <a:lnTo>
                  <a:pt x="4" y="74"/>
                </a:lnTo>
                <a:lnTo>
                  <a:pt x="4" y="60"/>
                </a:lnTo>
                <a:lnTo>
                  <a:pt x="2" y="48"/>
                </a:lnTo>
                <a:lnTo>
                  <a:pt x="0" y="35"/>
                </a:lnTo>
                <a:lnTo>
                  <a:pt x="0" y="22"/>
                </a:lnTo>
                <a:lnTo>
                  <a:pt x="0" y="11"/>
                </a:lnTo>
                <a:lnTo>
                  <a:pt x="0" y="0"/>
                </a:lnTo>
                <a:lnTo>
                  <a:pt x="7" y="7"/>
                </a:lnTo>
                <a:lnTo>
                  <a:pt x="13" y="15"/>
                </a:lnTo>
                <a:lnTo>
                  <a:pt x="21" y="21"/>
                </a:lnTo>
                <a:lnTo>
                  <a:pt x="27" y="29"/>
                </a:lnTo>
                <a:lnTo>
                  <a:pt x="33" y="37"/>
                </a:lnTo>
                <a:lnTo>
                  <a:pt x="38" y="46"/>
                </a:lnTo>
                <a:lnTo>
                  <a:pt x="44" y="55"/>
                </a:lnTo>
                <a:lnTo>
                  <a:pt x="49" y="65"/>
                </a:lnTo>
                <a:lnTo>
                  <a:pt x="60" y="84"/>
                </a:lnTo>
                <a:lnTo>
                  <a:pt x="68" y="106"/>
                </a:lnTo>
                <a:lnTo>
                  <a:pt x="75" y="128"/>
                </a:lnTo>
                <a:lnTo>
                  <a:pt x="83" y="153"/>
                </a:lnTo>
                <a:lnTo>
                  <a:pt x="85" y="165"/>
                </a:lnTo>
                <a:lnTo>
                  <a:pt x="88" y="179"/>
                </a:lnTo>
                <a:lnTo>
                  <a:pt x="89" y="192"/>
                </a:lnTo>
                <a:lnTo>
                  <a:pt x="91" y="204"/>
                </a:lnTo>
                <a:lnTo>
                  <a:pt x="93" y="217"/>
                </a:lnTo>
                <a:lnTo>
                  <a:pt x="94" y="228"/>
                </a:lnTo>
                <a:lnTo>
                  <a:pt x="96" y="239"/>
                </a:lnTo>
                <a:lnTo>
                  <a:pt x="96" y="250"/>
                </a:lnTo>
                <a:lnTo>
                  <a:pt x="96" y="259"/>
                </a:lnTo>
                <a:lnTo>
                  <a:pt x="96" y="269"/>
                </a:lnTo>
                <a:lnTo>
                  <a:pt x="94" y="277"/>
                </a:lnTo>
                <a:lnTo>
                  <a:pt x="94" y="286"/>
                </a:lnTo>
                <a:lnTo>
                  <a:pt x="93" y="294"/>
                </a:lnTo>
                <a:lnTo>
                  <a:pt x="91" y="302"/>
                </a:lnTo>
                <a:lnTo>
                  <a:pt x="89" y="308"/>
                </a:lnTo>
                <a:lnTo>
                  <a:pt x="88" y="314"/>
                </a:lnTo>
                <a:lnTo>
                  <a:pt x="86" y="322"/>
                </a:lnTo>
                <a:lnTo>
                  <a:pt x="85" y="330"/>
                </a:lnTo>
                <a:lnTo>
                  <a:pt x="83" y="336"/>
                </a:lnTo>
                <a:lnTo>
                  <a:pt x="80" y="343"/>
                </a:lnTo>
                <a:lnTo>
                  <a:pt x="79" y="349"/>
                </a:lnTo>
                <a:lnTo>
                  <a:pt x="77" y="353"/>
                </a:lnTo>
                <a:lnTo>
                  <a:pt x="77" y="358"/>
                </a:lnTo>
                <a:lnTo>
                  <a:pt x="75" y="363"/>
                </a:lnTo>
                <a:lnTo>
                  <a:pt x="74" y="366"/>
                </a:lnTo>
                <a:lnTo>
                  <a:pt x="72" y="369"/>
                </a:lnTo>
                <a:lnTo>
                  <a:pt x="71" y="372"/>
                </a:lnTo>
                <a:lnTo>
                  <a:pt x="71" y="375"/>
                </a:lnTo>
                <a:lnTo>
                  <a:pt x="69" y="377"/>
                </a:lnTo>
                <a:lnTo>
                  <a:pt x="68" y="379"/>
                </a:lnTo>
                <a:lnTo>
                  <a:pt x="66" y="379"/>
                </a:lnTo>
                <a:lnTo>
                  <a:pt x="64" y="379"/>
                </a:lnTo>
                <a:lnTo>
                  <a:pt x="63" y="377"/>
                </a:lnTo>
                <a:lnTo>
                  <a:pt x="61" y="374"/>
                </a:lnTo>
                <a:lnTo>
                  <a:pt x="60" y="371"/>
                </a:lnTo>
                <a:lnTo>
                  <a:pt x="58" y="366"/>
                </a:lnTo>
                <a:lnTo>
                  <a:pt x="55" y="360"/>
                </a:lnTo>
                <a:lnTo>
                  <a:pt x="54" y="353"/>
                </a:lnTo>
                <a:lnTo>
                  <a:pt x="50" y="346"/>
                </a:lnTo>
                <a:lnTo>
                  <a:pt x="47" y="336"/>
                </a:lnTo>
                <a:lnTo>
                  <a:pt x="46" y="325"/>
                </a:lnTo>
                <a:lnTo>
                  <a:pt x="43" y="314"/>
                </a:lnTo>
                <a:lnTo>
                  <a:pt x="40" y="302"/>
                </a:lnTo>
                <a:lnTo>
                  <a:pt x="36" y="288"/>
                </a:lnTo>
                <a:lnTo>
                  <a:pt x="33" y="272"/>
                </a:lnTo>
                <a:lnTo>
                  <a:pt x="30" y="256"/>
                </a:lnTo>
                <a:lnTo>
                  <a:pt x="27" y="239"/>
                </a:lnTo>
              </a:path>
            </a:pathLst>
          </a:custGeom>
          <a:solidFill>
            <a:srgbClr val="FF0000">
              <a:alpha val="100000"/>
            </a:srgbClr>
          </a:solidFill>
          <a:ln w="142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3" name="Freeform 13"/>
          <p:cNvSpPr/>
          <p:nvPr/>
        </p:nvSpPr>
        <p:spPr>
          <a:xfrm>
            <a:off x="2457450" y="3654425"/>
            <a:ext cx="460375" cy="900113"/>
          </a:xfrm>
          <a:custGeom>
            <a:avLst/>
            <a:gdLst>
              <a:gd name="txL" fmla="*/ 0 w 290"/>
              <a:gd name="txT" fmla="*/ 0 h 1134"/>
              <a:gd name="txR" fmla="*/ 290 w 290"/>
              <a:gd name="txB" fmla="*/ 1134 h 1134"/>
            </a:gdLst>
            <a:ahLst/>
            <a:cxnLst>
              <a:cxn ang="0">
                <a:pos x="48" y="1067"/>
              </a:cxn>
              <a:cxn ang="0">
                <a:pos x="31" y="1092"/>
              </a:cxn>
              <a:cxn ang="0">
                <a:pos x="19" y="1112"/>
              </a:cxn>
              <a:cxn ang="0">
                <a:pos x="9" y="1125"/>
              </a:cxn>
              <a:cxn ang="0">
                <a:pos x="3" y="1133"/>
              </a:cxn>
              <a:cxn ang="0">
                <a:pos x="0" y="1131"/>
              </a:cxn>
              <a:cxn ang="0">
                <a:pos x="2" y="1119"/>
              </a:cxn>
              <a:cxn ang="0">
                <a:pos x="6" y="1105"/>
              </a:cxn>
              <a:cxn ang="0">
                <a:pos x="11" y="1089"/>
              </a:cxn>
              <a:cxn ang="0">
                <a:pos x="17" y="1069"/>
              </a:cxn>
              <a:cxn ang="0">
                <a:pos x="25" y="1045"/>
              </a:cxn>
              <a:cxn ang="0">
                <a:pos x="34" y="1017"/>
              </a:cxn>
              <a:cxn ang="0">
                <a:pos x="47" y="985"/>
              </a:cxn>
              <a:cxn ang="0">
                <a:pos x="59" y="951"/>
              </a:cxn>
              <a:cxn ang="0">
                <a:pos x="73" y="912"/>
              </a:cxn>
              <a:cxn ang="0">
                <a:pos x="112" y="781"/>
              </a:cxn>
              <a:cxn ang="0">
                <a:pos x="156" y="603"/>
              </a:cxn>
              <a:cxn ang="0">
                <a:pos x="180" y="482"/>
              </a:cxn>
              <a:cxn ang="0">
                <a:pos x="192" y="391"/>
              </a:cxn>
              <a:cxn ang="0">
                <a:pos x="198" y="304"/>
              </a:cxn>
              <a:cxn ang="0">
                <a:pos x="203" y="221"/>
              </a:cxn>
              <a:cxn ang="0">
                <a:pos x="205" y="143"/>
              </a:cxn>
              <a:cxn ang="0">
                <a:pos x="205" y="69"/>
              </a:cxn>
              <a:cxn ang="0">
                <a:pos x="200" y="0"/>
              </a:cxn>
              <a:cxn ang="0">
                <a:pos x="242" y="33"/>
              </a:cxn>
              <a:cxn ang="0">
                <a:pos x="267" y="55"/>
              </a:cxn>
              <a:cxn ang="0">
                <a:pos x="278" y="68"/>
              </a:cxn>
              <a:cxn ang="0">
                <a:pos x="286" y="100"/>
              </a:cxn>
              <a:cxn ang="0">
                <a:pos x="290" y="138"/>
              </a:cxn>
              <a:cxn ang="0">
                <a:pos x="287" y="184"/>
              </a:cxn>
              <a:cxn ang="0">
                <a:pos x="284" y="217"/>
              </a:cxn>
              <a:cxn ang="0">
                <a:pos x="279" y="254"/>
              </a:cxn>
              <a:cxn ang="0">
                <a:pos x="273" y="300"/>
              </a:cxn>
              <a:cxn ang="0">
                <a:pos x="265" y="350"/>
              </a:cxn>
              <a:cxn ang="0">
                <a:pos x="258" y="410"/>
              </a:cxn>
              <a:cxn ang="0">
                <a:pos x="240" y="519"/>
              </a:cxn>
              <a:cxn ang="0">
                <a:pos x="214" y="648"/>
              </a:cxn>
              <a:cxn ang="0">
                <a:pos x="178" y="778"/>
              </a:cxn>
              <a:cxn ang="0">
                <a:pos x="156" y="841"/>
              </a:cxn>
              <a:cxn ang="0">
                <a:pos x="134" y="899"/>
              </a:cxn>
              <a:cxn ang="0">
                <a:pos x="112" y="949"/>
              </a:cxn>
              <a:cxn ang="0">
                <a:pos x="91" y="995"/>
              </a:cxn>
              <a:cxn ang="0">
                <a:pos x="69" y="1036"/>
              </a:cxn>
            </a:cxnLst>
            <a:rect l="txL" t="txT" r="txR" b="txB"/>
            <a:pathLst>
              <a:path w="290" h="1134">
                <a:moveTo>
                  <a:pt x="61" y="1048"/>
                </a:moveTo>
                <a:lnTo>
                  <a:pt x="55" y="1058"/>
                </a:lnTo>
                <a:lnTo>
                  <a:pt x="48" y="1067"/>
                </a:lnTo>
                <a:lnTo>
                  <a:pt x="42" y="1076"/>
                </a:lnTo>
                <a:lnTo>
                  <a:pt x="38" y="1084"/>
                </a:lnTo>
                <a:lnTo>
                  <a:pt x="31" y="1092"/>
                </a:lnTo>
                <a:lnTo>
                  <a:pt x="27" y="1100"/>
                </a:lnTo>
                <a:lnTo>
                  <a:pt x="23" y="1106"/>
                </a:lnTo>
                <a:lnTo>
                  <a:pt x="19" y="1112"/>
                </a:lnTo>
                <a:lnTo>
                  <a:pt x="16" y="1117"/>
                </a:lnTo>
                <a:lnTo>
                  <a:pt x="13" y="1122"/>
                </a:lnTo>
                <a:lnTo>
                  <a:pt x="9" y="1125"/>
                </a:lnTo>
                <a:lnTo>
                  <a:pt x="8" y="1128"/>
                </a:lnTo>
                <a:lnTo>
                  <a:pt x="5" y="1131"/>
                </a:lnTo>
                <a:lnTo>
                  <a:pt x="3" y="1133"/>
                </a:lnTo>
                <a:lnTo>
                  <a:pt x="2" y="1134"/>
                </a:lnTo>
                <a:lnTo>
                  <a:pt x="0" y="1131"/>
                </a:lnTo>
                <a:lnTo>
                  <a:pt x="0" y="1128"/>
                </a:lnTo>
                <a:lnTo>
                  <a:pt x="2" y="1122"/>
                </a:lnTo>
                <a:lnTo>
                  <a:pt x="2" y="1119"/>
                </a:lnTo>
                <a:lnTo>
                  <a:pt x="3" y="1114"/>
                </a:lnTo>
                <a:lnTo>
                  <a:pt x="5" y="1109"/>
                </a:lnTo>
                <a:lnTo>
                  <a:pt x="6" y="1105"/>
                </a:lnTo>
                <a:lnTo>
                  <a:pt x="6" y="1100"/>
                </a:lnTo>
                <a:lnTo>
                  <a:pt x="9" y="1095"/>
                </a:lnTo>
                <a:lnTo>
                  <a:pt x="11" y="1089"/>
                </a:lnTo>
                <a:lnTo>
                  <a:pt x="13" y="1083"/>
                </a:lnTo>
                <a:lnTo>
                  <a:pt x="14" y="1076"/>
                </a:lnTo>
                <a:lnTo>
                  <a:pt x="17" y="1069"/>
                </a:lnTo>
                <a:lnTo>
                  <a:pt x="20" y="1061"/>
                </a:lnTo>
                <a:lnTo>
                  <a:pt x="22" y="1053"/>
                </a:lnTo>
                <a:lnTo>
                  <a:pt x="25" y="1045"/>
                </a:lnTo>
                <a:lnTo>
                  <a:pt x="28" y="1036"/>
                </a:lnTo>
                <a:lnTo>
                  <a:pt x="31" y="1026"/>
                </a:lnTo>
                <a:lnTo>
                  <a:pt x="34" y="1017"/>
                </a:lnTo>
                <a:lnTo>
                  <a:pt x="39" y="1007"/>
                </a:lnTo>
                <a:lnTo>
                  <a:pt x="42" y="996"/>
                </a:lnTo>
                <a:lnTo>
                  <a:pt x="47" y="985"/>
                </a:lnTo>
                <a:lnTo>
                  <a:pt x="50" y="974"/>
                </a:lnTo>
                <a:lnTo>
                  <a:pt x="55" y="962"/>
                </a:lnTo>
                <a:lnTo>
                  <a:pt x="59" y="951"/>
                </a:lnTo>
                <a:lnTo>
                  <a:pt x="64" y="938"/>
                </a:lnTo>
                <a:lnTo>
                  <a:pt x="69" y="924"/>
                </a:lnTo>
                <a:lnTo>
                  <a:pt x="73" y="912"/>
                </a:lnTo>
                <a:lnTo>
                  <a:pt x="78" y="897"/>
                </a:lnTo>
                <a:lnTo>
                  <a:pt x="95" y="839"/>
                </a:lnTo>
                <a:lnTo>
                  <a:pt x="112" y="781"/>
                </a:lnTo>
                <a:lnTo>
                  <a:pt x="128" y="722"/>
                </a:lnTo>
                <a:lnTo>
                  <a:pt x="144" y="664"/>
                </a:lnTo>
                <a:lnTo>
                  <a:pt x="156" y="603"/>
                </a:lnTo>
                <a:lnTo>
                  <a:pt x="169" y="543"/>
                </a:lnTo>
                <a:lnTo>
                  <a:pt x="175" y="513"/>
                </a:lnTo>
                <a:lnTo>
                  <a:pt x="180" y="482"/>
                </a:lnTo>
                <a:lnTo>
                  <a:pt x="184" y="452"/>
                </a:lnTo>
                <a:lnTo>
                  <a:pt x="189" y="421"/>
                </a:lnTo>
                <a:lnTo>
                  <a:pt x="192" y="391"/>
                </a:lnTo>
                <a:lnTo>
                  <a:pt x="194" y="361"/>
                </a:lnTo>
                <a:lnTo>
                  <a:pt x="197" y="333"/>
                </a:lnTo>
                <a:lnTo>
                  <a:pt x="198" y="304"/>
                </a:lnTo>
                <a:lnTo>
                  <a:pt x="200" y="276"/>
                </a:lnTo>
                <a:lnTo>
                  <a:pt x="201" y="248"/>
                </a:lnTo>
                <a:lnTo>
                  <a:pt x="203" y="221"/>
                </a:lnTo>
                <a:lnTo>
                  <a:pt x="205" y="195"/>
                </a:lnTo>
                <a:lnTo>
                  <a:pt x="205" y="168"/>
                </a:lnTo>
                <a:lnTo>
                  <a:pt x="205" y="143"/>
                </a:lnTo>
                <a:lnTo>
                  <a:pt x="205" y="118"/>
                </a:lnTo>
                <a:lnTo>
                  <a:pt x="205" y="93"/>
                </a:lnTo>
                <a:lnTo>
                  <a:pt x="205" y="69"/>
                </a:lnTo>
                <a:lnTo>
                  <a:pt x="203" y="46"/>
                </a:lnTo>
                <a:lnTo>
                  <a:pt x="201" y="22"/>
                </a:lnTo>
                <a:lnTo>
                  <a:pt x="200" y="0"/>
                </a:lnTo>
                <a:lnTo>
                  <a:pt x="215" y="11"/>
                </a:lnTo>
                <a:lnTo>
                  <a:pt x="230" y="22"/>
                </a:lnTo>
                <a:lnTo>
                  <a:pt x="242" y="33"/>
                </a:lnTo>
                <a:lnTo>
                  <a:pt x="253" y="42"/>
                </a:lnTo>
                <a:lnTo>
                  <a:pt x="262" y="50"/>
                </a:lnTo>
                <a:lnTo>
                  <a:pt x="267" y="55"/>
                </a:lnTo>
                <a:lnTo>
                  <a:pt x="270" y="60"/>
                </a:lnTo>
                <a:lnTo>
                  <a:pt x="275" y="63"/>
                </a:lnTo>
                <a:lnTo>
                  <a:pt x="278" y="68"/>
                </a:lnTo>
                <a:lnTo>
                  <a:pt x="279" y="71"/>
                </a:lnTo>
                <a:lnTo>
                  <a:pt x="283" y="75"/>
                </a:lnTo>
                <a:lnTo>
                  <a:pt x="286" y="100"/>
                </a:lnTo>
                <a:lnTo>
                  <a:pt x="287" y="113"/>
                </a:lnTo>
                <a:lnTo>
                  <a:pt x="289" y="126"/>
                </a:lnTo>
                <a:lnTo>
                  <a:pt x="290" y="138"/>
                </a:lnTo>
                <a:lnTo>
                  <a:pt x="290" y="152"/>
                </a:lnTo>
                <a:lnTo>
                  <a:pt x="289" y="168"/>
                </a:lnTo>
                <a:lnTo>
                  <a:pt x="287" y="184"/>
                </a:lnTo>
                <a:lnTo>
                  <a:pt x="287" y="193"/>
                </a:lnTo>
                <a:lnTo>
                  <a:pt x="286" y="204"/>
                </a:lnTo>
                <a:lnTo>
                  <a:pt x="284" y="217"/>
                </a:lnTo>
                <a:lnTo>
                  <a:pt x="283" y="229"/>
                </a:lnTo>
                <a:lnTo>
                  <a:pt x="281" y="242"/>
                </a:lnTo>
                <a:lnTo>
                  <a:pt x="279" y="254"/>
                </a:lnTo>
                <a:lnTo>
                  <a:pt x="278" y="268"/>
                </a:lnTo>
                <a:lnTo>
                  <a:pt x="275" y="284"/>
                </a:lnTo>
                <a:lnTo>
                  <a:pt x="273" y="300"/>
                </a:lnTo>
                <a:lnTo>
                  <a:pt x="270" y="315"/>
                </a:lnTo>
                <a:lnTo>
                  <a:pt x="269" y="333"/>
                </a:lnTo>
                <a:lnTo>
                  <a:pt x="265" y="350"/>
                </a:lnTo>
                <a:lnTo>
                  <a:pt x="264" y="370"/>
                </a:lnTo>
                <a:lnTo>
                  <a:pt x="261" y="389"/>
                </a:lnTo>
                <a:lnTo>
                  <a:pt x="258" y="410"/>
                </a:lnTo>
                <a:lnTo>
                  <a:pt x="254" y="432"/>
                </a:lnTo>
                <a:lnTo>
                  <a:pt x="248" y="475"/>
                </a:lnTo>
                <a:lnTo>
                  <a:pt x="240" y="519"/>
                </a:lnTo>
                <a:lnTo>
                  <a:pt x="233" y="562"/>
                </a:lnTo>
                <a:lnTo>
                  <a:pt x="225" y="606"/>
                </a:lnTo>
                <a:lnTo>
                  <a:pt x="214" y="648"/>
                </a:lnTo>
                <a:lnTo>
                  <a:pt x="203" y="690"/>
                </a:lnTo>
                <a:lnTo>
                  <a:pt x="190" y="734"/>
                </a:lnTo>
                <a:lnTo>
                  <a:pt x="178" y="778"/>
                </a:lnTo>
                <a:lnTo>
                  <a:pt x="170" y="800"/>
                </a:lnTo>
                <a:lnTo>
                  <a:pt x="162" y="821"/>
                </a:lnTo>
                <a:lnTo>
                  <a:pt x="156" y="841"/>
                </a:lnTo>
                <a:lnTo>
                  <a:pt x="148" y="861"/>
                </a:lnTo>
                <a:lnTo>
                  <a:pt x="142" y="880"/>
                </a:lnTo>
                <a:lnTo>
                  <a:pt x="134" y="899"/>
                </a:lnTo>
                <a:lnTo>
                  <a:pt x="127" y="916"/>
                </a:lnTo>
                <a:lnTo>
                  <a:pt x="120" y="934"/>
                </a:lnTo>
                <a:lnTo>
                  <a:pt x="112" y="949"/>
                </a:lnTo>
                <a:lnTo>
                  <a:pt x="105" y="965"/>
                </a:lnTo>
                <a:lnTo>
                  <a:pt x="98" y="981"/>
                </a:lnTo>
                <a:lnTo>
                  <a:pt x="91" y="995"/>
                </a:lnTo>
                <a:lnTo>
                  <a:pt x="83" y="1009"/>
                </a:lnTo>
                <a:lnTo>
                  <a:pt x="77" y="1023"/>
                </a:lnTo>
                <a:lnTo>
                  <a:pt x="69" y="1036"/>
                </a:lnTo>
                <a:lnTo>
                  <a:pt x="61" y="1048"/>
                </a:lnTo>
              </a:path>
            </a:pathLst>
          </a:custGeom>
          <a:solidFill>
            <a:srgbClr val="FF0000">
              <a:alpha val="100000"/>
            </a:srgbClr>
          </a:solidFill>
          <a:ln w="142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4" name="Freeform 14"/>
          <p:cNvSpPr/>
          <p:nvPr/>
        </p:nvSpPr>
        <p:spPr>
          <a:xfrm>
            <a:off x="2478088" y="3798888"/>
            <a:ext cx="584200" cy="180975"/>
          </a:xfrm>
          <a:custGeom>
            <a:avLst/>
            <a:gdLst>
              <a:gd name="txL" fmla="*/ 0 w 368"/>
              <a:gd name="txT" fmla="*/ 0 h 227"/>
              <a:gd name="txR" fmla="*/ 368 w 368"/>
              <a:gd name="txB" fmla="*/ 227 h 227"/>
            </a:gdLst>
            <a:ahLst/>
            <a:cxnLst>
              <a:cxn ang="0">
                <a:pos x="368" y="47"/>
              </a:cxn>
              <a:cxn ang="0">
                <a:pos x="363" y="56"/>
              </a:cxn>
              <a:cxn ang="0">
                <a:pos x="355" y="66"/>
              </a:cxn>
              <a:cxn ang="0">
                <a:pos x="343" y="78"/>
              </a:cxn>
              <a:cxn ang="0">
                <a:pos x="326" y="91"/>
              </a:cxn>
              <a:cxn ang="0">
                <a:pos x="304" y="106"/>
              </a:cxn>
              <a:cxn ang="0">
                <a:pos x="277" y="122"/>
              </a:cxn>
              <a:cxn ang="0">
                <a:pos x="248" y="141"/>
              </a:cxn>
              <a:cxn ang="0">
                <a:pos x="213" y="161"/>
              </a:cxn>
              <a:cxn ang="0">
                <a:pos x="182" y="178"/>
              </a:cxn>
              <a:cxn ang="0">
                <a:pos x="154" y="193"/>
              </a:cxn>
              <a:cxn ang="0">
                <a:pos x="131" y="204"/>
              </a:cxn>
              <a:cxn ang="0">
                <a:pos x="110" y="213"/>
              </a:cxn>
              <a:cxn ang="0">
                <a:pos x="93" y="219"/>
              </a:cxn>
              <a:cxn ang="0">
                <a:pos x="81" y="224"/>
              </a:cxn>
              <a:cxn ang="0">
                <a:pos x="73" y="226"/>
              </a:cxn>
              <a:cxn ang="0">
                <a:pos x="67" y="226"/>
              </a:cxn>
              <a:cxn ang="0">
                <a:pos x="56" y="222"/>
              </a:cxn>
              <a:cxn ang="0">
                <a:pos x="45" y="216"/>
              </a:cxn>
              <a:cxn ang="0">
                <a:pos x="26" y="205"/>
              </a:cxn>
              <a:cxn ang="0">
                <a:pos x="15" y="194"/>
              </a:cxn>
              <a:cxn ang="0">
                <a:pos x="7" y="183"/>
              </a:cxn>
              <a:cxn ang="0">
                <a:pos x="1" y="171"/>
              </a:cxn>
              <a:cxn ang="0">
                <a:pos x="0" y="161"/>
              </a:cxn>
              <a:cxn ang="0">
                <a:pos x="1" y="153"/>
              </a:cxn>
              <a:cxn ang="0">
                <a:pos x="7" y="146"/>
              </a:cxn>
              <a:cxn ang="0">
                <a:pos x="20" y="138"/>
              </a:cxn>
              <a:cxn ang="0">
                <a:pos x="37" y="130"/>
              </a:cxn>
              <a:cxn ang="0">
                <a:pos x="48" y="125"/>
              </a:cxn>
              <a:cxn ang="0">
                <a:pos x="60" y="119"/>
              </a:cxn>
              <a:cxn ang="0">
                <a:pos x="76" y="113"/>
              </a:cxn>
              <a:cxn ang="0">
                <a:pos x="95" y="103"/>
              </a:cxn>
              <a:cxn ang="0">
                <a:pos x="117" y="94"/>
              </a:cxn>
              <a:cxn ang="0">
                <a:pos x="142" y="83"/>
              </a:cxn>
              <a:cxn ang="0">
                <a:pos x="168" y="69"/>
              </a:cxn>
              <a:cxn ang="0">
                <a:pos x="198" y="53"/>
              </a:cxn>
              <a:cxn ang="0">
                <a:pos x="227" y="42"/>
              </a:cxn>
              <a:cxn ang="0">
                <a:pos x="252" y="31"/>
              </a:cxn>
              <a:cxn ang="0">
                <a:pos x="276" y="22"/>
              </a:cxn>
              <a:cxn ang="0">
                <a:pos x="296" y="14"/>
              </a:cxn>
              <a:cxn ang="0">
                <a:pos x="313" y="7"/>
              </a:cxn>
              <a:cxn ang="0">
                <a:pos x="327" y="3"/>
              </a:cxn>
              <a:cxn ang="0">
                <a:pos x="338" y="0"/>
              </a:cxn>
              <a:cxn ang="0">
                <a:pos x="346" y="0"/>
              </a:cxn>
              <a:cxn ang="0">
                <a:pos x="357" y="1"/>
              </a:cxn>
              <a:cxn ang="0">
                <a:pos x="363" y="9"/>
              </a:cxn>
              <a:cxn ang="0">
                <a:pos x="366" y="15"/>
              </a:cxn>
              <a:cxn ang="0">
                <a:pos x="368" y="22"/>
              </a:cxn>
              <a:cxn ang="0">
                <a:pos x="368" y="31"/>
              </a:cxn>
              <a:cxn ang="0">
                <a:pos x="368" y="42"/>
              </a:cxn>
            </a:cxnLst>
            <a:rect l="txL" t="txT" r="txR" b="txB"/>
            <a:pathLst>
              <a:path w="368" h="227">
                <a:moveTo>
                  <a:pt x="368" y="42"/>
                </a:moveTo>
                <a:lnTo>
                  <a:pt x="368" y="47"/>
                </a:lnTo>
                <a:lnTo>
                  <a:pt x="366" y="51"/>
                </a:lnTo>
                <a:lnTo>
                  <a:pt x="363" y="56"/>
                </a:lnTo>
                <a:lnTo>
                  <a:pt x="360" y="61"/>
                </a:lnTo>
                <a:lnTo>
                  <a:pt x="355" y="66"/>
                </a:lnTo>
                <a:lnTo>
                  <a:pt x="349" y="72"/>
                </a:lnTo>
                <a:lnTo>
                  <a:pt x="343" y="78"/>
                </a:lnTo>
                <a:lnTo>
                  <a:pt x="335" y="84"/>
                </a:lnTo>
                <a:lnTo>
                  <a:pt x="326" y="91"/>
                </a:lnTo>
                <a:lnTo>
                  <a:pt x="315" y="98"/>
                </a:lnTo>
                <a:lnTo>
                  <a:pt x="304" y="106"/>
                </a:lnTo>
                <a:lnTo>
                  <a:pt x="291" y="114"/>
                </a:lnTo>
                <a:lnTo>
                  <a:pt x="277" y="122"/>
                </a:lnTo>
                <a:lnTo>
                  <a:pt x="263" y="131"/>
                </a:lnTo>
                <a:lnTo>
                  <a:pt x="248" y="141"/>
                </a:lnTo>
                <a:lnTo>
                  <a:pt x="231" y="150"/>
                </a:lnTo>
                <a:lnTo>
                  <a:pt x="213" y="161"/>
                </a:lnTo>
                <a:lnTo>
                  <a:pt x="198" y="169"/>
                </a:lnTo>
                <a:lnTo>
                  <a:pt x="182" y="178"/>
                </a:lnTo>
                <a:lnTo>
                  <a:pt x="168" y="186"/>
                </a:lnTo>
                <a:lnTo>
                  <a:pt x="154" y="193"/>
                </a:lnTo>
                <a:lnTo>
                  <a:pt x="142" y="199"/>
                </a:lnTo>
                <a:lnTo>
                  <a:pt x="131" y="204"/>
                </a:lnTo>
                <a:lnTo>
                  <a:pt x="120" y="210"/>
                </a:lnTo>
                <a:lnTo>
                  <a:pt x="110" y="213"/>
                </a:lnTo>
                <a:lnTo>
                  <a:pt x="101" y="218"/>
                </a:lnTo>
                <a:lnTo>
                  <a:pt x="93" y="219"/>
                </a:lnTo>
                <a:lnTo>
                  <a:pt x="87" y="222"/>
                </a:lnTo>
                <a:lnTo>
                  <a:pt x="81" y="224"/>
                </a:lnTo>
                <a:lnTo>
                  <a:pt x="78" y="226"/>
                </a:lnTo>
                <a:lnTo>
                  <a:pt x="73" y="226"/>
                </a:lnTo>
                <a:lnTo>
                  <a:pt x="71" y="227"/>
                </a:lnTo>
                <a:lnTo>
                  <a:pt x="67" y="226"/>
                </a:lnTo>
                <a:lnTo>
                  <a:pt x="62" y="224"/>
                </a:lnTo>
                <a:lnTo>
                  <a:pt x="56" y="222"/>
                </a:lnTo>
                <a:lnTo>
                  <a:pt x="51" y="219"/>
                </a:lnTo>
                <a:lnTo>
                  <a:pt x="45" y="216"/>
                </a:lnTo>
                <a:lnTo>
                  <a:pt x="39" y="213"/>
                </a:lnTo>
                <a:lnTo>
                  <a:pt x="26" y="205"/>
                </a:lnTo>
                <a:lnTo>
                  <a:pt x="20" y="200"/>
                </a:lnTo>
                <a:lnTo>
                  <a:pt x="15" y="194"/>
                </a:lnTo>
                <a:lnTo>
                  <a:pt x="10" y="189"/>
                </a:lnTo>
                <a:lnTo>
                  <a:pt x="7" y="183"/>
                </a:lnTo>
                <a:lnTo>
                  <a:pt x="3" y="177"/>
                </a:lnTo>
                <a:lnTo>
                  <a:pt x="1" y="171"/>
                </a:lnTo>
                <a:lnTo>
                  <a:pt x="0" y="166"/>
                </a:lnTo>
                <a:lnTo>
                  <a:pt x="0" y="161"/>
                </a:lnTo>
                <a:lnTo>
                  <a:pt x="0" y="158"/>
                </a:lnTo>
                <a:lnTo>
                  <a:pt x="1" y="153"/>
                </a:lnTo>
                <a:lnTo>
                  <a:pt x="4" y="150"/>
                </a:lnTo>
                <a:lnTo>
                  <a:pt x="7" y="146"/>
                </a:lnTo>
                <a:lnTo>
                  <a:pt x="14" y="141"/>
                </a:lnTo>
                <a:lnTo>
                  <a:pt x="20" y="138"/>
                </a:lnTo>
                <a:lnTo>
                  <a:pt x="28" y="133"/>
                </a:lnTo>
                <a:lnTo>
                  <a:pt x="37" y="130"/>
                </a:lnTo>
                <a:lnTo>
                  <a:pt x="42" y="127"/>
                </a:lnTo>
                <a:lnTo>
                  <a:pt x="48" y="125"/>
                </a:lnTo>
                <a:lnTo>
                  <a:pt x="54" y="122"/>
                </a:lnTo>
                <a:lnTo>
                  <a:pt x="60" y="119"/>
                </a:lnTo>
                <a:lnTo>
                  <a:pt x="68" y="116"/>
                </a:lnTo>
                <a:lnTo>
                  <a:pt x="76" y="113"/>
                </a:lnTo>
                <a:lnTo>
                  <a:pt x="85" y="108"/>
                </a:lnTo>
                <a:lnTo>
                  <a:pt x="95" y="103"/>
                </a:lnTo>
                <a:lnTo>
                  <a:pt x="106" y="98"/>
                </a:lnTo>
                <a:lnTo>
                  <a:pt x="117" y="94"/>
                </a:lnTo>
                <a:lnTo>
                  <a:pt x="128" y="89"/>
                </a:lnTo>
                <a:lnTo>
                  <a:pt x="142" y="83"/>
                </a:lnTo>
                <a:lnTo>
                  <a:pt x="154" y="76"/>
                </a:lnTo>
                <a:lnTo>
                  <a:pt x="168" y="69"/>
                </a:lnTo>
                <a:lnTo>
                  <a:pt x="182" y="61"/>
                </a:lnTo>
                <a:lnTo>
                  <a:pt x="198" y="53"/>
                </a:lnTo>
                <a:lnTo>
                  <a:pt x="212" y="47"/>
                </a:lnTo>
                <a:lnTo>
                  <a:pt x="227" y="42"/>
                </a:lnTo>
                <a:lnTo>
                  <a:pt x="240" y="36"/>
                </a:lnTo>
                <a:lnTo>
                  <a:pt x="252" y="31"/>
                </a:lnTo>
                <a:lnTo>
                  <a:pt x="265" y="26"/>
                </a:lnTo>
                <a:lnTo>
                  <a:pt x="276" y="22"/>
                </a:lnTo>
                <a:lnTo>
                  <a:pt x="287" y="18"/>
                </a:lnTo>
                <a:lnTo>
                  <a:pt x="296" y="14"/>
                </a:lnTo>
                <a:lnTo>
                  <a:pt x="305" y="11"/>
                </a:lnTo>
                <a:lnTo>
                  <a:pt x="313" y="7"/>
                </a:lnTo>
                <a:lnTo>
                  <a:pt x="321" y="6"/>
                </a:lnTo>
                <a:lnTo>
                  <a:pt x="327" y="3"/>
                </a:lnTo>
                <a:lnTo>
                  <a:pt x="334" y="1"/>
                </a:lnTo>
                <a:lnTo>
                  <a:pt x="338" y="0"/>
                </a:lnTo>
                <a:lnTo>
                  <a:pt x="343" y="0"/>
                </a:lnTo>
                <a:lnTo>
                  <a:pt x="346" y="0"/>
                </a:lnTo>
                <a:lnTo>
                  <a:pt x="352" y="0"/>
                </a:lnTo>
                <a:lnTo>
                  <a:pt x="357" y="1"/>
                </a:lnTo>
                <a:lnTo>
                  <a:pt x="360" y="4"/>
                </a:lnTo>
                <a:lnTo>
                  <a:pt x="363" y="9"/>
                </a:lnTo>
                <a:lnTo>
                  <a:pt x="365" y="12"/>
                </a:lnTo>
                <a:lnTo>
                  <a:pt x="366" y="15"/>
                </a:lnTo>
                <a:lnTo>
                  <a:pt x="366" y="18"/>
                </a:lnTo>
                <a:lnTo>
                  <a:pt x="368" y="22"/>
                </a:lnTo>
                <a:lnTo>
                  <a:pt x="368" y="26"/>
                </a:lnTo>
                <a:lnTo>
                  <a:pt x="368" y="31"/>
                </a:lnTo>
                <a:lnTo>
                  <a:pt x="368" y="37"/>
                </a:lnTo>
                <a:lnTo>
                  <a:pt x="368" y="42"/>
                </a:lnTo>
              </a:path>
            </a:pathLst>
          </a:custGeom>
          <a:solidFill>
            <a:srgbClr val="FF0000">
              <a:alpha val="100000"/>
            </a:srgbClr>
          </a:solidFill>
          <a:ln w="142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7" name="Freeform 17"/>
          <p:cNvSpPr/>
          <p:nvPr/>
        </p:nvSpPr>
        <p:spPr>
          <a:xfrm>
            <a:off x="3151188" y="3284538"/>
            <a:ext cx="339725" cy="1050925"/>
          </a:xfrm>
          <a:custGeom>
            <a:avLst/>
            <a:gdLst>
              <a:gd name="txL" fmla="*/ 0 w 214"/>
              <a:gd name="txT" fmla="*/ 0 h 1322"/>
              <a:gd name="txR" fmla="*/ 214 w 214"/>
              <a:gd name="txB" fmla="*/ 1322 h 1322"/>
            </a:gdLst>
            <a:ahLst/>
            <a:cxnLst>
              <a:cxn ang="0">
                <a:pos x="166" y="1115"/>
              </a:cxn>
              <a:cxn ang="0">
                <a:pos x="116" y="1187"/>
              </a:cxn>
              <a:cxn ang="0">
                <a:pos x="80" y="1239"/>
              </a:cxn>
              <a:cxn ang="0">
                <a:pos x="61" y="1269"/>
              </a:cxn>
              <a:cxn ang="0">
                <a:pos x="56" y="1291"/>
              </a:cxn>
              <a:cxn ang="0">
                <a:pos x="50" y="1305"/>
              </a:cxn>
              <a:cxn ang="0">
                <a:pos x="41" y="1318"/>
              </a:cxn>
              <a:cxn ang="0">
                <a:pos x="34" y="1321"/>
              </a:cxn>
              <a:cxn ang="0">
                <a:pos x="28" y="1319"/>
              </a:cxn>
              <a:cxn ang="0">
                <a:pos x="22" y="1310"/>
              </a:cxn>
              <a:cxn ang="0">
                <a:pos x="17" y="1291"/>
              </a:cxn>
              <a:cxn ang="0">
                <a:pos x="6" y="1253"/>
              </a:cxn>
              <a:cxn ang="0">
                <a:pos x="0" y="1217"/>
              </a:cxn>
              <a:cxn ang="0">
                <a:pos x="2" y="1186"/>
              </a:cxn>
              <a:cxn ang="0">
                <a:pos x="16" y="1153"/>
              </a:cxn>
              <a:cxn ang="0">
                <a:pos x="33" y="1115"/>
              </a:cxn>
              <a:cxn ang="0">
                <a:pos x="42" y="1081"/>
              </a:cxn>
              <a:cxn ang="0">
                <a:pos x="49" y="1046"/>
              </a:cxn>
              <a:cxn ang="0">
                <a:pos x="50" y="1019"/>
              </a:cxn>
              <a:cxn ang="0">
                <a:pos x="53" y="988"/>
              </a:cxn>
              <a:cxn ang="0">
                <a:pos x="56" y="950"/>
              </a:cxn>
              <a:cxn ang="0">
                <a:pos x="61" y="902"/>
              </a:cxn>
              <a:cxn ang="0">
                <a:pos x="64" y="847"/>
              </a:cxn>
              <a:cxn ang="0">
                <a:pos x="69" y="783"/>
              </a:cxn>
              <a:cxn ang="0">
                <a:pos x="75" y="709"/>
              </a:cxn>
              <a:cxn ang="0">
                <a:pos x="81" y="626"/>
              </a:cxn>
              <a:cxn ang="0">
                <a:pos x="88" y="483"/>
              </a:cxn>
              <a:cxn ang="0">
                <a:pos x="91" y="411"/>
              </a:cxn>
              <a:cxn ang="0">
                <a:pos x="92" y="345"/>
              </a:cxn>
              <a:cxn ang="0">
                <a:pos x="94" y="285"/>
              </a:cxn>
              <a:cxn ang="0">
                <a:pos x="95" y="232"/>
              </a:cxn>
              <a:cxn ang="0">
                <a:pos x="95" y="185"/>
              </a:cxn>
              <a:cxn ang="0">
                <a:pos x="94" y="146"/>
              </a:cxn>
              <a:cxn ang="0">
                <a:pos x="92" y="102"/>
              </a:cxn>
              <a:cxn ang="0">
                <a:pos x="91" y="58"/>
              </a:cxn>
              <a:cxn ang="0">
                <a:pos x="94" y="25"/>
              </a:cxn>
              <a:cxn ang="0">
                <a:pos x="97" y="4"/>
              </a:cxn>
              <a:cxn ang="0">
                <a:pos x="116" y="33"/>
              </a:cxn>
              <a:cxn ang="0">
                <a:pos x="137" y="109"/>
              </a:cxn>
              <a:cxn ang="0">
                <a:pos x="142" y="163"/>
              </a:cxn>
              <a:cxn ang="0">
                <a:pos x="142" y="197"/>
              </a:cxn>
              <a:cxn ang="0">
                <a:pos x="141" y="240"/>
              </a:cxn>
              <a:cxn ang="0">
                <a:pos x="139" y="291"/>
              </a:cxn>
              <a:cxn ang="0">
                <a:pos x="136" y="354"/>
              </a:cxn>
              <a:cxn ang="0">
                <a:pos x="133" y="425"/>
              </a:cxn>
              <a:cxn ang="0">
                <a:pos x="128" y="506"/>
              </a:cxn>
              <a:cxn ang="0">
                <a:pos x="123" y="597"/>
              </a:cxn>
              <a:cxn ang="0">
                <a:pos x="117" y="696"/>
              </a:cxn>
              <a:cxn ang="0">
                <a:pos x="113" y="786"/>
              </a:cxn>
              <a:cxn ang="0">
                <a:pos x="109" y="863"/>
              </a:cxn>
              <a:cxn ang="0">
                <a:pos x="106" y="927"/>
              </a:cxn>
              <a:cxn ang="0">
                <a:pos x="103" y="980"/>
              </a:cxn>
              <a:cxn ang="0">
                <a:pos x="103" y="1021"/>
              </a:cxn>
              <a:cxn ang="0">
                <a:pos x="102" y="1049"/>
              </a:cxn>
              <a:cxn ang="0">
                <a:pos x="103" y="1065"/>
              </a:cxn>
              <a:cxn ang="0">
                <a:pos x="108" y="1071"/>
              </a:cxn>
              <a:cxn ang="0">
                <a:pos x="122" y="1068"/>
              </a:cxn>
              <a:cxn ang="0">
                <a:pos x="148" y="1051"/>
              </a:cxn>
              <a:cxn ang="0">
                <a:pos x="186" y="1023"/>
              </a:cxn>
              <a:cxn ang="0">
                <a:pos x="214" y="1048"/>
              </a:cxn>
            </a:cxnLst>
            <a:rect l="txL" t="txT" r="txR" b="txB"/>
            <a:pathLst>
              <a:path w="214" h="1322">
                <a:moveTo>
                  <a:pt x="214" y="1048"/>
                </a:moveTo>
                <a:lnTo>
                  <a:pt x="197" y="1071"/>
                </a:lnTo>
                <a:lnTo>
                  <a:pt x="181" y="1093"/>
                </a:lnTo>
                <a:lnTo>
                  <a:pt x="166" y="1115"/>
                </a:lnTo>
                <a:lnTo>
                  <a:pt x="152" y="1136"/>
                </a:lnTo>
                <a:lnTo>
                  <a:pt x="139" y="1153"/>
                </a:lnTo>
                <a:lnTo>
                  <a:pt x="127" y="1170"/>
                </a:lnTo>
                <a:lnTo>
                  <a:pt x="116" y="1187"/>
                </a:lnTo>
                <a:lnTo>
                  <a:pt x="105" y="1201"/>
                </a:lnTo>
                <a:lnTo>
                  <a:pt x="95" y="1216"/>
                </a:lnTo>
                <a:lnTo>
                  <a:pt x="88" y="1228"/>
                </a:lnTo>
                <a:lnTo>
                  <a:pt x="80" y="1239"/>
                </a:lnTo>
                <a:lnTo>
                  <a:pt x="73" y="1249"/>
                </a:lnTo>
                <a:lnTo>
                  <a:pt x="69" y="1256"/>
                </a:lnTo>
                <a:lnTo>
                  <a:pt x="64" y="1264"/>
                </a:lnTo>
                <a:lnTo>
                  <a:pt x="61" y="1269"/>
                </a:lnTo>
                <a:lnTo>
                  <a:pt x="59" y="1274"/>
                </a:lnTo>
                <a:lnTo>
                  <a:pt x="59" y="1280"/>
                </a:lnTo>
                <a:lnTo>
                  <a:pt x="58" y="1286"/>
                </a:lnTo>
                <a:lnTo>
                  <a:pt x="56" y="1291"/>
                </a:lnTo>
                <a:lnTo>
                  <a:pt x="55" y="1296"/>
                </a:lnTo>
                <a:lnTo>
                  <a:pt x="53" y="1299"/>
                </a:lnTo>
                <a:lnTo>
                  <a:pt x="52" y="1302"/>
                </a:lnTo>
                <a:lnTo>
                  <a:pt x="50" y="1305"/>
                </a:lnTo>
                <a:lnTo>
                  <a:pt x="49" y="1308"/>
                </a:lnTo>
                <a:lnTo>
                  <a:pt x="45" y="1313"/>
                </a:lnTo>
                <a:lnTo>
                  <a:pt x="44" y="1316"/>
                </a:lnTo>
                <a:lnTo>
                  <a:pt x="41" y="1318"/>
                </a:lnTo>
                <a:lnTo>
                  <a:pt x="38" y="1318"/>
                </a:lnTo>
                <a:lnTo>
                  <a:pt x="38" y="1319"/>
                </a:lnTo>
                <a:lnTo>
                  <a:pt x="36" y="1321"/>
                </a:lnTo>
                <a:lnTo>
                  <a:pt x="34" y="1321"/>
                </a:lnTo>
                <a:lnTo>
                  <a:pt x="33" y="1322"/>
                </a:lnTo>
                <a:lnTo>
                  <a:pt x="31" y="1321"/>
                </a:lnTo>
                <a:lnTo>
                  <a:pt x="30" y="1321"/>
                </a:lnTo>
                <a:lnTo>
                  <a:pt x="28" y="1319"/>
                </a:lnTo>
                <a:lnTo>
                  <a:pt x="27" y="1318"/>
                </a:lnTo>
                <a:lnTo>
                  <a:pt x="25" y="1316"/>
                </a:lnTo>
                <a:lnTo>
                  <a:pt x="24" y="1313"/>
                </a:lnTo>
                <a:lnTo>
                  <a:pt x="22" y="1310"/>
                </a:lnTo>
                <a:lnTo>
                  <a:pt x="20" y="1305"/>
                </a:lnTo>
                <a:lnTo>
                  <a:pt x="19" y="1302"/>
                </a:lnTo>
                <a:lnTo>
                  <a:pt x="19" y="1296"/>
                </a:lnTo>
                <a:lnTo>
                  <a:pt x="17" y="1291"/>
                </a:lnTo>
                <a:lnTo>
                  <a:pt x="16" y="1285"/>
                </a:lnTo>
                <a:lnTo>
                  <a:pt x="13" y="1274"/>
                </a:lnTo>
                <a:lnTo>
                  <a:pt x="9" y="1263"/>
                </a:lnTo>
                <a:lnTo>
                  <a:pt x="6" y="1253"/>
                </a:lnTo>
                <a:lnTo>
                  <a:pt x="3" y="1244"/>
                </a:lnTo>
                <a:lnTo>
                  <a:pt x="2" y="1234"/>
                </a:lnTo>
                <a:lnTo>
                  <a:pt x="0" y="1227"/>
                </a:lnTo>
                <a:lnTo>
                  <a:pt x="0" y="1217"/>
                </a:lnTo>
                <a:lnTo>
                  <a:pt x="0" y="1209"/>
                </a:lnTo>
                <a:lnTo>
                  <a:pt x="0" y="1201"/>
                </a:lnTo>
                <a:lnTo>
                  <a:pt x="0" y="1194"/>
                </a:lnTo>
                <a:lnTo>
                  <a:pt x="2" y="1186"/>
                </a:lnTo>
                <a:lnTo>
                  <a:pt x="5" y="1176"/>
                </a:lnTo>
                <a:lnTo>
                  <a:pt x="8" y="1169"/>
                </a:lnTo>
                <a:lnTo>
                  <a:pt x="11" y="1161"/>
                </a:lnTo>
                <a:lnTo>
                  <a:pt x="16" y="1153"/>
                </a:lnTo>
                <a:lnTo>
                  <a:pt x="22" y="1145"/>
                </a:lnTo>
                <a:lnTo>
                  <a:pt x="25" y="1136"/>
                </a:lnTo>
                <a:lnTo>
                  <a:pt x="30" y="1126"/>
                </a:lnTo>
                <a:lnTo>
                  <a:pt x="33" y="1115"/>
                </a:lnTo>
                <a:lnTo>
                  <a:pt x="38" y="1103"/>
                </a:lnTo>
                <a:lnTo>
                  <a:pt x="39" y="1096"/>
                </a:lnTo>
                <a:lnTo>
                  <a:pt x="41" y="1088"/>
                </a:lnTo>
                <a:lnTo>
                  <a:pt x="42" y="1081"/>
                </a:lnTo>
                <a:lnTo>
                  <a:pt x="44" y="1073"/>
                </a:lnTo>
                <a:lnTo>
                  <a:pt x="45" y="1065"/>
                </a:lnTo>
                <a:lnTo>
                  <a:pt x="47" y="1056"/>
                </a:lnTo>
                <a:lnTo>
                  <a:pt x="49" y="1046"/>
                </a:lnTo>
                <a:lnTo>
                  <a:pt x="49" y="1037"/>
                </a:lnTo>
                <a:lnTo>
                  <a:pt x="50" y="1032"/>
                </a:lnTo>
                <a:lnTo>
                  <a:pt x="50" y="1026"/>
                </a:lnTo>
                <a:lnTo>
                  <a:pt x="50" y="1019"/>
                </a:lnTo>
                <a:lnTo>
                  <a:pt x="52" y="1012"/>
                </a:lnTo>
                <a:lnTo>
                  <a:pt x="52" y="1005"/>
                </a:lnTo>
                <a:lnTo>
                  <a:pt x="53" y="997"/>
                </a:lnTo>
                <a:lnTo>
                  <a:pt x="53" y="988"/>
                </a:lnTo>
                <a:lnTo>
                  <a:pt x="55" y="980"/>
                </a:lnTo>
                <a:lnTo>
                  <a:pt x="55" y="971"/>
                </a:lnTo>
                <a:lnTo>
                  <a:pt x="56" y="960"/>
                </a:lnTo>
                <a:lnTo>
                  <a:pt x="56" y="950"/>
                </a:lnTo>
                <a:lnTo>
                  <a:pt x="58" y="939"/>
                </a:lnTo>
                <a:lnTo>
                  <a:pt x="58" y="927"/>
                </a:lnTo>
                <a:lnTo>
                  <a:pt x="59" y="914"/>
                </a:lnTo>
                <a:lnTo>
                  <a:pt x="61" y="902"/>
                </a:lnTo>
                <a:lnTo>
                  <a:pt x="61" y="889"/>
                </a:lnTo>
                <a:lnTo>
                  <a:pt x="63" y="875"/>
                </a:lnTo>
                <a:lnTo>
                  <a:pt x="64" y="861"/>
                </a:lnTo>
                <a:lnTo>
                  <a:pt x="64" y="847"/>
                </a:lnTo>
                <a:lnTo>
                  <a:pt x="66" y="831"/>
                </a:lnTo>
                <a:lnTo>
                  <a:pt x="67" y="815"/>
                </a:lnTo>
                <a:lnTo>
                  <a:pt x="69" y="798"/>
                </a:lnTo>
                <a:lnTo>
                  <a:pt x="69" y="783"/>
                </a:lnTo>
                <a:lnTo>
                  <a:pt x="70" y="764"/>
                </a:lnTo>
                <a:lnTo>
                  <a:pt x="72" y="746"/>
                </a:lnTo>
                <a:lnTo>
                  <a:pt x="73" y="728"/>
                </a:lnTo>
                <a:lnTo>
                  <a:pt x="75" y="709"/>
                </a:lnTo>
                <a:lnTo>
                  <a:pt x="77" y="688"/>
                </a:lnTo>
                <a:lnTo>
                  <a:pt x="78" y="668"/>
                </a:lnTo>
                <a:lnTo>
                  <a:pt x="80" y="648"/>
                </a:lnTo>
                <a:lnTo>
                  <a:pt x="81" y="626"/>
                </a:lnTo>
                <a:lnTo>
                  <a:pt x="83" y="604"/>
                </a:lnTo>
                <a:lnTo>
                  <a:pt x="84" y="563"/>
                </a:lnTo>
                <a:lnTo>
                  <a:pt x="86" y="522"/>
                </a:lnTo>
                <a:lnTo>
                  <a:pt x="88" y="483"/>
                </a:lnTo>
                <a:lnTo>
                  <a:pt x="89" y="464"/>
                </a:lnTo>
                <a:lnTo>
                  <a:pt x="89" y="447"/>
                </a:lnTo>
                <a:lnTo>
                  <a:pt x="91" y="428"/>
                </a:lnTo>
                <a:lnTo>
                  <a:pt x="91" y="411"/>
                </a:lnTo>
                <a:lnTo>
                  <a:pt x="91" y="393"/>
                </a:lnTo>
                <a:lnTo>
                  <a:pt x="92" y="376"/>
                </a:lnTo>
                <a:lnTo>
                  <a:pt x="92" y="361"/>
                </a:lnTo>
                <a:lnTo>
                  <a:pt x="92" y="345"/>
                </a:lnTo>
                <a:lnTo>
                  <a:pt x="94" y="329"/>
                </a:lnTo>
                <a:lnTo>
                  <a:pt x="94" y="313"/>
                </a:lnTo>
                <a:lnTo>
                  <a:pt x="94" y="299"/>
                </a:lnTo>
                <a:lnTo>
                  <a:pt x="94" y="285"/>
                </a:lnTo>
                <a:lnTo>
                  <a:pt x="95" y="271"/>
                </a:lnTo>
                <a:lnTo>
                  <a:pt x="95" y="257"/>
                </a:lnTo>
                <a:lnTo>
                  <a:pt x="95" y="244"/>
                </a:lnTo>
                <a:lnTo>
                  <a:pt x="95" y="232"/>
                </a:lnTo>
                <a:lnTo>
                  <a:pt x="95" y="219"/>
                </a:lnTo>
                <a:lnTo>
                  <a:pt x="95" y="207"/>
                </a:lnTo>
                <a:lnTo>
                  <a:pt x="95" y="196"/>
                </a:lnTo>
                <a:lnTo>
                  <a:pt x="95" y="185"/>
                </a:lnTo>
                <a:lnTo>
                  <a:pt x="95" y="175"/>
                </a:lnTo>
                <a:lnTo>
                  <a:pt x="95" y="164"/>
                </a:lnTo>
                <a:lnTo>
                  <a:pt x="94" y="155"/>
                </a:lnTo>
                <a:lnTo>
                  <a:pt x="94" y="146"/>
                </a:lnTo>
                <a:lnTo>
                  <a:pt x="94" y="138"/>
                </a:lnTo>
                <a:lnTo>
                  <a:pt x="94" y="128"/>
                </a:lnTo>
                <a:lnTo>
                  <a:pt x="92" y="114"/>
                </a:lnTo>
                <a:lnTo>
                  <a:pt x="92" y="102"/>
                </a:lnTo>
                <a:lnTo>
                  <a:pt x="91" y="89"/>
                </a:lnTo>
                <a:lnTo>
                  <a:pt x="91" y="78"/>
                </a:lnTo>
                <a:lnTo>
                  <a:pt x="91" y="67"/>
                </a:lnTo>
                <a:lnTo>
                  <a:pt x="91" y="58"/>
                </a:lnTo>
                <a:lnTo>
                  <a:pt x="91" y="48"/>
                </a:lnTo>
                <a:lnTo>
                  <a:pt x="92" y="39"/>
                </a:lnTo>
                <a:lnTo>
                  <a:pt x="92" y="31"/>
                </a:lnTo>
                <a:lnTo>
                  <a:pt x="94" y="25"/>
                </a:lnTo>
                <a:lnTo>
                  <a:pt x="94" y="18"/>
                </a:lnTo>
                <a:lnTo>
                  <a:pt x="95" y="14"/>
                </a:lnTo>
                <a:lnTo>
                  <a:pt x="95" y="9"/>
                </a:lnTo>
                <a:lnTo>
                  <a:pt x="97" y="4"/>
                </a:lnTo>
                <a:lnTo>
                  <a:pt x="97" y="1"/>
                </a:lnTo>
                <a:lnTo>
                  <a:pt x="98" y="0"/>
                </a:lnTo>
                <a:lnTo>
                  <a:pt x="108" y="15"/>
                </a:lnTo>
                <a:lnTo>
                  <a:pt x="116" y="33"/>
                </a:lnTo>
                <a:lnTo>
                  <a:pt x="123" y="51"/>
                </a:lnTo>
                <a:lnTo>
                  <a:pt x="128" y="70"/>
                </a:lnTo>
                <a:lnTo>
                  <a:pt x="134" y="91"/>
                </a:lnTo>
                <a:lnTo>
                  <a:pt x="137" y="109"/>
                </a:lnTo>
                <a:lnTo>
                  <a:pt x="141" y="130"/>
                </a:lnTo>
                <a:lnTo>
                  <a:pt x="142" y="150"/>
                </a:lnTo>
                <a:lnTo>
                  <a:pt x="142" y="157"/>
                </a:lnTo>
                <a:lnTo>
                  <a:pt x="142" y="163"/>
                </a:lnTo>
                <a:lnTo>
                  <a:pt x="142" y="171"/>
                </a:lnTo>
                <a:lnTo>
                  <a:pt x="142" y="179"/>
                </a:lnTo>
                <a:lnTo>
                  <a:pt x="142" y="188"/>
                </a:lnTo>
                <a:lnTo>
                  <a:pt x="142" y="197"/>
                </a:lnTo>
                <a:lnTo>
                  <a:pt x="142" y="207"/>
                </a:lnTo>
                <a:lnTo>
                  <a:pt x="142" y="218"/>
                </a:lnTo>
                <a:lnTo>
                  <a:pt x="141" y="229"/>
                </a:lnTo>
                <a:lnTo>
                  <a:pt x="141" y="240"/>
                </a:lnTo>
                <a:lnTo>
                  <a:pt x="141" y="252"/>
                </a:lnTo>
                <a:lnTo>
                  <a:pt x="141" y="265"/>
                </a:lnTo>
                <a:lnTo>
                  <a:pt x="139" y="277"/>
                </a:lnTo>
                <a:lnTo>
                  <a:pt x="139" y="291"/>
                </a:lnTo>
                <a:lnTo>
                  <a:pt x="139" y="307"/>
                </a:lnTo>
                <a:lnTo>
                  <a:pt x="137" y="321"/>
                </a:lnTo>
                <a:lnTo>
                  <a:pt x="137" y="337"/>
                </a:lnTo>
                <a:lnTo>
                  <a:pt x="136" y="354"/>
                </a:lnTo>
                <a:lnTo>
                  <a:pt x="136" y="371"/>
                </a:lnTo>
                <a:lnTo>
                  <a:pt x="134" y="389"/>
                </a:lnTo>
                <a:lnTo>
                  <a:pt x="134" y="406"/>
                </a:lnTo>
                <a:lnTo>
                  <a:pt x="133" y="425"/>
                </a:lnTo>
                <a:lnTo>
                  <a:pt x="133" y="445"/>
                </a:lnTo>
                <a:lnTo>
                  <a:pt x="131" y="464"/>
                </a:lnTo>
                <a:lnTo>
                  <a:pt x="130" y="486"/>
                </a:lnTo>
                <a:lnTo>
                  <a:pt x="128" y="506"/>
                </a:lnTo>
                <a:lnTo>
                  <a:pt x="128" y="528"/>
                </a:lnTo>
                <a:lnTo>
                  <a:pt x="127" y="550"/>
                </a:lnTo>
                <a:lnTo>
                  <a:pt x="125" y="574"/>
                </a:lnTo>
                <a:lnTo>
                  <a:pt x="123" y="597"/>
                </a:lnTo>
                <a:lnTo>
                  <a:pt x="122" y="623"/>
                </a:lnTo>
                <a:lnTo>
                  <a:pt x="120" y="648"/>
                </a:lnTo>
                <a:lnTo>
                  <a:pt x="119" y="673"/>
                </a:lnTo>
                <a:lnTo>
                  <a:pt x="117" y="696"/>
                </a:lnTo>
                <a:lnTo>
                  <a:pt x="117" y="720"/>
                </a:lnTo>
                <a:lnTo>
                  <a:pt x="116" y="743"/>
                </a:lnTo>
                <a:lnTo>
                  <a:pt x="114" y="765"/>
                </a:lnTo>
                <a:lnTo>
                  <a:pt x="113" y="786"/>
                </a:lnTo>
                <a:lnTo>
                  <a:pt x="111" y="806"/>
                </a:lnTo>
                <a:lnTo>
                  <a:pt x="111" y="826"/>
                </a:lnTo>
                <a:lnTo>
                  <a:pt x="109" y="845"/>
                </a:lnTo>
                <a:lnTo>
                  <a:pt x="109" y="863"/>
                </a:lnTo>
                <a:lnTo>
                  <a:pt x="108" y="880"/>
                </a:lnTo>
                <a:lnTo>
                  <a:pt x="106" y="897"/>
                </a:lnTo>
                <a:lnTo>
                  <a:pt x="106" y="913"/>
                </a:lnTo>
                <a:lnTo>
                  <a:pt x="106" y="927"/>
                </a:lnTo>
                <a:lnTo>
                  <a:pt x="105" y="943"/>
                </a:lnTo>
                <a:lnTo>
                  <a:pt x="105" y="955"/>
                </a:lnTo>
                <a:lnTo>
                  <a:pt x="103" y="968"/>
                </a:lnTo>
                <a:lnTo>
                  <a:pt x="103" y="980"/>
                </a:lnTo>
                <a:lnTo>
                  <a:pt x="103" y="991"/>
                </a:lnTo>
                <a:lnTo>
                  <a:pt x="103" y="1002"/>
                </a:lnTo>
                <a:lnTo>
                  <a:pt x="103" y="1012"/>
                </a:lnTo>
                <a:lnTo>
                  <a:pt x="103" y="1021"/>
                </a:lnTo>
                <a:lnTo>
                  <a:pt x="102" y="1029"/>
                </a:lnTo>
                <a:lnTo>
                  <a:pt x="102" y="1037"/>
                </a:lnTo>
                <a:lnTo>
                  <a:pt x="102" y="1043"/>
                </a:lnTo>
                <a:lnTo>
                  <a:pt x="102" y="1049"/>
                </a:lnTo>
                <a:lnTo>
                  <a:pt x="103" y="1054"/>
                </a:lnTo>
                <a:lnTo>
                  <a:pt x="103" y="1059"/>
                </a:lnTo>
                <a:lnTo>
                  <a:pt x="103" y="1062"/>
                </a:lnTo>
                <a:lnTo>
                  <a:pt x="103" y="1065"/>
                </a:lnTo>
                <a:lnTo>
                  <a:pt x="103" y="1068"/>
                </a:lnTo>
                <a:lnTo>
                  <a:pt x="105" y="1070"/>
                </a:lnTo>
                <a:lnTo>
                  <a:pt x="106" y="1071"/>
                </a:lnTo>
                <a:lnTo>
                  <a:pt x="108" y="1071"/>
                </a:lnTo>
                <a:lnTo>
                  <a:pt x="111" y="1071"/>
                </a:lnTo>
                <a:lnTo>
                  <a:pt x="114" y="1071"/>
                </a:lnTo>
                <a:lnTo>
                  <a:pt x="117" y="1070"/>
                </a:lnTo>
                <a:lnTo>
                  <a:pt x="122" y="1068"/>
                </a:lnTo>
                <a:lnTo>
                  <a:pt x="128" y="1065"/>
                </a:lnTo>
                <a:lnTo>
                  <a:pt x="134" y="1062"/>
                </a:lnTo>
                <a:lnTo>
                  <a:pt x="141" y="1057"/>
                </a:lnTo>
                <a:lnTo>
                  <a:pt x="148" y="1051"/>
                </a:lnTo>
                <a:lnTo>
                  <a:pt x="156" y="1046"/>
                </a:lnTo>
                <a:lnTo>
                  <a:pt x="166" y="1038"/>
                </a:lnTo>
                <a:lnTo>
                  <a:pt x="175" y="1032"/>
                </a:lnTo>
                <a:lnTo>
                  <a:pt x="186" y="1023"/>
                </a:lnTo>
                <a:lnTo>
                  <a:pt x="197" y="1015"/>
                </a:lnTo>
                <a:lnTo>
                  <a:pt x="209" y="1004"/>
                </a:lnTo>
                <a:lnTo>
                  <a:pt x="214" y="1048"/>
                </a:lnTo>
              </a:path>
            </a:pathLst>
          </a:custGeom>
          <a:solidFill>
            <a:srgbClr val="FF0000">
              <a:alpha val="100000"/>
            </a:srgbClr>
          </a:solidFill>
          <a:ln w="142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4" name="Freeform 24"/>
          <p:cNvSpPr/>
          <p:nvPr/>
        </p:nvSpPr>
        <p:spPr>
          <a:xfrm>
            <a:off x="3843338" y="3532188"/>
            <a:ext cx="103187" cy="1201737"/>
          </a:xfrm>
          <a:custGeom>
            <a:avLst/>
            <a:gdLst>
              <a:gd name="txL" fmla="*/ 0 w 65"/>
              <a:gd name="txT" fmla="*/ 0 h 1514"/>
              <a:gd name="txR" fmla="*/ 65 w 65"/>
              <a:gd name="txB" fmla="*/ 1514 h 1514"/>
            </a:gdLst>
            <a:ahLst/>
            <a:cxnLst>
              <a:cxn ang="0">
                <a:pos x="26" y="1514"/>
              </a:cxn>
              <a:cxn ang="0">
                <a:pos x="23" y="1509"/>
              </a:cxn>
              <a:cxn ang="0">
                <a:pos x="21" y="1501"/>
              </a:cxn>
              <a:cxn ang="0">
                <a:pos x="20" y="1490"/>
              </a:cxn>
              <a:cxn ang="0">
                <a:pos x="17" y="1475"/>
              </a:cxn>
              <a:cxn ang="0">
                <a:pos x="15" y="1456"/>
              </a:cxn>
              <a:cxn ang="0">
                <a:pos x="14" y="1434"/>
              </a:cxn>
              <a:cxn ang="0">
                <a:pos x="11" y="1409"/>
              </a:cxn>
              <a:cxn ang="0">
                <a:pos x="9" y="1387"/>
              </a:cxn>
              <a:cxn ang="0">
                <a:pos x="9" y="1368"/>
              </a:cxn>
              <a:cxn ang="0">
                <a:pos x="7" y="1349"/>
              </a:cxn>
              <a:cxn ang="0">
                <a:pos x="6" y="1327"/>
              </a:cxn>
              <a:cxn ang="0">
                <a:pos x="6" y="1304"/>
              </a:cxn>
              <a:cxn ang="0">
                <a:pos x="4" y="1279"/>
              </a:cxn>
              <a:cxn ang="0">
                <a:pos x="4" y="1252"/>
              </a:cxn>
              <a:cxn ang="0">
                <a:pos x="3" y="1224"/>
              </a:cxn>
              <a:cxn ang="0">
                <a:pos x="3" y="1194"/>
              </a:cxn>
              <a:cxn ang="0">
                <a:pos x="3" y="1162"/>
              </a:cxn>
              <a:cxn ang="0">
                <a:pos x="3" y="1130"/>
              </a:cxn>
              <a:cxn ang="0">
                <a:pos x="3" y="1095"/>
              </a:cxn>
              <a:cxn ang="0">
                <a:pos x="3" y="1059"/>
              </a:cxn>
              <a:cxn ang="0">
                <a:pos x="3" y="1021"/>
              </a:cxn>
              <a:cxn ang="0">
                <a:pos x="4" y="962"/>
              </a:cxn>
              <a:cxn ang="0">
                <a:pos x="4" y="897"/>
              </a:cxn>
              <a:cxn ang="0">
                <a:pos x="6" y="853"/>
              </a:cxn>
              <a:cxn ang="0">
                <a:pos x="6" y="808"/>
              </a:cxn>
              <a:cxn ang="0">
                <a:pos x="6" y="759"/>
              </a:cxn>
              <a:cxn ang="0">
                <a:pos x="7" y="711"/>
              </a:cxn>
              <a:cxn ang="0">
                <a:pos x="6" y="659"/>
              </a:cxn>
              <a:cxn ang="0">
                <a:pos x="6" y="607"/>
              </a:cxn>
              <a:cxn ang="0">
                <a:pos x="6" y="524"/>
              </a:cxn>
              <a:cxn ang="0">
                <a:pos x="4" y="409"/>
              </a:cxn>
              <a:cxn ang="0">
                <a:pos x="3" y="290"/>
              </a:cxn>
              <a:cxn ang="0">
                <a:pos x="1" y="165"/>
              </a:cxn>
              <a:cxn ang="0">
                <a:pos x="0" y="33"/>
              </a:cxn>
              <a:cxn ang="0">
                <a:pos x="65" y="0"/>
              </a:cxn>
              <a:cxn ang="0">
                <a:pos x="65" y="141"/>
              </a:cxn>
              <a:cxn ang="0">
                <a:pos x="65" y="273"/>
              </a:cxn>
              <a:cxn ang="0">
                <a:pos x="65" y="398"/>
              </a:cxn>
              <a:cxn ang="0">
                <a:pos x="64" y="516"/>
              </a:cxn>
              <a:cxn ang="0">
                <a:pos x="64" y="627"/>
              </a:cxn>
              <a:cxn ang="0">
                <a:pos x="64" y="731"/>
              </a:cxn>
              <a:cxn ang="0">
                <a:pos x="62" y="825"/>
              </a:cxn>
              <a:cxn ang="0">
                <a:pos x="62" y="913"/>
              </a:cxn>
              <a:cxn ang="0">
                <a:pos x="60" y="995"/>
              </a:cxn>
              <a:cxn ang="0">
                <a:pos x="60" y="1067"/>
              </a:cxn>
              <a:cxn ang="0">
                <a:pos x="59" y="1131"/>
              </a:cxn>
              <a:cxn ang="0">
                <a:pos x="57" y="1189"/>
              </a:cxn>
              <a:cxn ang="0">
                <a:pos x="57" y="1239"/>
              </a:cxn>
              <a:cxn ang="0">
                <a:pos x="56" y="1280"/>
              </a:cxn>
              <a:cxn ang="0">
                <a:pos x="56" y="1315"/>
              </a:cxn>
              <a:cxn ang="0">
                <a:pos x="54" y="1341"/>
              </a:cxn>
              <a:cxn ang="0">
                <a:pos x="50" y="1382"/>
              </a:cxn>
              <a:cxn ang="0">
                <a:pos x="46" y="1418"/>
              </a:cxn>
              <a:cxn ang="0">
                <a:pos x="42" y="1448"/>
              </a:cxn>
              <a:cxn ang="0">
                <a:pos x="39" y="1472"/>
              </a:cxn>
              <a:cxn ang="0">
                <a:pos x="36" y="1490"/>
              </a:cxn>
              <a:cxn ang="0">
                <a:pos x="32" y="1503"/>
              </a:cxn>
              <a:cxn ang="0">
                <a:pos x="29" y="1511"/>
              </a:cxn>
              <a:cxn ang="0">
                <a:pos x="26" y="1514"/>
              </a:cxn>
            </a:cxnLst>
            <a:rect l="txL" t="txT" r="txR" b="txB"/>
            <a:pathLst>
              <a:path w="65" h="1514">
                <a:moveTo>
                  <a:pt x="26" y="1514"/>
                </a:moveTo>
                <a:lnTo>
                  <a:pt x="26" y="1514"/>
                </a:lnTo>
                <a:lnTo>
                  <a:pt x="25" y="1512"/>
                </a:lnTo>
                <a:lnTo>
                  <a:pt x="23" y="1509"/>
                </a:lnTo>
                <a:lnTo>
                  <a:pt x="23" y="1506"/>
                </a:lnTo>
                <a:lnTo>
                  <a:pt x="21" y="1501"/>
                </a:lnTo>
                <a:lnTo>
                  <a:pt x="20" y="1497"/>
                </a:lnTo>
                <a:lnTo>
                  <a:pt x="20" y="1490"/>
                </a:lnTo>
                <a:lnTo>
                  <a:pt x="18" y="1483"/>
                </a:lnTo>
                <a:lnTo>
                  <a:pt x="17" y="1475"/>
                </a:lnTo>
                <a:lnTo>
                  <a:pt x="17" y="1465"/>
                </a:lnTo>
                <a:lnTo>
                  <a:pt x="15" y="1456"/>
                </a:lnTo>
                <a:lnTo>
                  <a:pt x="14" y="1445"/>
                </a:lnTo>
                <a:lnTo>
                  <a:pt x="14" y="1434"/>
                </a:lnTo>
                <a:lnTo>
                  <a:pt x="12" y="1421"/>
                </a:lnTo>
                <a:lnTo>
                  <a:pt x="11" y="1409"/>
                </a:lnTo>
                <a:lnTo>
                  <a:pt x="11" y="1395"/>
                </a:lnTo>
                <a:lnTo>
                  <a:pt x="9" y="1387"/>
                </a:lnTo>
                <a:lnTo>
                  <a:pt x="9" y="1377"/>
                </a:lnTo>
                <a:lnTo>
                  <a:pt x="9" y="1368"/>
                </a:lnTo>
                <a:lnTo>
                  <a:pt x="7" y="1359"/>
                </a:lnTo>
                <a:lnTo>
                  <a:pt x="7" y="1349"/>
                </a:lnTo>
                <a:lnTo>
                  <a:pt x="7" y="1338"/>
                </a:lnTo>
                <a:lnTo>
                  <a:pt x="6" y="1327"/>
                </a:lnTo>
                <a:lnTo>
                  <a:pt x="6" y="1316"/>
                </a:lnTo>
                <a:lnTo>
                  <a:pt x="6" y="1304"/>
                </a:lnTo>
                <a:lnTo>
                  <a:pt x="6" y="1291"/>
                </a:lnTo>
                <a:lnTo>
                  <a:pt x="4" y="1279"/>
                </a:lnTo>
                <a:lnTo>
                  <a:pt x="4" y="1266"/>
                </a:lnTo>
                <a:lnTo>
                  <a:pt x="4" y="1252"/>
                </a:lnTo>
                <a:lnTo>
                  <a:pt x="4" y="1239"/>
                </a:lnTo>
                <a:lnTo>
                  <a:pt x="3" y="1224"/>
                </a:lnTo>
                <a:lnTo>
                  <a:pt x="3" y="1210"/>
                </a:lnTo>
                <a:lnTo>
                  <a:pt x="3" y="1194"/>
                </a:lnTo>
                <a:lnTo>
                  <a:pt x="3" y="1178"/>
                </a:lnTo>
                <a:lnTo>
                  <a:pt x="3" y="1162"/>
                </a:lnTo>
                <a:lnTo>
                  <a:pt x="3" y="1147"/>
                </a:lnTo>
                <a:lnTo>
                  <a:pt x="3" y="1130"/>
                </a:lnTo>
                <a:lnTo>
                  <a:pt x="3" y="1112"/>
                </a:lnTo>
                <a:lnTo>
                  <a:pt x="3" y="1095"/>
                </a:lnTo>
                <a:lnTo>
                  <a:pt x="3" y="1078"/>
                </a:lnTo>
                <a:lnTo>
                  <a:pt x="3" y="1059"/>
                </a:lnTo>
                <a:lnTo>
                  <a:pt x="3" y="1040"/>
                </a:lnTo>
                <a:lnTo>
                  <a:pt x="3" y="1021"/>
                </a:lnTo>
                <a:lnTo>
                  <a:pt x="3" y="1001"/>
                </a:lnTo>
                <a:lnTo>
                  <a:pt x="4" y="962"/>
                </a:lnTo>
                <a:lnTo>
                  <a:pt x="4" y="919"/>
                </a:lnTo>
                <a:lnTo>
                  <a:pt x="4" y="897"/>
                </a:lnTo>
                <a:lnTo>
                  <a:pt x="6" y="875"/>
                </a:lnTo>
                <a:lnTo>
                  <a:pt x="6" y="853"/>
                </a:lnTo>
                <a:lnTo>
                  <a:pt x="6" y="830"/>
                </a:lnTo>
                <a:lnTo>
                  <a:pt x="6" y="808"/>
                </a:lnTo>
                <a:lnTo>
                  <a:pt x="6" y="784"/>
                </a:lnTo>
                <a:lnTo>
                  <a:pt x="6" y="759"/>
                </a:lnTo>
                <a:lnTo>
                  <a:pt x="6" y="736"/>
                </a:lnTo>
                <a:lnTo>
                  <a:pt x="7" y="711"/>
                </a:lnTo>
                <a:lnTo>
                  <a:pt x="6" y="685"/>
                </a:lnTo>
                <a:lnTo>
                  <a:pt x="6" y="659"/>
                </a:lnTo>
                <a:lnTo>
                  <a:pt x="6" y="634"/>
                </a:lnTo>
                <a:lnTo>
                  <a:pt x="6" y="607"/>
                </a:lnTo>
                <a:lnTo>
                  <a:pt x="6" y="579"/>
                </a:lnTo>
                <a:lnTo>
                  <a:pt x="6" y="524"/>
                </a:lnTo>
                <a:lnTo>
                  <a:pt x="6" y="467"/>
                </a:lnTo>
                <a:lnTo>
                  <a:pt x="4" y="409"/>
                </a:lnTo>
                <a:lnTo>
                  <a:pt x="4" y="351"/>
                </a:lnTo>
                <a:lnTo>
                  <a:pt x="3" y="290"/>
                </a:lnTo>
                <a:lnTo>
                  <a:pt x="1" y="227"/>
                </a:lnTo>
                <a:lnTo>
                  <a:pt x="1" y="165"/>
                </a:lnTo>
                <a:lnTo>
                  <a:pt x="0" y="99"/>
                </a:lnTo>
                <a:lnTo>
                  <a:pt x="0" y="33"/>
                </a:lnTo>
                <a:lnTo>
                  <a:pt x="32" y="17"/>
                </a:lnTo>
                <a:lnTo>
                  <a:pt x="65" y="0"/>
                </a:lnTo>
                <a:lnTo>
                  <a:pt x="65" y="72"/>
                </a:lnTo>
                <a:lnTo>
                  <a:pt x="65" y="141"/>
                </a:lnTo>
                <a:lnTo>
                  <a:pt x="65" y="209"/>
                </a:lnTo>
                <a:lnTo>
                  <a:pt x="65" y="273"/>
                </a:lnTo>
                <a:lnTo>
                  <a:pt x="65" y="337"/>
                </a:lnTo>
                <a:lnTo>
                  <a:pt x="65" y="398"/>
                </a:lnTo>
                <a:lnTo>
                  <a:pt x="64" y="458"/>
                </a:lnTo>
                <a:lnTo>
                  <a:pt x="64" y="516"/>
                </a:lnTo>
                <a:lnTo>
                  <a:pt x="64" y="573"/>
                </a:lnTo>
                <a:lnTo>
                  <a:pt x="64" y="627"/>
                </a:lnTo>
                <a:lnTo>
                  <a:pt x="64" y="679"/>
                </a:lnTo>
                <a:lnTo>
                  <a:pt x="64" y="731"/>
                </a:lnTo>
                <a:lnTo>
                  <a:pt x="62" y="780"/>
                </a:lnTo>
                <a:lnTo>
                  <a:pt x="62" y="825"/>
                </a:lnTo>
                <a:lnTo>
                  <a:pt x="62" y="871"/>
                </a:lnTo>
                <a:lnTo>
                  <a:pt x="62" y="913"/>
                </a:lnTo>
                <a:lnTo>
                  <a:pt x="60" y="955"/>
                </a:lnTo>
                <a:lnTo>
                  <a:pt x="60" y="995"/>
                </a:lnTo>
                <a:lnTo>
                  <a:pt x="60" y="1031"/>
                </a:lnTo>
                <a:lnTo>
                  <a:pt x="60" y="1067"/>
                </a:lnTo>
                <a:lnTo>
                  <a:pt x="59" y="1100"/>
                </a:lnTo>
                <a:lnTo>
                  <a:pt x="59" y="1131"/>
                </a:lnTo>
                <a:lnTo>
                  <a:pt x="59" y="1161"/>
                </a:lnTo>
                <a:lnTo>
                  <a:pt x="57" y="1189"/>
                </a:lnTo>
                <a:lnTo>
                  <a:pt x="57" y="1214"/>
                </a:lnTo>
                <a:lnTo>
                  <a:pt x="57" y="1239"/>
                </a:lnTo>
                <a:lnTo>
                  <a:pt x="57" y="1261"/>
                </a:lnTo>
                <a:lnTo>
                  <a:pt x="56" y="1280"/>
                </a:lnTo>
                <a:lnTo>
                  <a:pt x="56" y="1299"/>
                </a:lnTo>
                <a:lnTo>
                  <a:pt x="56" y="1315"/>
                </a:lnTo>
                <a:lnTo>
                  <a:pt x="54" y="1329"/>
                </a:lnTo>
                <a:lnTo>
                  <a:pt x="54" y="1341"/>
                </a:lnTo>
                <a:lnTo>
                  <a:pt x="53" y="1362"/>
                </a:lnTo>
                <a:lnTo>
                  <a:pt x="50" y="1382"/>
                </a:lnTo>
                <a:lnTo>
                  <a:pt x="48" y="1401"/>
                </a:lnTo>
                <a:lnTo>
                  <a:pt x="46" y="1418"/>
                </a:lnTo>
                <a:lnTo>
                  <a:pt x="43" y="1434"/>
                </a:lnTo>
                <a:lnTo>
                  <a:pt x="42" y="1448"/>
                </a:lnTo>
                <a:lnTo>
                  <a:pt x="40" y="1461"/>
                </a:lnTo>
                <a:lnTo>
                  <a:pt x="39" y="1472"/>
                </a:lnTo>
                <a:lnTo>
                  <a:pt x="37" y="1481"/>
                </a:lnTo>
                <a:lnTo>
                  <a:pt x="36" y="1490"/>
                </a:lnTo>
                <a:lnTo>
                  <a:pt x="34" y="1498"/>
                </a:lnTo>
                <a:lnTo>
                  <a:pt x="32" y="1503"/>
                </a:lnTo>
                <a:lnTo>
                  <a:pt x="31" y="1508"/>
                </a:lnTo>
                <a:lnTo>
                  <a:pt x="29" y="1511"/>
                </a:lnTo>
                <a:lnTo>
                  <a:pt x="28" y="1512"/>
                </a:lnTo>
                <a:lnTo>
                  <a:pt x="26" y="1514"/>
                </a:lnTo>
              </a:path>
            </a:pathLst>
          </a:custGeom>
          <a:solidFill>
            <a:srgbClr val="FF0000">
              <a:alpha val="100000"/>
            </a:srgbClr>
          </a:solidFill>
          <a:ln w="14288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1" name="Freeform 34"/>
          <p:cNvSpPr/>
          <p:nvPr/>
        </p:nvSpPr>
        <p:spPr>
          <a:xfrm>
            <a:off x="6203950" y="3373438"/>
            <a:ext cx="342900" cy="311150"/>
          </a:xfrm>
          <a:custGeom>
            <a:avLst/>
            <a:gdLst>
              <a:gd name="txL" fmla="*/ 0 w 216"/>
              <a:gd name="txT" fmla="*/ 0 h 196"/>
              <a:gd name="txR" fmla="*/ 216 w 216"/>
              <a:gd name="txB" fmla="*/ 196 h 196"/>
            </a:gdLst>
            <a:ahLst/>
            <a:cxnLst>
              <a:cxn ang="0">
                <a:pos x="163" y="80"/>
              </a:cxn>
              <a:cxn ang="0">
                <a:pos x="176" y="94"/>
              </a:cxn>
              <a:cxn ang="0">
                <a:pos x="188" y="108"/>
              </a:cxn>
              <a:cxn ang="0">
                <a:pos x="199" y="119"/>
              </a:cxn>
              <a:cxn ang="0">
                <a:pos x="207" y="130"/>
              </a:cxn>
              <a:cxn ang="0">
                <a:pos x="212" y="139"/>
              </a:cxn>
              <a:cxn ang="0">
                <a:pos x="216" y="149"/>
              </a:cxn>
              <a:cxn ang="0">
                <a:pos x="216" y="159"/>
              </a:cxn>
              <a:cxn ang="0">
                <a:pos x="212" y="171"/>
              </a:cxn>
              <a:cxn ang="0">
                <a:pos x="209" y="184"/>
              </a:cxn>
              <a:cxn ang="0">
                <a:pos x="206" y="192"/>
              </a:cxn>
              <a:cxn ang="0">
                <a:pos x="202" y="196"/>
              </a:cxn>
              <a:cxn ang="0">
                <a:pos x="199" y="196"/>
              </a:cxn>
              <a:cxn ang="0">
                <a:pos x="194" y="193"/>
              </a:cxn>
              <a:cxn ang="0">
                <a:pos x="187" y="188"/>
              </a:cxn>
              <a:cxn ang="0">
                <a:pos x="176" y="180"/>
              </a:cxn>
              <a:cxn ang="0">
                <a:pos x="163" y="168"/>
              </a:cxn>
              <a:cxn ang="0">
                <a:pos x="147" y="155"/>
              </a:cxn>
              <a:cxn ang="0">
                <a:pos x="129" y="138"/>
              </a:cxn>
              <a:cxn ang="0">
                <a:pos x="108" y="117"/>
              </a:cxn>
              <a:cxn ang="0">
                <a:pos x="86" y="97"/>
              </a:cxn>
              <a:cxn ang="0">
                <a:pos x="65" y="77"/>
              </a:cxn>
              <a:cxn ang="0">
                <a:pos x="46" y="61"/>
              </a:cxn>
              <a:cxn ang="0">
                <a:pos x="31" y="45"/>
              </a:cxn>
              <a:cxn ang="0">
                <a:pos x="19" y="32"/>
              </a:cxn>
              <a:cxn ang="0">
                <a:pos x="11" y="21"/>
              </a:cxn>
              <a:cxn ang="0">
                <a:pos x="4" y="11"/>
              </a:cxn>
              <a:cxn ang="0">
                <a:pos x="2" y="4"/>
              </a:cxn>
              <a:cxn ang="0">
                <a:pos x="12" y="1"/>
              </a:cxn>
              <a:cxn ang="0">
                <a:pos x="35" y="5"/>
              </a:cxn>
              <a:cxn ang="0">
                <a:pos x="55" y="12"/>
              </a:cxn>
              <a:cxn ang="0">
                <a:pos x="76" y="19"/>
              </a:cxn>
              <a:cxn ang="0">
                <a:pos x="94" y="29"/>
              </a:cxn>
              <a:cxn ang="0">
                <a:pos x="113" y="40"/>
              </a:cxn>
              <a:cxn ang="0">
                <a:pos x="139" y="59"/>
              </a:cxn>
              <a:cxn ang="0">
                <a:pos x="154" y="73"/>
              </a:cxn>
            </a:cxnLst>
            <a:rect l="txL" t="txT" r="txR" b="txB"/>
            <a:pathLst>
              <a:path w="216" h="196">
                <a:moveTo>
                  <a:pt x="154" y="73"/>
                </a:moveTo>
                <a:lnTo>
                  <a:pt x="163" y="80"/>
                </a:lnTo>
                <a:lnTo>
                  <a:pt x="170" y="87"/>
                </a:lnTo>
                <a:lnTo>
                  <a:pt x="176" y="94"/>
                </a:lnTo>
                <a:lnTo>
                  <a:pt x="183" y="101"/>
                </a:lnTo>
                <a:lnTo>
                  <a:pt x="188" y="108"/>
                </a:lnTo>
                <a:lnTo>
                  <a:pt x="194" y="113"/>
                </a:lnTo>
                <a:lnTo>
                  <a:pt x="199" y="119"/>
                </a:lnTo>
                <a:lnTo>
                  <a:pt x="204" y="124"/>
                </a:lnTo>
                <a:lnTo>
                  <a:pt x="207" y="130"/>
                </a:lnTo>
                <a:lnTo>
                  <a:pt x="209" y="135"/>
                </a:lnTo>
                <a:lnTo>
                  <a:pt x="212" y="139"/>
                </a:lnTo>
                <a:lnTo>
                  <a:pt x="214" y="145"/>
                </a:lnTo>
                <a:lnTo>
                  <a:pt x="216" y="149"/>
                </a:lnTo>
                <a:lnTo>
                  <a:pt x="216" y="155"/>
                </a:lnTo>
                <a:lnTo>
                  <a:pt x="216" y="159"/>
                </a:lnTo>
                <a:lnTo>
                  <a:pt x="216" y="163"/>
                </a:lnTo>
                <a:lnTo>
                  <a:pt x="212" y="171"/>
                </a:lnTo>
                <a:lnTo>
                  <a:pt x="211" y="178"/>
                </a:lnTo>
                <a:lnTo>
                  <a:pt x="209" y="184"/>
                </a:lnTo>
                <a:lnTo>
                  <a:pt x="207" y="188"/>
                </a:lnTo>
                <a:lnTo>
                  <a:pt x="206" y="192"/>
                </a:lnTo>
                <a:lnTo>
                  <a:pt x="204" y="195"/>
                </a:lnTo>
                <a:lnTo>
                  <a:pt x="202" y="196"/>
                </a:lnTo>
                <a:lnTo>
                  <a:pt x="200" y="196"/>
                </a:lnTo>
                <a:lnTo>
                  <a:pt x="199" y="196"/>
                </a:lnTo>
                <a:lnTo>
                  <a:pt x="197" y="195"/>
                </a:lnTo>
                <a:lnTo>
                  <a:pt x="194" y="193"/>
                </a:lnTo>
                <a:lnTo>
                  <a:pt x="190" y="191"/>
                </a:lnTo>
                <a:lnTo>
                  <a:pt x="187" y="188"/>
                </a:lnTo>
                <a:lnTo>
                  <a:pt x="182" y="185"/>
                </a:lnTo>
                <a:lnTo>
                  <a:pt x="176" y="180"/>
                </a:lnTo>
                <a:lnTo>
                  <a:pt x="170" y="175"/>
                </a:lnTo>
                <a:lnTo>
                  <a:pt x="163" y="168"/>
                </a:lnTo>
                <a:lnTo>
                  <a:pt x="156" y="163"/>
                </a:lnTo>
                <a:lnTo>
                  <a:pt x="147" y="155"/>
                </a:lnTo>
                <a:lnTo>
                  <a:pt x="139" y="146"/>
                </a:lnTo>
                <a:lnTo>
                  <a:pt x="129" y="138"/>
                </a:lnTo>
                <a:lnTo>
                  <a:pt x="120" y="128"/>
                </a:lnTo>
                <a:lnTo>
                  <a:pt x="108" y="117"/>
                </a:lnTo>
                <a:lnTo>
                  <a:pt x="98" y="106"/>
                </a:lnTo>
                <a:lnTo>
                  <a:pt x="86" y="97"/>
                </a:lnTo>
                <a:lnTo>
                  <a:pt x="76" y="87"/>
                </a:lnTo>
                <a:lnTo>
                  <a:pt x="65" y="77"/>
                </a:lnTo>
                <a:lnTo>
                  <a:pt x="55" y="69"/>
                </a:lnTo>
                <a:lnTo>
                  <a:pt x="46" y="61"/>
                </a:lnTo>
                <a:lnTo>
                  <a:pt x="38" y="52"/>
                </a:lnTo>
                <a:lnTo>
                  <a:pt x="31" y="45"/>
                </a:lnTo>
                <a:lnTo>
                  <a:pt x="24" y="39"/>
                </a:lnTo>
                <a:lnTo>
                  <a:pt x="19" y="32"/>
                </a:lnTo>
                <a:lnTo>
                  <a:pt x="14" y="26"/>
                </a:lnTo>
                <a:lnTo>
                  <a:pt x="11" y="21"/>
                </a:lnTo>
                <a:lnTo>
                  <a:pt x="7" y="16"/>
                </a:lnTo>
                <a:lnTo>
                  <a:pt x="4" y="11"/>
                </a:lnTo>
                <a:lnTo>
                  <a:pt x="2" y="7"/>
                </a:lnTo>
                <a:lnTo>
                  <a:pt x="2" y="4"/>
                </a:lnTo>
                <a:lnTo>
                  <a:pt x="0" y="0"/>
                </a:lnTo>
                <a:lnTo>
                  <a:pt x="12" y="1"/>
                </a:lnTo>
                <a:lnTo>
                  <a:pt x="23" y="4"/>
                </a:lnTo>
                <a:lnTo>
                  <a:pt x="35" y="5"/>
                </a:lnTo>
                <a:lnTo>
                  <a:pt x="45" y="8"/>
                </a:lnTo>
                <a:lnTo>
                  <a:pt x="55" y="12"/>
                </a:lnTo>
                <a:lnTo>
                  <a:pt x="65" y="15"/>
                </a:lnTo>
                <a:lnTo>
                  <a:pt x="76" y="19"/>
                </a:lnTo>
                <a:lnTo>
                  <a:pt x="86" y="23"/>
                </a:lnTo>
                <a:lnTo>
                  <a:pt x="94" y="29"/>
                </a:lnTo>
                <a:lnTo>
                  <a:pt x="105" y="34"/>
                </a:lnTo>
                <a:lnTo>
                  <a:pt x="113" y="40"/>
                </a:lnTo>
                <a:lnTo>
                  <a:pt x="122" y="45"/>
                </a:lnTo>
                <a:lnTo>
                  <a:pt x="139" y="59"/>
                </a:lnTo>
                <a:lnTo>
                  <a:pt x="154" y="73"/>
                </a:lnTo>
              </a:path>
            </a:pathLst>
          </a:custGeom>
          <a:solidFill>
            <a:srgbClr val="FF0000">
              <a:alpha val="100000"/>
            </a:srgbClr>
          </a:solidFill>
          <a:ln w="158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4" name="Freeform 37"/>
          <p:cNvSpPr/>
          <p:nvPr/>
        </p:nvSpPr>
        <p:spPr>
          <a:xfrm>
            <a:off x="5653088" y="3879850"/>
            <a:ext cx="1069975" cy="946150"/>
          </a:xfrm>
          <a:custGeom>
            <a:avLst/>
            <a:gdLst>
              <a:gd name="txL" fmla="*/ 0 w 674"/>
              <a:gd name="txT" fmla="*/ 0 h 596"/>
              <a:gd name="txR" fmla="*/ 674 w 674"/>
              <a:gd name="txB" fmla="*/ 596 h 596"/>
            </a:gdLst>
            <a:ahLst/>
            <a:cxnLst>
              <a:cxn ang="0">
                <a:pos x="417" y="524"/>
              </a:cxn>
              <a:cxn ang="0">
                <a:pos x="404" y="496"/>
              </a:cxn>
              <a:cxn ang="0">
                <a:pos x="378" y="466"/>
              </a:cxn>
              <a:cxn ang="0">
                <a:pos x="352" y="438"/>
              </a:cxn>
              <a:cxn ang="0">
                <a:pos x="339" y="417"/>
              </a:cxn>
              <a:cxn ang="0">
                <a:pos x="337" y="405"/>
              </a:cxn>
              <a:cxn ang="0">
                <a:pos x="358" y="404"/>
              </a:cxn>
              <a:cxn ang="0">
                <a:pos x="412" y="427"/>
              </a:cxn>
              <a:cxn ang="0">
                <a:pos x="445" y="437"/>
              </a:cxn>
              <a:cxn ang="0">
                <a:pos x="465" y="434"/>
              </a:cxn>
              <a:cxn ang="0">
                <a:pos x="481" y="420"/>
              </a:cxn>
              <a:cxn ang="0">
                <a:pos x="496" y="394"/>
              </a:cxn>
              <a:cxn ang="0">
                <a:pos x="510" y="355"/>
              </a:cxn>
              <a:cxn ang="0">
                <a:pos x="527" y="292"/>
              </a:cxn>
              <a:cxn ang="0">
                <a:pos x="546" y="195"/>
              </a:cxn>
              <a:cxn ang="0">
                <a:pos x="547" y="142"/>
              </a:cxn>
              <a:cxn ang="0">
                <a:pos x="546" y="118"/>
              </a:cxn>
              <a:cxn ang="0">
                <a:pos x="544" y="101"/>
              </a:cxn>
              <a:cxn ang="0">
                <a:pos x="535" y="93"/>
              </a:cxn>
              <a:cxn ang="0">
                <a:pos x="500" y="90"/>
              </a:cxn>
              <a:cxn ang="0">
                <a:pos x="467" y="91"/>
              </a:cxn>
              <a:cxn ang="0">
                <a:pos x="383" y="100"/>
              </a:cxn>
              <a:cxn ang="0">
                <a:pos x="267" y="119"/>
              </a:cxn>
              <a:cxn ang="0">
                <a:pos x="151" y="144"/>
              </a:cxn>
              <a:cxn ang="0">
                <a:pos x="99" y="158"/>
              </a:cxn>
              <a:cxn ang="0">
                <a:pos x="67" y="166"/>
              </a:cxn>
              <a:cxn ang="0">
                <a:pos x="51" y="169"/>
              </a:cxn>
              <a:cxn ang="0">
                <a:pos x="36" y="162"/>
              </a:cxn>
              <a:cxn ang="0">
                <a:pos x="12" y="144"/>
              </a:cxn>
              <a:cxn ang="0">
                <a:pos x="2" y="126"/>
              </a:cxn>
              <a:cxn ang="0">
                <a:pos x="3" y="119"/>
              </a:cxn>
              <a:cxn ang="0">
                <a:pos x="24" y="112"/>
              </a:cxn>
              <a:cxn ang="0">
                <a:pos x="51" y="106"/>
              </a:cxn>
              <a:cxn ang="0">
                <a:pos x="99" y="98"/>
              </a:cxn>
              <a:cxn ang="0">
                <a:pos x="169" y="84"/>
              </a:cxn>
              <a:cxn ang="0">
                <a:pos x="380" y="51"/>
              </a:cxn>
              <a:cxn ang="0">
                <a:pos x="460" y="37"/>
              </a:cxn>
              <a:cxn ang="0">
                <a:pos x="508" y="26"/>
              </a:cxn>
              <a:cxn ang="0">
                <a:pos x="532" y="17"/>
              </a:cxn>
              <a:cxn ang="0">
                <a:pos x="547" y="4"/>
              </a:cxn>
              <a:cxn ang="0">
                <a:pos x="563" y="1"/>
              </a:cxn>
              <a:cxn ang="0">
                <a:pos x="575" y="7"/>
              </a:cxn>
              <a:cxn ang="0">
                <a:pos x="611" y="36"/>
              </a:cxn>
              <a:cxn ang="0">
                <a:pos x="659" y="82"/>
              </a:cxn>
              <a:cxn ang="0">
                <a:pos x="672" y="101"/>
              </a:cxn>
              <a:cxn ang="0">
                <a:pos x="671" y="115"/>
              </a:cxn>
              <a:cxn ang="0">
                <a:pos x="657" y="126"/>
              </a:cxn>
              <a:cxn ang="0">
                <a:pos x="643" y="142"/>
              </a:cxn>
              <a:cxn ang="0">
                <a:pos x="633" y="176"/>
              </a:cxn>
              <a:cxn ang="0">
                <a:pos x="623" y="225"/>
              </a:cxn>
              <a:cxn ang="0">
                <a:pos x="599" y="346"/>
              </a:cxn>
              <a:cxn ang="0">
                <a:pos x="554" y="470"/>
              </a:cxn>
              <a:cxn ang="0">
                <a:pos x="529" y="516"/>
              </a:cxn>
              <a:cxn ang="0">
                <a:pos x="501" y="550"/>
              </a:cxn>
              <a:cxn ang="0">
                <a:pos x="465" y="582"/>
              </a:cxn>
              <a:cxn ang="0">
                <a:pos x="445" y="594"/>
              </a:cxn>
              <a:cxn ang="0">
                <a:pos x="429" y="594"/>
              </a:cxn>
              <a:cxn ang="0">
                <a:pos x="416" y="576"/>
              </a:cxn>
            </a:cxnLst>
            <a:rect l="txL" t="txT" r="txR" b="txB"/>
            <a:pathLst>
              <a:path w="674" h="596">
                <a:moveTo>
                  <a:pt x="419" y="556"/>
                </a:moveTo>
                <a:lnTo>
                  <a:pt x="421" y="545"/>
                </a:lnTo>
                <a:lnTo>
                  <a:pt x="419" y="535"/>
                </a:lnTo>
                <a:lnTo>
                  <a:pt x="419" y="529"/>
                </a:lnTo>
                <a:lnTo>
                  <a:pt x="417" y="524"/>
                </a:lnTo>
                <a:lnTo>
                  <a:pt x="416" y="518"/>
                </a:lnTo>
                <a:lnTo>
                  <a:pt x="414" y="513"/>
                </a:lnTo>
                <a:lnTo>
                  <a:pt x="411" y="507"/>
                </a:lnTo>
                <a:lnTo>
                  <a:pt x="409" y="502"/>
                </a:lnTo>
                <a:lnTo>
                  <a:pt x="404" y="496"/>
                </a:lnTo>
                <a:lnTo>
                  <a:pt x="400" y="491"/>
                </a:lnTo>
                <a:lnTo>
                  <a:pt x="395" y="485"/>
                </a:lnTo>
                <a:lnTo>
                  <a:pt x="390" y="478"/>
                </a:lnTo>
                <a:lnTo>
                  <a:pt x="385" y="473"/>
                </a:lnTo>
                <a:lnTo>
                  <a:pt x="378" y="466"/>
                </a:lnTo>
                <a:lnTo>
                  <a:pt x="373" y="460"/>
                </a:lnTo>
                <a:lnTo>
                  <a:pt x="366" y="453"/>
                </a:lnTo>
                <a:lnTo>
                  <a:pt x="361" y="448"/>
                </a:lnTo>
                <a:lnTo>
                  <a:pt x="356" y="442"/>
                </a:lnTo>
                <a:lnTo>
                  <a:pt x="352" y="438"/>
                </a:lnTo>
                <a:lnTo>
                  <a:pt x="349" y="433"/>
                </a:lnTo>
                <a:lnTo>
                  <a:pt x="346" y="428"/>
                </a:lnTo>
                <a:lnTo>
                  <a:pt x="342" y="424"/>
                </a:lnTo>
                <a:lnTo>
                  <a:pt x="340" y="420"/>
                </a:lnTo>
                <a:lnTo>
                  <a:pt x="339" y="417"/>
                </a:lnTo>
                <a:lnTo>
                  <a:pt x="337" y="415"/>
                </a:lnTo>
                <a:lnTo>
                  <a:pt x="337" y="412"/>
                </a:lnTo>
                <a:lnTo>
                  <a:pt x="337" y="409"/>
                </a:lnTo>
                <a:lnTo>
                  <a:pt x="337" y="408"/>
                </a:lnTo>
                <a:lnTo>
                  <a:pt x="337" y="405"/>
                </a:lnTo>
                <a:lnTo>
                  <a:pt x="340" y="402"/>
                </a:lnTo>
                <a:lnTo>
                  <a:pt x="344" y="402"/>
                </a:lnTo>
                <a:lnTo>
                  <a:pt x="349" y="402"/>
                </a:lnTo>
                <a:lnTo>
                  <a:pt x="358" y="404"/>
                </a:lnTo>
                <a:lnTo>
                  <a:pt x="364" y="406"/>
                </a:lnTo>
                <a:lnTo>
                  <a:pt x="375" y="410"/>
                </a:lnTo>
                <a:lnTo>
                  <a:pt x="387" y="415"/>
                </a:lnTo>
                <a:lnTo>
                  <a:pt x="399" y="422"/>
                </a:lnTo>
                <a:lnTo>
                  <a:pt x="412" y="427"/>
                </a:lnTo>
                <a:lnTo>
                  <a:pt x="424" y="431"/>
                </a:lnTo>
                <a:lnTo>
                  <a:pt x="429" y="434"/>
                </a:lnTo>
                <a:lnTo>
                  <a:pt x="435" y="435"/>
                </a:lnTo>
                <a:lnTo>
                  <a:pt x="440" y="435"/>
                </a:lnTo>
                <a:lnTo>
                  <a:pt x="445" y="437"/>
                </a:lnTo>
                <a:lnTo>
                  <a:pt x="450" y="437"/>
                </a:lnTo>
                <a:lnTo>
                  <a:pt x="453" y="437"/>
                </a:lnTo>
                <a:lnTo>
                  <a:pt x="458" y="437"/>
                </a:lnTo>
                <a:lnTo>
                  <a:pt x="462" y="435"/>
                </a:lnTo>
                <a:lnTo>
                  <a:pt x="465" y="434"/>
                </a:lnTo>
                <a:lnTo>
                  <a:pt x="469" y="433"/>
                </a:lnTo>
                <a:lnTo>
                  <a:pt x="472" y="430"/>
                </a:lnTo>
                <a:lnTo>
                  <a:pt x="476" y="427"/>
                </a:lnTo>
                <a:lnTo>
                  <a:pt x="479" y="423"/>
                </a:lnTo>
                <a:lnTo>
                  <a:pt x="481" y="420"/>
                </a:lnTo>
                <a:lnTo>
                  <a:pt x="484" y="416"/>
                </a:lnTo>
                <a:lnTo>
                  <a:pt x="488" y="410"/>
                </a:lnTo>
                <a:lnTo>
                  <a:pt x="489" y="406"/>
                </a:lnTo>
                <a:lnTo>
                  <a:pt x="493" y="399"/>
                </a:lnTo>
                <a:lnTo>
                  <a:pt x="496" y="394"/>
                </a:lnTo>
                <a:lnTo>
                  <a:pt x="498" y="387"/>
                </a:lnTo>
                <a:lnTo>
                  <a:pt x="501" y="380"/>
                </a:lnTo>
                <a:lnTo>
                  <a:pt x="505" y="373"/>
                </a:lnTo>
                <a:lnTo>
                  <a:pt x="506" y="365"/>
                </a:lnTo>
                <a:lnTo>
                  <a:pt x="510" y="355"/>
                </a:lnTo>
                <a:lnTo>
                  <a:pt x="513" y="347"/>
                </a:lnTo>
                <a:lnTo>
                  <a:pt x="515" y="336"/>
                </a:lnTo>
                <a:lnTo>
                  <a:pt x="518" y="326"/>
                </a:lnTo>
                <a:lnTo>
                  <a:pt x="522" y="315"/>
                </a:lnTo>
                <a:lnTo>
                  <a:pt x="527" y="292"/>
                </a:lnTo>
                <a:lnTo>
                  <a:pt x="532" y="271"/>
                </a:lnTo>
                <a:lnTo>
                  <a:pt x="535" y="250"/>
                </a:lnTo>
                <a:lnTo>
                  <a:pt x="539" y="231"/>
                </a:lnTo>
                <a:lnTo>
                  <a:pt x="542" y="211"/>
                </a:lnTo>
                <a:lnTo>
                  <a:pt x="546" y="195"/>
                </a:lnTo>
                <a:lnTo>
                  <a:pt x="546" y="178"/>
                </a:lnTo>
                <a:lnTo>
                  <a:pt x="547" y="163"/>
                </a:lnTo>
                <a:lnTo>
                  <a:pt x="547" y="156"/>
                </a:lnTo>
                <a:lnTo>
                  <a:pt x="547" y="149"/>
                </a:lnTo>
                <a:lnTo>
                  <a:pt x="547" y="142"/>
                </a:lnTo>
                <a:lnTo>
                  <a:pt x="547" y="137"/>
                </a:lnTo>
                <a:lnTo>
                  <a:pt x="546" y="131"/>
                </a:lnTo>
                <a:lnTo>
                  <a:pt x="546" y="126"/>
                </a:lnTo>
                <a:lnTo>
                  <a:pt x="546" y="122"/>
                </a:lnTo>
                <a:lnTo>
                  <a:pt x="546" y="118"/>
                </a:lnTo>
                <a:lnTo>
                  <a:pt x="546" y="113"/>
                </a:lnTo>
                <a:lnTo>
                  <a:pt x="546" y="109"/>
                </a:lnTo>
                <a:lnTo>
                  <a:pt x="546" y="106"/>
                </a:lnTo>
                <a:lnTo>
                  <a:pt x="544" y="104"/>
                </a:lnTo>
                <a:lnTo>
                  <a:pt x="544" y="101"/>
                </a:lnTo>
                <a:lnTo>
                  <a:pt x="544" y="100"/>
                </a:lnTo>
                <a:lnTo>
                  <a:pt x="542" y="97"/>
                </a:lnTo>
                <a:lnTo>
                  <a:pt x="542" y="95"/>
                </a:lnTo>
                <a:lnTo>
                  <a:pt x="539" y="94"/>
                </a:lnTo>
                <a:lnTo>
                  <a:pt x="535" y="93"/>
                </a:lnTo>
                <a:lnTo>
                  <a:pt x="530" y="91"/>
                </a:lnTo>
                <a:lnTo>
                  <a:pt x="523" y="91"/>
                </a:lnTo>
                <a:lnTo>
                  <a:pt x="517" y="91"/>
                </a:lnTo>
                <a:lnTo>
                  <a:pt x="508" y="90"/>
                </a:lnTo>
                <a:lnTo>
                  <a:pt x="500" y="90"/>
                </a:lnTo>
                <a:lnTo>
                  <a:pt x="491" y="90"/>
                </a:lnTo>
                <a:lnTo>
                  <a:pt x="486" y="90"/>
                </a:lnTo>
                <a:lnTo>
                  <a:pt x="481" y="91"/>
                </a:lnTo>
                <a:lnTo>
                  <a:pt x="474" y="91"/>
                </a:lnTo>
                <a:lnTo>
                  <a:pt x="467" y="91"/>
                </a:lnTo>
                <a:lnTo>
                  <a:pt x="453" y="93"/>
                </a:lnTo>
                <a:lnTo>
                  <a:pt x="438" y="94"/>
                </a:lnTo>
                <a:lnTo>
                  <a:pt x="421" y="95"/>
                </a:lnTo>
                <a:lnTo>
                  <a:pt x="404" y="97"/>
                </a:lnTo>
                <a:lnTo>
                  <a:pt x="383" y="100"/>
                </a:lnTo>
                <a:lnTo>
                  <a:pt x="363" y="102"/>
                </a:lnTo>
                <a:lnTo>
                  <a:pt x="340" y="106"/>
                </a:lnTo>
                <a:lnTo>
                  <a:pt x="316" y="111"/>
                </a:lnTo>
                <a:lnTo>
                  <a:pt x="293" y="115"/>
                </a:lnTo>
                <a:lnTo>
                  <a:pt x="267" y="119"/>
                </a:lnTo>
                <a:lnTo>
                  <a:pt x="243" y="124"/>
                </a:lnTo>
                <a:lnTo>
                  <a:pt x="217" y="129"/>
                </a:lnTo>
                <a:lnTo>
                  <a:pt x="192" y="134"/>
                </a:lnTo>
                <a:lnTo>
                  <a:pt x="164" y="141"/>
                </a:lnTo>
                <a:lnTo>
                  <a:pt x="151" y="144"/>
                </a:lnTo>
                <a:lnTo>
                  <a:pt x="139" y="147"/>
                </a:lnTo>
                <a:lnTo>
                  <a:pt x="128" y="149"/>
                </a:lnTo>
                <a:lnTo>
                  <a:pt x="118" y="152"/>
                </a:lnTo>
                <a:lnTo>
                  <a:pt x="108" y="155"/>
                </a:lnTo>
                <a:lnTo>
                  <a:pt x="99" y="158"/>
                </a:lnTo>
                <a:lnTo>
                  <a:pt x="91" y="159"/>
                </a:lnTo>
                <a:lnTo>
                  <a:pt x="84" y="162"/>
                </a:lnTo>
                <a:lnTo>
                  <a:pt x="77" y="163"/>
                </a:lnTo>
                <a:lnTo>
                  <a:pt x="70" y="165"/>
                </a:lnTo>
                <a:lnTo>
                  <a:pt x="67" y="166"/>
                </a:lnTo>
                <a:lnTo>
                  <a:pt x="62" y="167"/>
                </a:lnTo>
                <a:lnTo>
                  <a:pt x="58" y="167"/>
                </a:lnTo>
                <a:lnTo>
                  <a:pt x="55" y="169"/>
                </a:lnTo>
                <a:lnTo>
                  <a:pt x="53" y="169"/>
                </a:lnTo>
                <a:lnTo>
                  <a:pt x="51" y="169"/>
                </a:lnTo>
                <a:lnTo>
                  <a:pt x="50" y="169"/>
                </a:lnTo>
                <a:lnTo>
                  <a:pt x="48" y="167"/>
                </a:lnTo>
                <a:lnTo>
                  <a:pt x="44" y="166"/>
                </a:lnTo>
                <a:lnTo>
                  <a:pt x="41" y="165"/>
                </a:lnTo>
                <a:lnTo>
                  <a:pt x="36" y="162"/>
                </a:lnTo>
                <a:lnTo>
                  <a:pt x="33" y="159"/>
                </a:lnTo>
                <a:lnTo>
                  <a:pt x="27" y="156"/>
                </a:lnTo>
                <a:lnTo>
                  <a:pt x="22" y="152"/>
                </a:lnTo>
                <a:lnTo>
                  <a:pt x="15" y="148"/>
                </a:lnTo>
                <a:lnTo>
                  <a:pt x="12" y="144"/>
                </a:lnTo>
                <a:lnTo>
                  <a:pt x="9" y="140"/>
                </a:lnTo>
                <a:lnTo>
                  <a:pt x="5" y="135"/>
                </a:lnTo>
                <a:lnTo>
                  <a:pt x="3" y="133"/>
                </a:lnTo>
                <a:lnTo>
                  <a:pt x="2" y="129"/>
                </a:lnTo>
                <a:lnTo>
                  <a:pt x="2" y="126"/>
                </a:lnTo>
                <a:lnTo>
                  <a:pt x="2" y="124"/>
                </a:lnTo>
                <a:lnTo>
                  <a:pt x="0" y="122"/>
                </a:lnTo>
                <a:lnTo>
                  <a:pt x="0" y="120"/>
                </a:lnTo>
                <a:lnTo>
                  <a:pt x="2" y="119"/>
                </a:lnTo>
                <a:lnTo>
                  <a:pt x="3" y="119"/>
                </a:lnTo>
                <a:lnTo>
                  <a:pt x="7" y="118"/>
                </a:lnTo>
                <a:lnTo>
                  <a:pt x="10" y="116"/>
                </a:lnTo>
                <a:lnTo>
                  <a:pt x="15" y="115"/>
                </a:lnTo>
                <a:lnTo>
                  <a:pt x="22" y="113"/>
                </a:lnTo>
                <a:lnTo>
                  <a:pt x="24" y="112"/>
                </a:lnTo>
                <a:lnTo>
                  <a:pt x="29" y="111"/>
                </a:lnTo>
                <a:lnTo>
                  <a:pt x="33" y="109"/>
                </a:lnTo>
                <a:lnTo>
                  <a:pt x="39" y="108"/>
                </a:lnTo>
                <a:lnTo>
                  <a:pt x="44" y="108"/>
                </a:lnTo>
                <a:lnTo>
                  <a:pt x="51" y="106"/>
                </a:lnTo>
                <a:lnTo>
                  <a:pt x="60" y="105"/>
                </a:lnTo>
                <a:lnTo>
                  <a:pt x="68" y="104"/>
                </a:lnTo>
                <a:lnTo>
                  <a:pt x="79" y="101"/>
                </a:lnTo>
                <a:lnTo>
                  <a:pt x="89" y="100"/>
                </a:lnTo>
                <a:lnTo>
                  <a:pt x="99" y="98"/>
                </a:lnTo>
                <a:lnTo>
                  <a:pt x="111" y="95"/>
                </a:lnTo>
                <a:lnTo>
                  <a:pt x="125" y="93"/>
                </a:lnTo>
                <a:lnTo>
                  <a:pt x="139" y="91"/>
                </a:lnTo>
                <a:lnTo>
                  <a:pt x="154" y="89"/>
                </a:lnTo>
                <a:lnTo>
                  <a:pt x="169" y="84"/>
                </a:lnTo>
                <a:lnTo>
                  <a:pt x="231" y="76"/>
                </a:lnTo>
                <a:lnTo>
                  <a:pt x="291" y="68"/>
                </a:lnTo>
                <a:lnTo>
                  <a:pt x="322" y="62"/>
                </a:lnTo>
                <a:lnTo>
                  <a:pt x="351" y="57"/>
                </a:lnTo>
                <a:lnTo>
                  <a:pt x="380" y="51"/>
                </a:lnTo>
                <a:lnTo>
                  <a:pt x="409" y="46"/>
                </a:lnTo>
                <a:lnTo>
                  <a:pt x="423" y="43"/>
                </a:lnTo>
                <a:lnTo>
                  <a:pt x="436" y="42"/>
                </a:lnTo>
                <a:lnTo>
                  <a:pt x="448" y="39"/>
                </a:lnTo>
                <a:lnTo>
                  <a:pt x="460" y="37"/>
                </a:lnTo>
                <a:lnTo>
                  <a:pt x="472" y="35"/>
                </a:lnTo>
                <a:lnTo>
                  <a:pt x="482" y="33"/>
                </a:lnTo>
                <a:lnTo>
                  <a:pt x="491" y="30"/>
                </a:lnTo>
                <a:lnTo>
                  <a:pt x="500" y="29"/>
                </a:lnTo>
                <a:lnTo>
                  <a:pt x="508" y="26"/>
                </a:lnTo>
                <a:lnTo>
                  <a:pt x="515" y="25"/>
                </a:lnTo>
                <a:lnTo>
                  <a:pt x="520" y="22"/>
                </a:lnTo>
                <a:lnTo>
                  <a:pt x="525" y="21"/>
                </a:lnTo>
                <a:lnTo>
                  <a:pt x="529" y="18"/>
                </a:lnTo>
                <a:lnTo>
                  <a:pt x="532" y="17"/>
                </a:lnTo>
                <a:lnTo>
                  <a:pt x="535" y="14"/>
                </a:lnTo>
                <a:lnTo>
                  <a:pt x="537" y="13"/>
                </a:lnTo>
                <a:lnTo>
                  <a:pt x="539" y="10"/>
                </a:lnTo>
                <a:lnTo>
                  <a:pt x="541" y="8"/>
                </a:lnTo>
                <a:lnTo>
                  <a:pt x="547" y="4"/>
                </a:lnTo>
                <a:lnTo>
                  <a:pt x="551" y="3"/>
                </a:lnTo>
                <a:lnTo>
                  <a:pt x="554" y="1"/>
                </a:lnTo>
                <a:lnTo>
                  <a:pt x="558" y="1"/>
                </a:lnTo>
                <a:lnTo>
                  <a:pt x="563" y="0"/>
                </a:lnTo>
                <a:lnTo>
                  <a:pt x="563" y="1"/>
                </a:lnTo>
                <a:lnTo>
                  <a:pt x="565" y="1"/>
                </a:lnTo>
                <a:lnTo>
                  <a:pt x="566" y="3"/>
                </a:lnTo>
                <a:lnTo>
                  <a:pt x="568" y="4"/>
                </a:lnTo>
                <a:lnTo>
                  <a:pt x="571" y="6"/>
                </a:lnTo>
                <a:lnTo>
                  <a:pt x="575" y="7"/>
                </a:lnTo>
                <a:lnTo>
                  <a:pt x="578" y="10"/>
                </a:lnTo>
                <a:lnTo>
                  <a:pt x="582" y="13"/>
                </a:lnTo>
                <a:lnTo>
                  <a:pt x="590" y="19"/>
                </a:lnTo>
                <a:lnTo>
                  <a:pt x="599" y="26"/>
                </a:lnTo>
                <a:lnTo>
                  <a:pt x="611" y="36"/>
                </a:lnTo>
                <a:lnTo>
                  <a:pt x="623" y="46"/>
                </a:lnTo>
                <a:lnTo>
                  <a:pt x="635" y="55"/>
                </a:lnTo>
                <a:lnTo>
                  <a:pt x="643" y="65"/>
                </a:lnTo>
                <a:lnTo>
                  <a:pt x="652" y="75"/>
                </a:lnTo>
                <a:lnTo>
                  <a:pt x="659" y="82"/>
                </a:lnTo>
                <a:lnTo>
                  <a:pt x="664" y="89"/>
                </a:lnTo>
                <a:lnTo>
                  <a:pt x="669" y="94"/>
                </a:lnTo>
                <a:lnTo>
                  <a:pt x="671" y="97"/>
                </a:lnTo>
                <a:lnTo>
                  <a:pt x="672" y="98"/>
                </a:lnTo>
                <a:lnTo>
                  <a:pt x="672" y="101"/>
                </a:lnTo>
                <a:lnTo>
                  <a:pt x="674" y="102"/>
                </a:lnTo>
                <a:lnTo>
                  <a:pt x="674" y="105"/>
                </a:lnTo>
                <a:lnTo>
                  <a:pt x="674" y="109"/>
                </a:lnTo>
                <a:lnTo>
                  <a:pt x="672" y="112"/>
                </a:lnTo>
                <a:lnTo>
                  <a:pt x="671" y="115"/>
                </a:lnTo>
                <a:lnTo>
                  <a:pt x="669" y="118"/>
                </a:lnTo>
                <a:lnTo>
                  <a:pt x="665" y="120"/>
                </a:lnTo>
                <a:lnTo>
                  <a:pt x="662" y="122"/>
                </a:lnTo>
                <a:lnTo>
                  <a:pt x="659" y="124"/>
                </a:lnTo>
                <a:lnTo>
                  <a:pt x="657" y="126"/>
                </a:lnTo>
                <a:lnTo>
                  <a:pt x="654" y="127"/>
                </a:lnTo>
                <a:lnTo>
                  <a:pt x="650" y="130"/>
                </a:lnTo>
                <a:lnTo>
                  <a:pt x="648" y="134"/>
                </a:lnTo>
                <a:lnTo>
                  <a:pt x="647" y="137"/>
                </a:lnTo>
                <a:lnTo>
                  <a:pt x="643" y="142"/>
                </a:lnTo>
                <a:lnTo>
                  <a:pt x="642" y="148"/>
                </a:lnTo>
                <a:lnTo>
                  <a:pt x="640" y="153"/>
                </a:lnTo>
                <a:lnTo>
                  <a:pt x="636" y="160"/>
                </a:lnTo>
                <a:lnTo>
                  <a:pt x="635" y="167"/>
                </a:lnTo>
                <a:lnTo>
                  <a:pt x="633" y="176"/>
                </a:lnTo>
                <a:lnTo>
                  <a:pt x="631" y="184"/>
                </a:lnTo>
                <a:lnTo>
                  <a:pt x="630" y="194"/>
                </a:lnTo>
                <a:lnTo>
                  <a:pt x="626" y="203"/>
                </a:lnTo>
                <a:lnTo>
                  <a:pt x="624" y="214"/>
                </a:lnTo>
                <a:lnTo>
                  <a:pt x="623" y="225"/>
                </a:lnTo>
                <a:lnTo>
                  <a:pt x="619" y="250"/>
                </a:lnTo>
                <a:lnTo>
                  <a:pt x="614" y="275"/>
                </a:lnTo>
                <a:lnTo>
                  <a:pt x="609" y="299"/>
                </a:lnTo>
                <a:lnTo>
                  <a:pt x="604" y="322"/>
                </a:lnTo>
                <a:lnTo>
                  <a:pt x="599" y="346"/>
                </a:lnTo>
                <a:lnTo>
                  <a:pt x="592" y="369"/>
                </a:lnTo>
                <a:lnTo>
                  <a:pt x="577" y="416"/>
                </a:lnTo>
                <a:lnTo>
                  <a:pt x="568" y="438"/>
                </a:lnTo>
                <a:lnTo>
                  <a:pt x="558" y="459"/>
                </a:lnTo>
                <a:lnTo>
                  <a:pt x="554" y="470"/>
                </a:lnTo>
                <a:lnTo>
                  <a:pt x="549" y="480"/>
                </a:lnTo>
                <a:lnTo>
                  <a:pt x="544" y="489"/>
                </a:lnTo>
                <a:lnTo>
                  <a:pt x="539" y="498"/>
                </a:lnTo>
                <a:lnTo>
                  <a:pt x="534" y="507"/>
                </a:lnTo>
                <a:lnTo>
                  <a:pt x="529" y="516"/>
                </a:lnTo>
                <a:lnTo>
                  <a:pt x="523" y="522"/>
                </a:lnTo>
                <a:lnTo>
                  <a:pt x="518" y="531"/>
                </a:lnTo>
                <a:lnTo>
                  <a:pt x="512" y="538"/>
                </a:lnTo>
                <a:lnTo>
                  <a:pt x="506" y="545"/>
                </a:lnTo>
                <a:lnTo>
                  <a:pt x="501" y="550"/>
                </a:lnTo>
                <a:lnTo>
                  <a:pt x="496" y="556"/>
                </a:lnTo>
                <a:lnTo>
                  <a:pt x="484" y="565"/>
                </a:lnTo>
                <a:lnTo>
                  <a:pt x="476" y="575"/>
                </a:lnTo>
                <a:lnTo>
                  <a:pt x="470" y="579"/>
                </a:lnTo>
                <a:lnTo>
                  <a:pt x="465" y="582"/>
                </a:lnTo>
                <a:lnTo>
                  <a:pt x="462" y="585"/>
                </a:lnTo>
                <a:lnTo>
                  <a:pt x="457" y="587"/>
                </a:lnTo>
                <a:lnTo>
                  <a:pt x="453" y="590"/>
                </a:lnTo>
                <a:lnTo>
                  <a:pt x="450" y="593"/>
                </a:lnTo>
                <a:lnTo>
                  <a:pt x="445" y="594"/>
                </a:lnTo>
                <a:lnTo>
                  <a:pt x="441" y="596"/>
                </a:lnTo>
                <a:lnTo>
                  <a:pt x="438" y="596"/>
                </a:lnTo>
                <a:lnTo>
                  <a:pt x="436" y="596"/>
                </a:lnTo>
                <a:lnTo>
                  <a:pt x="433" y="596"/>
                </a:lnTo>
                <a:lnTo>
                  <a:pt x="429" y="594"/>
                </a:lnTo>
                <a:lnTo>
                  <a:pt x="424" y="593"/>
                </a:lnTo>
                <a:lnTo>
                  <a:pt x="421" y="590"/>
                </a:lnTo>
                <a:lnTo>
                  <a:pt x="417" y="586"/>
                </a:lnTo>
                <a:lnTo>
                  <a:pt x="417" y="582"/>
                </a:lnTo>
                <a:lnTo>
                  <a:pt x="416" y="576"/>
                </a:lnTo>
                <a:lnTo>
                  <a:pt x="416" y="571"/>
                </a:lnTo>
                <a:lnTo>
                  <a:pt x="417" y="564"/>
                </a:lnTo>
                <a:lnTo>
                  <a:pt x="419" y="556"/>
                </a:lnTo>
              </a:path>
            </a:pathLst>
          </a:custGeom>
          <a:solidFill>
            <a:srgbClr val="FF0000">
              <a:alpha val="100000"/>
            </a:srgbClr>
          </a:solidFill>
          <a:ln w="158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05" name="Freeform 38"/>
          <p:cNvSpPr/>
          <p:nvPr/>
        </p:nvSpPr>
        <p:spPr>
          <a:xfrm>
            <a:off x="5419725" y="3805238"/>
            <a:ext cx="866775" cy="1004887"/>
          </a:xfrm>
          <a:custGeom>
            <a:avLst/>
            <a:gdLst>
              <a:gd name="txL" fmla="*/ 0 w 546"/>
              <a:gd name="txT" fmla="*/ 0 h 633"/>
              <a:gd name="txR" fmla="*/ 546 w 546"/>
              <a:gd name="txB" fmla="*/ 633 h 633"/>
            </a:gdLst>
            <a:ahLst/>
            <a:cxnLst>
              <a:cxn ang="0">
                <a:pos x="0" y="626"/>
              </a:cxn>
              <a:cxn ang="0">
                <a:pos x="7" y="615"/>
              </a:cxn>
              <a:cxn ang="0">
                <a:pos x="22" y="603"/>
              </a:cxn>
              <a:cxn ang="0">
                <a:pos x="44" y="586"/>
              </a:cxn>
              <a:cxn ang="0">
                <a:pos x="73" y="567"/>
              </a:cxn>
              <a:cxn ang="0">
                <a:pos x="121" y="536"/>
              </a:cxn>
              <a:cxn ang="0">
                <a:pos x="193" y="485"/>
              </a:cxn>
              <a:cxn ang="0">
                <a:pos x="260" y="423"/>
              </a:cxn>
              <a:cxn ang="0">
                <a:pos x="320" y="358"/>
              </a:cxn>
              <a:cxn ang="0">
                <a:pos x="368" y="290"/>
              </a:cxn>
              <a:cxn ang="0">
                <a:pos x="404" y="221"/>
              </a:cxn>
              <a:cxn ang="0">
                <a:pos x="417" y="188"/>
              </a:cxn>
              <a:cxn ang="0">
                <a:pos x="429" y="159"/>
              </a:cxn>
              <a:cxn ang="0">
                <a:pos x="440" y="133"/>
              </a:cxn>
              <a:cxn ang="0">
                <a:pos x="448" y="111"/>
              </a:cxn>
              <a:cxn ang="0">
                <a:pos x="453" y="93"/>
              </a:cxn>
              <a:cxn ang="0">
                <a:pos x="457" y="68"/>
              </a:cxn>
              <a:cxn ang="0">
                <a:pos x="453" y="47"/>
              </a:cxn>
              <a:cxn ang="0">
                <a:pos x="448" y="36"/>
              </a:cxn>
              <a:cxn ang="0">
                <a:pos x="441" y="28"/>
              </a:cxn>
              <a:cxn ang="0">
                <a:pos x="441" y="17"/>
              </a:cxn>
              <a:cxn ang="0">
                <a:pos x="446" y="4"/>
              </a:cxn>
              <a:cxn ang="0">
                <a:pos x="462" y="0"/>
              </a:cxn>
              <a:cxn ang="0">
                <a:pos x="489" y="4"/>
              </a:cxn>
              <a:cxn ang="0">
                <a:pos x="517" y="21"/>
              </a:cxn>
              <a:cxn ang="0">
                <a:pos x="535" y="33"/>
              </a:cxn>
              <a:cxn ang="0">
                <a:pos x="546" y="42"/>
              </a:cxn>
              <a:cxn ang="0">
                <a:pos x="544" y="48"/>
              </a:cxn>
              <a:cxn ang="0">
                <a:pos x="539" y="62"/>
              </a:cxn>
              <a:cxn ang="0">
                <a:pos x="532" y="83"/>
              </a:cxn>
              <a:cxn ang="0">
                <a:pos x="522" y="112"/>
              </a:cxn>
              <a:cxn ang="0">
                <a:pos x="510" y="147"/>
              </a:cxn>
              <a:cxn ang="0">
                <a:pos x="486" y="213"/>
              </a:cxn>
              <a:cxn ang="0">
                <a:pos x="452" y="288"/>
              </a:cxn>
              <a:cxn ang="0">
                <a:pos x="426" y="330"/>
              </a:cxn>
              <a:cxn ang="0">
                <a:pos x="400" y="369"/>
              </a:cxn>
              <a:cxn ang="0">
                <a:pos x="351" y="426"/>
              </a:cxn>
              <a:cxn ang="0">
                <a:pos x="292" y="480"/>
              </a:cxn>
              <a:cxn ang="0">
                <a:pos x="224" y="528"/>
              </a:cxn>
              <a:cxn ang="0">
                <a:pos x="157" y="568"/>
              </a:cxn>
              <a:cxn ang="0">
                <a:pos x="92" y="603"/>
              </a:cxn>
              <a:cxn ang="0">
                <a:pos x="63" y="616"/>
              </a:cxn>
              <a:cxn ang="0">
                <a:pos x="39" y="626"/>
              </a:cxn>
              <a:cxn ang="0">
                <a:pos x="22" y="630"/>
              </a:cxn>
              <a:cxn ang="0">
                <a:pos x="8" y="633"/>
              </a:cxn>
              <a:cxn ang="0">
                <a:pos x="2" y="632"/>
              </a:cxn>
            </a:cxnLst>
            <a:rect l="txL" t="txT" r="txR" b="txB"/>
            <a:pathLst>
              <a:path w="546" h="633">
                <a:moveTo>
                  <a:pt x="0" y="630"/>
                </a:moveTo>
                <a:lnTo>
                  <a:pt x="0" y="629"/>
                </a:lnTo>
                <a:lnTo>
                  <a:pt x="0" y="626"/>
                </a:lnTo>
                <a:lnTo>
                  <a:pt x="2" y="623"/>
                </a:lnTo>
                <a:lnTo>
                  <a:pt x="3" y="619"/>
                </a:lnTo>
                <a:lnTo>
                  <a:pt x="7" y="615"/>
                </a:lnTo>
                <a:lnTo>
                  <a:pt x="12" y="611"/>
                </a:lnTo>
                <a:lnTo>
                  <a:pt x="17" y="607"/>
                </a:lnTo>
                <a:lnTo>
                  <a:pt x="22" y="603"/>
                </a:lnTo>
                <a:lnTo>
                  <a:pt x="29" y="597"/>
                </a:lnTo>
                <a:lnTo>
                  <a:pt x="36" y="592"/>
                </a:lnTo>
                <a:lnTo>
                  <a:pt x="44" y="586"/>
                </a:lnTo>
                <a:lnTo>
                  <a:pt x="53" y="579"/>
                </a:lnTo>
                <a:lnTo>
                  <a:pt x="63" y="574"/>
                </a:lnTo>
                <a:lnTo>
                  <a:pt x="73" y="567"/>
                </a:lnTo>
                <a:lnTo>
                  <a:pt x="85" y="560"/>
                </a:lnTo>
                <a:lnTo>
                  <a:pt x="97" y="553"/>
                </a:lnTo>
                <a:lnTo>
                  <a:pt x="121" y="536"/>
                </a:lnTo>
                <a:lnTo>
                  <a:pt x="145" y="521"/>
                </a:lnTo>
                <a:lnTo>
                  <a:pt x="169" y="503"/>
                </a:lnTo>
                <a:lnTo>
                  <a:pt x="193" y="485"/>
                </a:lnTo>
                <a:lnTo>
                  <a:pt x="215" y="466"/>
                </a:lnTo>
                <a:lnTo>
                  <a:pt x="238" y="445"/>
                </a:lnTo>
                <a:lnTo>
                  <a:pt x="260" y="423"/>
                </a:lnTo>
                <a:lnTo>
                  <a:pt x="280" y="401"/>
                </a:lnTo>
                <a:lnTo>
                  <a:pt x="301" y="380"/>
                </a:lnTo>
                <a:lnTo>
                  <a:pt x="320" y="358"/>
                </a:lnTo>
                <a:lnTo>
                  <a:pt x="337" y="336"/>
                </a:lnTo>
                <a:lnTo>
                  <a:pt x="354" y="314"/>
                </a:lnTo>
                <a:lnTo>
                  <a:pt x="368" y="290"/>
                </a:lnTo>
                <a:lnTo>
                  <a:pt x="381" y="268"/>
                </a:lnTo>
                <a:lnTo>
                  <a:pt x="393" y="245"/>
                </a:lnTo>
                <a:lnTo>
                  <a:pt x="404" y="221"/>
                </a:lnTo>
                <a:lnTo>
                  <a:pt x="407" y="210"/>
                </a:lnTo>
                <a:lnTo>
                  <a:pt x="412" y="199"/>
                </a:lnTo>
                <a:lnTo>
                  <a:pt x="417" y="188"/>
                </a:lnTo>
                <a:lnTo>
                  <a:pt x="421" y="178"/>
                </a:lnTo>
                <a:lnTo>
                  <a:pt x="424" y="169"/>
                </a:lnTo>
                <a:lnTo>
                  <a:pt x="429" y="159"/>
                </a:lnTo>
                <a:lnTo>
                  <a:pt x="433" y="151"/>
                </a:lnTo>
                <a:lnTo>
                  <a:pt x="436" y="141"/>
                </a:lnTo>
                <a:lnTo>
                  <a:pt x="440" y="133"/>
                </a:lnTo>
                <a:lnTo>
                  <a:pt x="443" y="126"/>
                </a:lnTo>
                <a:lnTo>
                  <a:pt x="445" y="118"/>
                </a:lnTo>
                <a:lnTo>
                  <a:pt x="448" y="111"/>
                </a:lnTo>
                <a:lnTo>
                  <a:pt x="450" y="105"/>
                </a:lnTo>
                <a:lnTo>
                  <a:pt x="452" y="98"/>
                </a:lnTo>
                <a:lnTo>
                  <a:pt x="453" y="93"/>
                </a:lnTo>
                <a:lnTo>
                  <a:pt x="453" y="87"/>
                </a:lnTo>
                <a:lnTo>
                  <a:pt x="455" y="77"/>
                </a:lnTo>
                <a:lnTo>
                  <a:pt x="457" y="68"/>
                </a:lnTo>
                <a:lnTo>
                  <a:pt x="457" y="61"/>
                </a:lnTo>
                <a:lnTo>
                  <a:pt x="455" y="54"/>
                </a:lnTo>
                <a:lnTo>
                  <a:pt x="453" y="47"/>
                </a:lnTo>
                <a:lnTo>
                  <a:pt x="453" y="43"/>
                </a:lnTo>
                <a:lnTo>
                  <a:pt x="452" y="39"/>
                </a:lnTo>
                <a:lnTo>
                  <a:pt x="448" y="36"/>
                </a:lnTo>
                <a:lnTo>
                  <a:pt x="446" y="35"/>
                </a:lnTo>
                <a:lnTo>
                  <a:pt x="443" y="32"/>
                </a:lnTo>
                <a:lnTo>
                  <a:pt x="441" y="28"/>
                </a:lnTo>
                <a:lnTo>
                  <a:pt x="441" y="25"/>
                </a:lnTo>
                <a:lnTo>
                  <a:pt x="441" y="21"/>
                </a:lnTo>
                <a:lnTo>
                  <a:pt x="441" y="17"/>
                </a:lnTo>
                <a:lnTo>
                  <a:pt x="443" y="13"/>
                </a:lnTo>
                <a:lnTo>
                  <a:pt x="445" y="8"/>
                </a:lnTo>
                <a:lnTo>
                  <a:pt x="446" y="4"/>
                </a:lnTo>
                <a:lnTo>
                  <a:pt x="450" y="3"/>
                </a:lnTo>
                <a:lnTo>
                  <a:pt x="455" y="0"/>
                </a:lnTo>
                <a:lnTo>
                  <a:pt x="462" y="0"/>
                </a:lnTo>
                <a:lnTo>
                  <a:pt x="470" y="0"/>
                </a:lnTo>
                <a:lnTo>
                  <a:pt x="479" y="1"/>
                </a:lnTo>
                <a:lnTo>
                  <a:pt x="489" y="4"/>
                </a:lnTo>
                <a:lnTo>
                  <a:pt x="499" y="8"/>
                </a:lnTo>
                <a:lnTo>
                  <a:pt x="510" y="15"/>
                </a:lnTo>
                <a:lnTo>
                  <a:pt x="517" y="21"/>
                </a:lnTo>
                <a:lnTo>
                  <a:pt x="525" y="25"/>
                </a:lnTo>
                <a:lnTo>
                  <a:pt x="530" y="29"/>
                </a:lnTo>
                <a:lnTo>
                  <a:pt x="535" y="33"/>
                </a:lnTo>
                <a:lnTo>
                  <a:pt x="540" y="37"/>
                </a:lnTo>
                <a:lnTo>
                  <a:pt x="544" y="40"/>
                </a:lnTo>
                <a:lnTo>
                  <a:pt x="546" y="42"/>
                </a:lnTo>
                <a:lnTo>
                  <a:pt x="546" y="44"/>
                </a:lnTo>
                <a:lnTo>
                  <a:pt x="546" y="46"/>
                </a:lnTo>
                <a:lnTo>
                  <a:pt x="544" y="48"/>
                </a:lnTo>
                <a:lnTo>
                  <a:pt x="542" y="53"/>
                </a:lnTo>
                <a:lnTo>
                  <a:pt x="542" y="57"/>
                </a:lnTo>
                <a:lnTo>
                  <a:pt x="539" y="62"/>
                </a:lnTo>
                <a:lnTo>
                  <a:pt x="537" y="69"/>
                </a:lnTo>
                <a:lnTo>
                  <a:pt x="535" y="76"/>
                </a:lnTo>
                <a:lnTo>
                  <a:pt x="532" y="83"/>
                </a:lnTo>
                <a:lnTo>
                  <a:pt x="529" y="93"/>
                </a:lnTo>
                <a:lnTo>
                  <a:pt x="525" y="101"/>
                </a:lnTo>
                <a:lnTo>
                  <a:pt x="522" y="112"/>
                </a:lnTo>
                <a:lnTo>
                  <a:pt x="518" y="123"/>
                </a:lnTo>
                <a:lnTo>
                  <a:pt x="513" y="134"/>
                </a:lnTo>
                <a:lnTo>
                  <a:pt x="510" y="147"/>
                </a:lnTo>
                <a:lnTo>
                  <a:pt x="505" y="160"/>
                </a:lnTo>
                <a:lnTo>
                  <a:pt x="496" y="187"/>
                </a:lnTo>
                <a:lnTo>
                  <a:pt x="486" y="213"/>
                </a:lnTo>
                <a:lnTo>
                  <a:pt x="474" y="239"/>
                </a:lnTo>
                <a:lnTo>
                  <a:pt x="463" y="264"/>
                </a:lnTo>
                <a:lnTo>
                  <a:pt x="452" y="288"/>
                </a:lnTo>
                <a:lnTo>
                  <a:pt x="440" y="310"/>
                </a:lnTo>
                <a:lnTo>
                  <a:pt x="433" y="321"/>
                </a:lnTo>
                <a:lnTo>
                  <a:pt x="426" y="330"/>
                </a:lnTo>
                <a:lnTo>
                  <a:pt x="419" y="341"/>
                </a:lnTo>
                <a:lnTo>
                  <a:pt x="414" y="351"/>
                </a:lnTo>
                <a:lnTo>
                  <a:pt x="400" y="369"/>
                </a:lnTo>
                <a:lnTo>
                  <a:pt x="385" y="388"/>
                </a:lnTo>
                <a:lnTo>
                  <a:pt x="369" y="406"/>
                </a:lnTo>
                <a:lnTo>
                  <a:pt x="351" y="426"/>
                </a:lnTo>
                <a:lnTo>
                  <a:pt x="333" y="444"/>
                </a:lnTo>
                <a:lnTo>
                  <a:pt x="313" y="462"/>
                </a:lnTo>
                <a:lnTo>
                  <a:pt x="292" y="480"/>
                </a:lnTo>
                <a:lnTo>
                  <a:pt x="270" y="496"/>
                </a:lnTo>
                <a:lnTo>
                  <a:pt x="248" y="513"/>
                </a:lnTo>
                <a:lnTo>
                  <a:pt x="224" y="528"/>
                </a:lnTo>
                <a:lnTo>
                  <a:pt x="202" y="542"/>
                </a:lnTo>
                <a:lnTo>
                  <a:pt x="180" y="556"/>
                </a:lnTo>
                <a:lnTo>
                  <a:pt x="157" y="568"/>
                </a:lnTo>
                <a:lnTo>
                  <a:pt x="135" y="580"/>
                </a:lnTo>
                <a:lnTo>
                  <a:pt x="113" y="592"/>
                </a:lnTo>
                <a:lnTo>
                  <a:pt x="92" y="603"/>
                </a:lnTo>
                <a:lnTo>
                  <a:pt x="82" y="608"/>
                </a:lnTo>
                <a:lnTo>
                  <a:pt x="72" y="612"/>
                </a:lnTo>
                <a:lnTo>
                  <a:pt x="63" y="616"/>
                </a:lnTo>
                <a:lnTo>
                  <a:pt x="55" y="619"/>
                </a:lnTo>
                <a:lnTo>
                  <a:pt x="48" y="623"/>
                </a:lnTo>
                <a:lnTo>
                  <a:pt x="39" y="626"/>
                </a:lnTo>
                <a:lnTo>
                  <a:pt x="32" y="627"/>
                </a:lnTo>
                <a:lnTo>
                  <a:pt x="27" y="629"/>
                </a:lnTo>
                <a:lnTo>
                  <a:pt x="22" y="630"/>
                </a:lnTo>
                <a:lnTo>
                  <a:pt x="17" y="632"/>
                </a:lnTo>
                <a:lnTo>
                  <a:pt x="12" y="633"/>
                </a:lnTo>
                <a:lnTo>
                  <a:pt x="8" y="633"/>
                </a:lnTo>
                <a:lnTo>
                  <a:pt x="5" y="633"/>
                </a:lnTo>
                <a:lnTo>
                  <a:pt x="3" y="632"/>
                </a:lnTo>
                <a:lnTo>
                  <a:pt x="2" y="632"/>
                </a:lnTo>
                <a:lnTo>
                  <a:pt x="0" y="630"/>
                </a:lnTo>
              </a:path>
            </a:pathLst>
          </a:custGeom>
          <a:solidFill>
            <a:srgbClr val="FF0000">
              <a:alpha val="100000"/>
            </a:srgbClr>
          </a:solidFill>
          <a:ln w="1587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4" name="Freeform 50"/>
          <p:cNvSpPr/>
          <p:nvPr/>
        </p:nvSpPr>
        <p:spPr>
          <a:xfrm>
            <a:off x="9113838" y="3560763"/>
            <a:ext cx="312737" cy="361950"/>
          </a:xfrm>
          <a:custGeom>
            <a:avLst/>
            <a:gdLst>
              <a:gd name="txL" fmla="*/ 0 w 181"/>
              <a:gd name="txT" fmla="*/ 0 h 228"/>
              <a:gd name="txR" fmla="*/ 181 w 181"/>
              <a:gd name="txB" fmla="*/ 228 h 228"/>
            </a:gdLst>
            <a:ahLst/>
            <a:cxnLst>
              <a:cxn ang="0">
                <a:pos x="94" y="33"/>
              </a:cxn>
              <a:cxn ang="0">
                <a:pos x="90" y="24"/>
              </a:cxn>
              <a:cxn ang="0">
                <a:pos x="90" y="20"/>
              </a:cxn>
              <a:cxn ang="0">
                <a:pos x="90" y="14"/>
              </a:cxn>
              <a:cxn ang="0">
                <a:pos x="90" y="10"/>
              </a:cxn>
              <a:cxn ang="0">
                <a:pos x="90" y="8"/>
              </a:cxn>
              <a:cxn ang="0">
                <a:pos x="94" y="4"/>
              </a:cxn>
              <a:cxn ang="0">
                <a:pos x="97" y="2"/>
              </a:cxn>
              <a:cxn ang="0">
                <a:pos x="104" y="0"/>
              </a:cxn>
              <a:cxn ang="0">
                <a:pos x="107" y="0"/>
              </a:cxn>
              <a:cxn ang="0">
                <a:pos x="110" y="2"/>
              </a:cxn>
              <a:cxn ang="0">
                <a:pos x="117" y="4"/>
              </a:cxn>
              <a:cxn ang="0">
                <a:pos x="124" y="8"/>
              </a:cxn>
              <a:cxn ang="0">
                <a:pos x="130" y="12"/>
              </a:cxn>
              <a:cxn ang="0">
                <a:pos x="137" y="18"/>
              </a:cxn>
              <a:cxn ang="0">
                <a:pos x="144" y="24"/>
              </a:cxn>
              <a:cxn ang="0">
                <a:pos x="154" y="33"/>
              </a:cxn>
              <a:cxn ang="0">
                <a:pos x="164" y="41"/>
              </a:cxn>
              <a:cxn ang="0">
                <a:pos x="171" y="51"/>
              </a:cxn>
              <a:cxn ang="0">
                <a:pos x="174" y="59"/>
              </a:cxn>
              <a:cxn ang="0">
                <a:pos x="177" y="65"/>
              </a:cxn>
              <a:cxn ang="0">
                <a:pos x="181" y="73"/>
              </a:cxn>
              <a:cxn ang="0">
                <a:pos x="181" y="79"/>
              </a:cxn>
              <a:cxn ang="0">
                <a:pos x="177" y="85"/>
              </a:cxn>
              <a:cxn ang="0">
                <a:pos x="174" y="89"/>
              </a:cxn>
              <a:cxn ang="0">
                <a:pos x="171" y="94"/>
              </a:cxn>
              <a:cxn ang="0">
                <a:pos x="167" y="100"/>
              </a:cxn>
              <a:cxn ang="0">
                <a:pos x="164" y="104"/>
              </a:cxn>
              <a:cxn ang="0">
                <a:pos x="157" y="110"/>
              </a:cxn>
              <a:cxn ang="0">
                <a:pos x="150" y="116"/>
              </a:cxn>
              <a:cxn ang="0">
                <a:pos x="144" y="124"/>
              </a:cxn>
              <a:cxn ang="0">
                <a:pos x="134" y="130"/>
              </a:cxn>
              <a:cxn ang="0">
                <a:pos x="124" y="138"/>
              </a:cxn>
              <a:cxn ang="0">
                <a:pos x="114" y="148"/>
              </a:cxn>
              <a:cxn ang="0">
                <a:pos x="100" y="157"/>
              </a:cxn>
              <a:cxn ang="0">
                <a:pos x="90" y="167"/>
              </a:cxn>
              <a:cxn ang="0">
                <a:pos x="73" y="177"/>
              </a:cxn>
              <a:cxn ang="0">
                <a:pos x="60" y="189"/>
              </a:cxn>
              <a:cxn ang="0">
                <a:pos x="43" y="201"/>
              </a:cxn>
              <a:cxn ang="0">
                <a:pos x="27" y="213"/>
              </a:cxn>
              <a:cxn ang="0">
                <a:pos x="10" y="228"/>
              </a:cxn>
              <a:cxn ang="0">
                <a:pos x="0" y="195"/>
              </a:cxn>
              <a:cxn ang="0">
                <a:pos x="6" y="183"/>
              </a:cxn>
              <a:cxn ang="0">
                <a:pos x="17" y="173"/>
              </a:cxn>
              <a:cxn ang="0">
                <a:pos x="23" y="165"/>
              </a:cxn>
              <a:cxn ang="0">
                <a:pos x="30" y="155"/>
              </a:cxn>
              <a:cxn ang="0">
                <a:pos x="37" y="146"/>
              </a:cxn>
              <a:cxn ang="0">
                <a:pos x="43" y="138"/>
              </a:cxn>
              <a:cxn ang="0">
                <a:pos x="57" y="124"/>
              </a:cxn>
              <a:cxn ang="0">
                <a:pos x="67" y="112"/>
              </a:cxn>
              <a:cxn ang="0">
                <a:pos x="77" y="102"/>
              </a:cxn>
              <a:cxn ang="0">
                <a:pos x="83" y="92"/>
              </a:cxn>
              <a:cxn ang="0">
                <a:pos x="87" y="83"/>
              </a:cxn>
              <a:cxn ang="0">
                <a:pos x="90" y="77"/>
              </a:cxn>
              <a:cxn ang="0">
                <a:pos x="94" y="71"/>
              </a:cxn>
              <a:cxn ang="0">
                <a:pos x="94" y="63"/>
              </a:cxn>
              <a:cxn ang="0">
                <a:pos x="97" y="57"/>
              </a:cxn>
              <a:cxn ang="0">
                <a:pos x="94" y="45"/>
              </a:cxn>
              <a:cxn ang="0">
                <a:pos x="94" y="39"/>
              </a:cxn>
              <a:cxn ang="0">
                <a:pos x="94" y="33"/>
              </a:cxn>
              <a:cxn ang="0">
                <a:pos x="94" y="33"/>
              </a:cxn>
            </a:cxnLst>
            <a:rect l="txL" t="txT" r="txR" b="txB"/>
            <a:pathLst>
              <a:path w="181" h="228">
                <a:moveTo>
                  <a:pt x="94" y="33"/>
                </a:moveTo>
                <a:lnTo>
                  <a:pt x="90" y="24"/>
                </a:lnTo>
                <a:lnTo>
                  <a:pt x="90" y="20"/>
                </a:lnTo>
                <a:lnTo>
                  <a:pt x="90" y="14"/>
                </a:lnTo>
                <a:lnTo>
                  <a:pt x="90" y="10"/>
                </a:lnTo>
                <a:lnTo>
                  <a:pt x="90" y="8"/>
                </a:lnTo>
                <a:lnTo>
                  <a:pt x="94" y="4"/>
                </a:lnTo>
                <a:lnTo>
                  <a:pt x="97" y="2"/>
                </a:lnTo>
                <a:lnTo>
                  <a:pt x="104" y="0"/>
                </a:lnTo>
                <a:lnTo>
                  <a:pt x="107" y="0"/>
                </a:lnTo>
                <a:lnTo>
                  <a:pt x="110" y="2"/>
                </a:lnTo>
                <a:lnTo>
                  <a:pt x="117" y="4"/>
                </a:lnTo>
                <a:lnTo>
                  <a:pt x="124" y="8"/>
                </a:lnTo>
                <a:lnTo>
                  <a:pt x="130" y="12"/>
                </a:lnTo>
                <a:lnTo>
                  <a:pt x="137" y="18"/>
                </a:lnTo>
                <a:lnTo>
                  <a:pt x="144" y="24"/>
                </a:lnTo>
                <a:lnTo>
                  <a:pt x="154" y="33"/>
                </a:lnTo>
                <a:lnTo>
                  <a:pt x="164" y="41"/>
                </a:lnTo>
                <a:lnTo>
                  <a:pt x="171" y="51"/>
                </a:lnTo>
                <a:lnTo>
                  <a:pt x="174" y="59"/>
                </a:lnTo>
                <a:lnTo>
                  <a:pt x="177" y="65"/>
                </a:lnTo>
                <a:lnTo>
                  <a:pt x="181" y="73"/>
                </a:lnTo>
                <a:lnTo>
                  <a:pt x="181" y="79"/>
                </a:lnTo>
                <a:lnTo>
                  <a:pt x="177" y="85"/>
                </a:lnTo>
                <a:lnTo>
                  <a:pt x="174" y="89"/>
                </a:lnTo>
                <a:lnTo>
                  <a:pt x="171" y="94"/>
                </a:lnTo>
                <a:lnTo>
                  <a:pt x="167" y="100"/>
                </a:lnTo>
                <a:lnTo>
                  <a:pt x="164" y="104"/>
                </a:lnTo>
                <a:lnTo>
                  <a:pt x="157" y="110"/>
                </a:lnTo>
                <a:lnTo>
                  <a:pt x="150" y="116"/>
                </a:lnTo>
                <a:lnTo>
                  <a:pt x="144" y="124"/>
                </a:lnTo>
                <a:lnTo>
                  <a:pt x="134" y="130"/>
                </a:lnTo>
                <a:lnTo>
                  <a:pt x="124" y="138"/>
                </a:lnTo>
                <a:lnTo>
                  <a:pt x="114" y="148"/>
                </a:lnTo>
                <a:lnTo>
                  <a:pt x="100" y="157"/>
                </a:lnTo>
                <a:lnTo>
                  <a:pt x="90" y="167"/>
                </a:lnTo>
                <a:lnTo>
                  <a:pt x="73" y="177"/>
                </a:lnTo>
                <a:lnTo>
                  <a:pt x="60" y="189"/>
                </a:lnTo>
                <a:lnTo>
                  <a:pt x="43" y="201"/>
                </a:lnTo>
                <a:lnTo>
                  <a:pt x="27" y="213"/>
                </a:lnTo>
                <a:lnTo>
                  <a:pt x="10" y="228"/>
                </a:lnTo>
                <a:lnTo>
                  <a:pt x="0" y="195"/>
                </a:lnTo>
                <a:lnTo>
                  <a:pt x="6" y="183"/>
                </a:lnTo>
                <a:lnTo>
                  <a:pt x="17" y="173"/>
                </a:lnTo>
                <a:lnTo>
                  <a:pt x="23" y="165"/>
                </a:lnTo>
                <a:lnTo>
                  <a:pt x="30" y="155"/>
                </a:lnTo>
                <a:lnTo>
                  <a:pt x="37" y="146"/>
                </a:lnTo>
                <a:lnTo>
                  <a:pt x="43" y="138"/>
                </a:lnTo>
                <a:lnTo>
                  <a:pt x="57" y="124"/>
                </a:lnTo>
                <a:lnTo>
                  <a:pt x="67" y="112"/>
                </a:lnTo>
                <a:lnTo>
                  <a:pt x="77" y="102"/>
                </a:lnTo>
                <a:lnTo>
                  <a:pt x="83" y="92"/>
                </a:lnTo>
                <a:lnTo>
                  <a:pt x="87" y="83"/>
                </a:lnTo>
                <a:lnTo>
                  <a:pt x="90" y="77"/>
                </a:lnTo>
                <a:lnTo>
                  <a:pt x="94" y="71"/>
                </a:lnTo>
                <a:lnTo>
                  <a:pt x="94" y="63"/>
                </a:lnTo>
                <a:lnTo>
                  <a:pt x="97" y="57"/>
                </a:lnTo>
                <a:lnTo>
                  <a:pt x="94" y="45"/>
                </a:lnTo>
                <a:lnTo>
                  <a:pt x="94" y="39"/>
                </a:lnTo>
                <a:lnTo>
                  <a:pt x="94" y="33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5" name="Freeform 51"/>
          <p:cNvSpPr/>
          <p:nvPr/>
        </p:nvSpPr>
        <p:spPr>
          <a:xfrm>
            <a:off x="8996363" y="3835400"/>
            <a:ext cx="220662" cy="871538"/>
          </a:xfrm>
          <a:custGeom>
            <a:avLst/>
            <a:gdLst>
              <a:gd name="txL" fmla="*/ 0 w 127"/>
              <a:gd name="txT" fmla="*/ 0 h 549"/>
              <a:gd name="txR" fmla="*/ 127 w 127"/>
              <a:gd name="txB" fmla="*/ 549 h 549"/>
            </a:gdLst>
            <a:ahLst/>
            <a:cxnLst>
              <a:cxn ang="0">
                <a:pos x="3" y="43"/>
              </a:cxn>
              <a:cxn ang="0">
                <a:pos x="0" y="32"/>
              </a:cxn>
              <a:cxn ang="0">
                <a:pos x="0" y="22"/>
              </a:cxn>
              <a:cxn ang="0">
                <a:pos x="7" y="14"/>
              </a:cxn>
              <a:cxn ang="0">
                <a:pos x="13" y="6"/>
              </a:cxn>
              <a:cxn ang="0">
                <a:pos x="27" y="2"/>
              </a:cxn>
              <a:cxn ang="0">
                <a:pos x="47" y="0"/>
              </a:cxn>
              <a:cxn ang="0">
                <a:pos x="73" y="0"/>
              </a:cxn>
              <a:cxn ang="0">
                <a:pos x="90" y="28"/>
              </a:cxn>
              <a:cxn ang="0">
                <a:pos x="94" y="77"/>
              </a:cxn>
              <a:cxn ang="0">
                <a:pos x="97" y="124"/>
              </a:cxn>
              <a:cxn ang="0">
                <a:pos x="100" y="167"/>
              </a:cxn>
              <a:cxn ang="0">
                <a:pos x="107" y="207"/>
              </a:cxn>
              <a:cxn ang="0">
                <a:pos x="107" y="244"/>
              </a:cxn>
              <a:cxn ang="0">
                <a:pos x="110" y="278"/>
              </a:cxn>
              <a:cxn ang="0">
                <a:pos x="114" y="309"/>
              </a:cxn>
              <a:cxn ang="0">
                <a:pos x="117" y="337"/>
              </a:cxn>
              <a:cxn ang="0">
                <a:pos x="120" y="362"/>
              </a:cxn>
              <a:cxn ang="0">
                <a:pos x="120" y="384"/>
              </a:cxn>
              <a:cxn ang="0">
                <a:pos x="124" y="404"/>
              </a:cxn>
              <a:cxn ang="0">
                <a:pos x="124" y="419"/>
              </a:cxn>
              <a:cxn ang="0">
                <a:pos x="127" y="433"/>
              </a:cxn>
              <a:cxn ang="0">
                <a:pos x="127" y="441"/>
              </a:cxn>
              <a:cxn ang="0">
                <a:pos x="127" y="449"/>
              </a:cxn>
              <a:cxn ang="0">
                <a:pos x="127" y="461"/>
              </a:cxn>
              <a:cxn ang="0">
                <a:pos x="127" y="486"/>
              </a:cxn>
              <a:cxn ang="0">
                <a:pos x="124" y="516"/>
              </a:cxn>
              <a:cxn ang="0">
                <a:pos x="120" y="528"/>
              </a:cxn>
              <a:cxn ang="0">
                <a:pos x="114" y="539"/>
              </a:cxn>
              <a:cxn ang="0">
                <a:pos x="110" y="547"/>
              </a:cxn>
              <a:cxn ang="0">
                <a:pos x="104" y="549"/>
              </a:cxn>
              <a:cxn ang="0">
                <a:pos x="97" y="547"/>
              </a:cxn>
              <a:cxn ang="0">
                <a:pos x="94" y="543"/>
              </a:cxn>
              <a:cxn ang="0">
                <a:pos x="87" y="536"/>
              </a:cxn>
              <a:cxn ang="0">
                <a:pos x="84" y="528"/>
              </a:cxn>
              <a:cxn ang="0">
                <a:pos x="80" y="516"/>
              </a:cxn>
              <a:cxn ang="0">
                <a:pos x="77" y="502"/>
              </a:cxn>
              <a:cxn ang="0">
                <a:pos x="73" y="484"/>
              </a:cxn>
              <a:cxn ang="0">
                <a:pos x="73" y="463"/>
              </a:cxn>
              <a:cxn ang="0">
                <a:pos x="67" y="423"/>
              </a:cxn>
              <a:cxn ang="0">
                <a:pos x="60" y="339"/>
              </a:cxn>
              <a:cxn ang="0">
                <a:pos x="53" y="272"/>
              </a:cxn>
              <a:cxn ang="0">
                <a:pos x="47" y="211"/>
              </a:cxn>
              <a:cxn ang="0">
                <a:pos x="37" y="132"/>
              </a:cxn>
              <a:cxn ang="0">
                <a:pos x="30" y="101"/>
              </a:cxn>
              <a:cxn ang="0">
                <a:pos x="23" y="75"/>
              </a:cxn>
              <a:cxn ang="0">
                <a:pos x="17" y="61"/>
              </a:cxn>
              <a:cxn ang="0">
                <a:pos x="13" y="55"/>
              </a:cxn>
              <a:cxn ang="0">
                <a:pos x="7" y="49"/>
              </a:cxn>
              <a:cxn ang="0">
                <a:pos x="7" y="47"/>
              </a:cxn>
            </a:cxnLst>
            <a:rect l="txL" t="txT" r="txR" b="txB"/>
            <a:pathLst>
              <a:path w="127" h="549">
                <a:moveTo>
                  <a:pt x="7" y="47"/>
                </a:moveTo>
                <a:lnTo>
                  <a:pt x="3" y="43"/>
                </a:lnTo>
                <a:lnTo>
                  <a:pt x="0" y="38"/>
                </a:lnTo>
                <a:lnTo>
                  <a:pt x="0" y="32"/>
                </a:lnTo>
                <a:lnTo>
                  <a:pt x="0" y="28"/>
                </a:lnTo>
                <a:lnTo>
                  <a:pt x="0" y="22"/>
                </a:lnTo>
                <a:lnTo>
                  <a:pt x="3" y="18"/>
                </a:lnTo>
                <a:lnTo>
                  <a:pt x="7" y="14"/>
                </a:lnTo>
                <a:lnTo>
                  <a:pt x="10" y="8"/>
                </a:lnTo>
                <a:lnTo>
                  <a:pt x="13" y="6"/>
                </a:lnTo>
                <a:lnTo>
                  <a:pt x="20" y="4"/>
                </a:lnTo>
                <a:lnTo>
                  <a:pt x="27" y="2"/>
                </a:lnTo>
                <a:lnTo>
                  <a:pt x="37" y="0"/>
                </a:lnTo>
                <a:lnTo>
                  <a:pt x="47" y="0"/>
                </a:lnTo>
                <a:lnTo>
                  <a:pt x="60" y="0"/>
                </a:lnTo>
                <a:lnTo>
                  <a:pt x="73" y="0"/>
                </a:lnTo>
                <a:lnTo>
                  <a:pt x="87" y="2"/>
                </a:lnTo>
                <a:lnTo>
                  <a:pt x="90" y="28"/>
                </a:lnTo>
                <a:lnTo>
                  <a:pt x="94" y="53"/>
                </a:lnTo>
                <a:lnTo>
                  <a:pt x="94" y="77"/>
                </a:lnTo>
                <a:lnTo>
                  <a:pt x="97" y="101"/>
                </a:lnTo>
                <a:lnTo>
                  <a:pt x="97" y="124"/>
                </a:lnTo>
                <a:lnTo>
                  <a:pt x="100" y="146"/>
                </a:lnTo>
                <a:lnTo>
                  <a:pt x="100" y="167"/>
                </a:lnTo>
                <a:lnTo>
                  <a:pt x="104" y="187"/>
                </a:lnTo>
                <a:lnTo>
                  <a:pt x="107" y="207"/>
                </a:lnTo>
                <a:lnTo>
                  <a:pt x="107" y="225"/>
                </a:lnTo>
                <a:lnTo>
                  <a:pt x="107" y="244"/>
                </a:lnTo>
                <a:lnTo>
                  <a:pt x="110" y="262"/>
                </a:lnTo>
                <a:lnTo>
                  <a:pt x="110" y="278"/>
                </a:lnTo>
                <a:lnTo>
                  <a:pt x="114" y="295"/>
                </a:lnTo>
                <a:lnTo>
                  <a:pt x="114" y="309"/>
                </a:lnTo>
                <a:lnTo>
                  <a:pt x="117" y="323"/>
                </a:lnTo>
                <a:lnTo>
                  <a:pt x="117" y="337"/>
                </a:lnTo>
                <a:lnTo>
                  <a:pt x="117" y="349"/>
                </a:lnTo>
                <a:lnTo>
                  <a:pt x="120" y="362"/>
                </a:lnTo>
                <a:lnTo>
                  <a:pt x="120" y="374"/>
                </a:lnTo>
                <a:lnTo>
                  <a:pt x="120" y="384"/>
                </a:lnTo>
                <a:lnTo>
                  <a:pt x="120" y="394"/>
                </a:lnTo>
                <a:lnTo>
                  <a:pt x="124" y="404"/>
                </a:lnTo>
                <a:lnTo>
                  <a:pt x="124" y="412"/>
                </a:lnTo>
                <a:lnTo>
                  <a:pt x="124" y="419"/>
                </a:lnTo>
                <a:lnTo>
                  <a:pt x="124" y="427"/>
                </a:lnTo>
                <a:lnTo>
                  <a:pt x="127" y="433"/>
                </a:lnTo>
                <a:lnTo>
                  <a:pt x="127" y="437"/>
                </a:lnTo>
                <a:lnTo>
                  <a:pt x="127" y="441"/>
                </a:lnTo>
                <a:lnTo>
                  <a:pt x="127" y="445"/>
                </a:lnTo>
                <a:lnTo>
                  <a:pt x="127" y="449"/>
                </a:lnTo>
                <a:lnTo>
                  <a:pt x="127" y="451"/>
                </a:lnTo>
                <a:lnTo>
                  <a:pt x="127" y="461"/>
                </a:lnTo>
                <a:lnTo>
                  <a:pt x="127" y="469"/>
                </a:lnTo>
                <a:lnTo>
                  <a:pt x="127" y="486"/>
                </a:lnTo>
                <a:lnTo>
                  <a:pt x="127" y="502"/>
                </a:lnTo>
                <a:lnTo>
                  <a:pt x="124" y="516"/>
                </a:lnTo>
                <a:lnTo>
                  <a:pt x="120" y="522"/>
                </a:lnTo>
                <a:lnTo>
                  <a:pt x="120" y="528"/>
                </a:lnTo>
                <a:lnTo>
                  <a:pt x="117" y="534"/>
                </a:lnTo>
                <a:lnTo>
                  <a:pt x="114" y="539"/>
                </a:lnTo>
                <a:lnTo>
                  <a:pt x="114" y="543"/>
                </a:lnTo>
                <a:lnTo>
                  <a:pt x="110" y="547"/>
                </a:lnTo>
                <a:lnTo>
                  <a:pt x="107" y="549"/>
                </a:lnTo>
                <a:lnTo>
                  <a:pt x="104" y="549"/>
                </a:lnTo>
                <a:lnTo>
                  <a:pt x="100" y="549"/>
                </a:lnTo>
                <a:lnTo>
                  <a:pt x="97" y="547"/>
                </a:lnTo>
                <a:lnTo>
                  <a:pt x="94" y="545"/>
                </a:lnTo>
                <a:lnTo>
                  <a:pt x="94" y="543"/>
                </a:lnTo>
                <a:lnTo>
                  <a:pt x="90" y="541"/>
                </a:lnTo>
                <a:lnTo>
                  <a:pt x="87" y="536"/>
                </a:lnTo>
                <a:lnTo>
                  <a:pt x="87" y="532"/>
                </a:lnTo>
                <a:lnTo>
                  <a:pt x="84" y="528"/>
                </a:lnTo>
                <a:lnTo>
                  <a:pt x="80" y="522"/>
                </a:lnTo>
                <a:lnTo>
                  <a:pt x="80" y="516"/>
                </a:lnTo>
                <a:lnTo>
                  <a:pt x="77" y="510"/>
                </a:lnTo>
                <a:lnTo>
                  <a:pt x="77" y="502"/>
                </a:lnTo>
                <a:lnTo>
                  <a:pt x="77" y="494"/>
                </a:lnTo>
                <a:lnTo>
                  <a:pt x="73" y="484"/>
                </a:lnTo>
                <a:lnTo>
                  <a:pt x="73" y="473"/>
                </a:lnTo>
                <a:lnTo>
                  <a:pt x="73" y="463"/>
                </a:lnTo>
                <a:lnTo>
                  <a:pt x="70" y="443"/>
                </a:lnTo>
                <a:lnTo>
                  <a:pt x="67" y="423"/>
                </a:lnTo>
                <a:lnTo>
                  <a:pt x="63" y="382"/>
                </a:lnTo>
                <a:lnTo>
                  <a:pt x="60" y="339"/>
                </a:lnTo>
                <a:lnTo>
                  <a:pt x="57" y="295"/>
                </a:lnTo>
                <a:lnTo>
                  <a:pt x="53" y="272"/>
                </a:lnTo>
                <a:lnTo>
                  <a:pt x="53" y="252"/>
                </a:lnTo>
                <a:lnTo>
                  <a:pt x="47" y="211"/>
                </a:lnTo>
                <a:lnTo>
                  <a:pt x="40" y="171"/>
                </a:lnTo>
                <a:lnTo>
                  <a:pt x="37" y="132"/>
                </a:lnTo>
                <a:lnTo>
                  <a:pt x="33" y="116"/>
                </a:lnTo>
                <a:lnTo>
                  <a:pt x="30" y="101"/>
                </a:lnTo>
                <a:lnTo>
                  <a:pt x="27" y="87"/>
                </a:lnTo>
                <a:lnTo>
                  <a:pt x="23" y="75"/>
                </a:lnTo>
                <a:lnTo>
                  <a:pt x="20" y="65"/>
                </a:lnTo>
                <a:lnTo>
                  <a:pt x="17" y="61"/>
                </a:lnTo>
                <a:lnTo>
                  <a:pt x="17" y="57"/>
                </a:lnTo>
                <a:lnTo>
                  <a:pt x="13" y="55"/>
                </a:lnTo>
                <a:lnTo>
                  <a:pt x="10" y="51"/>
                </a:lnTo>
                <a:lnTo>
                  <a:pt x="7" y="49"/>
                </a:lnTo>
                <a:lnTo>
                  <a:pt x="7" y="47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6" name="Freeform 52"/>
          <p:cNvSpPr/>
          <p:nvPr/>
        </p:nvSpPr>
        <p:spPr>
          <a:xfrm>
            <a:off x="9129713" y="4054475"/>
            <a:ext cx="314325" cy="134938"/>
          </a:xfrm>
          <a:custGeom>
            <a:avLst/>
            <a:gdLst>
              <a:gd name="txL" fmla="*/ 0 w 181"/>
              <a:gd name="txT" fmla="*/ 0 h 85"/>
              <a:gd name="txR" fmla="*/ 181 w 181"/>
              <a:gd name="txB" fmla="*/ 85 h 85"/>
            </a:gdLst>
            <a:ahLst/>
            <a:cxnLst>
              <a:cxn ang="0">
                <a:pos x="77" y="14"/>
              </a:cxn>
              <a:cxn ang="0">
                <a:pos x="87" y="8"/>
              </a:cxn>
              <a:cxn ang="0">
                <a:pos x="97" y="4"/>
              </a:cxn>
              <a:cxn ang="0">
                <a:pos x="107" y="2"/>
              </a:cxn>
              <a:cxn ang="0">
                <a:pos x="114" y="0"/>
              </a:cxn>
              <a:cxn ang="0">
                <a:pos x="117" y="0"/>
              </a:cxn>
              <a:cxn ang="0">
                <a:pos x="130" y="0"/>
              </a:cxn>
              <a:cxn ang="0">
                <a:pos x="137" y="2"/>
              </a:cxn>
              <a:cxn ang="0">
                <a:pos x="147" y="4"/>
              </a:cxn>
              <a:cxn ang="0">
                <a:pos x="154" y="4"/>
              </a:cxn>
              <a:cxn ang="0">
                <a:pos x="161" y="6"/>
              </a:cxn>
              <a:cxn ang="0">
                <a:pos x="164" y="10"/>
              </a:cxn>
              <a:cxn ang="0">
                <a:pos x="167" y="12"/>
              </a:cxn>
              <a:cxn ang="0">
                <a:pos x="174" y="20"/>
              </a:cxn>
              <a:cxn ang="0">
                <a:pos x="177" y="26"/>
              </a:cxn>
              <a:cxn ang="0">
                <a:pos x="181" y="31"/>
              </a:cxn>
              <a:cxn ang="0">
                <a:pos x="181" y="33"/>
              </a:cxn>
              <a:cxn ang="0">
                <a:pos x="181" y="39"/>
              </a:cxn>
              <a:cxn ang="0">
                <a:pos x="177" y="43"/>
              </a:cxn>
              <a:cxn ang="0">
                <a:pos x="174" y="47"/>
              </a:cxn>
              <a:cxn ang="0">
                <a:pos x="167" y="51"/>
              </a:cxn>
              <a:cxn ang="0">
                <a:pos x="161" y="55"/>
              </a:cxn>
              <a:cxn ang="0">
                <a:pos x="154" y="59"/>
              </a:cxn>
              <a:cxn ang="0">
                <a:pos x="144" y="63"/>
              </a:cxn>
              <a:cxn ang="0">
                <a:pos x="134" y="65"/>
              </a:cxn>
              <a:cxn ang="0">
                <a:pos x="120" y="71"/>
              </a:cxn>
              <a:cxn ang="0">
                <a:pos x="107" y="73"/>
              </a:cxn>
              <a:cxn ang="0">
                <a:pos x="90" y="77"/>
              </a:cxn>
              <a:cxn ang="0">
                <a:pos x="73" y="79"/>
              </a:cxn>
              <a:cxn ang="0">
                <a:pos x="57" y="83"/>
              </a:cxn>
              <a:cxn ang="0">
                <a:pos x="40" y="83"/>
              </a:cxn>
              <a:cxn ang="0">
                <a:pos x="20" y="85"/>
              </a:cxn>
              <a:cxn ang="0">
                <a:pos x="0" y="85"/>
              </a:cxn>
              <a:cxn ang="0">
                <a:pos x="0" y="20"/>
              </a:cxn>
              <a:cxn ang="0">
                <a:pos x="13" y="20"/>
              </a:cxn>
              <a:cxn ang="0">
                <a:pos x="27" y="20"/>
              </a:cxn>
              <a:cxn ang="0">
                <a:pos x="37" y="20"/>
              </a:cxn>
              <a:cxn ang="0">
                <a:pos x="47" y="18"/>
              </a:cxn>
              <a:cxn ang="0">
                <a:pos x="57" y="18"/>
              </a:cxn>
              <a:cxn ang="0">
                <a:pos x="63" y="16"/>
              </a:cxn>
              <a:cxn ang="0">
                <a:pos x="70" y="16"/>
              </a:cxn>
              <a:cxn ang="0">
                <a:pos x="77" y="14"/>
              </a:cxn>
              <a:cxn ang="0">
                <a:pos x="77" y="14"/>
              </a:cxn>
            </a:cxnLst>
            <a:rect l="txL" t="txT" r="txR" b="txB"/>
            <a:pathLst>
              <a:path w="181" h="85">
                <a:moveTo>
                  <a:pt x="77" y="14"/>
                </a:moveTo>
                <a:lnTo>
                  <a:pt x="87" y="8"/>
                </a:lnTo>
                <a:lnTo>
                  <a:pt x="97" y="4"/>
                </a:lnTo>
                <a:lnTo>
                  <a:pt x="107" y="2"/>
                </a:lnTo>
                <a:lnTo>
                  <a:pt x="114" y="0"/>
                </a:lnTo>
                <a:lnTo>
                  <a:pt x="117" y="0"/>
                </a:lnTo>
                <a:lnTo>
                  <a:pt x="130" y="0"/>
                </a:lnTo>
                <a:lnTo>
                  <a:pt x="137" y="2"/>
                </a:lnTo>
                <a:lnTo>
                  <a:pt x="147" y="4"/>
                </a:lnTo>
                <a:lnTo>
                  <a:pt x="154" y="4"/>
                </a:lnTo>
                <a:lnTo>
                  <a:pt x="161" y="6"/>
                </a:lnTo>
                <a:lnTo>
                  <a:pt x="164" y="10"/>
                </a:lnTo>
                <a:lnTo>
                  <a:pt x="167" y="12"/>
                </a:lnTo>
                <a:lnTo>
                  <a:pt x="174" y="20"/>
                </a:lnTo>
                <a:lnTo>
                  <a:pt x="177" y="26"/>
                </a:lnTo>
                <a:lnTo>
                  <a:pt x="181" y="31"/>
                </a:lnTo>
                <a:lnTo>
                  <a:pt x="181" y="33"/>
                </a:lnTo>
                <a:lnTo>
                  <a:pt x="181" y="39"/>
                </a:lnTo>
                <a:lnTo>
                  <a:pt x="177" y="43"/>
                </a:lnTo>
                <a:lnTo>
                  <a:pt x="174" y="47"/>
                </a:lnTo>
                <a:lnTo>
                  <a:pt x="167" y="51"/>
                </a:lnTo>
                <a:lnTo>
                  <a:pt x="161" y="55"/>
                </a:lnTo>
                <a:lnTo>
                  <a:pt x="154" y="59"/>
                </a:lnTo>
                <a:lnTo>
                  <a:pt x="144" y="63"/>
                </a:lnTo>
                <a:lnTo>
                  <a:pt x="134" y="65"/>
                </a:lnTo>
                <a:lnTo>
                  <a:pt x="120" y="71"/>
                </a:lnTo>
                <a:lnTo>
                  <a:pt x="107" y="73"/>
                </a:lnTo>
                <a:lnTo>
                  <a:pt x="90" y="77"/>
                </a:lnTo>
                <a:lnTo>
                  <a:pt x="73" y="79"/>
                </a:lnTo>
                <a:lnTo>
                  <a:pt x="57" y="83"/>
                </a:lnTo>
                <a:lnTo>
                  <a:pt x="40" y="83"/>
                </a:lnTo>
                <a:lnTo>
                  <a:pt x="20" y="85"/>
                </a:lnTo>
                <a:lnTo>
                  <a:pt x="0" y="85"/>
                </a:lnTo>
                <a:lnTo>
                  <a:pt x="0" y="20"/>
                </a:lnTo>
                <a:lnTo>
                  <a:pt x="13" y="20"/>
                </a:lnTo>
                <a:lnTo>
                  <a:pt x="27" y="20"/>
                </a:lnTo>
                <a:lnTo>
                  <a:pt x="37" y="20"/>
                </a:lnTo>
                <a:lnTo>
                  <a:pt x="47" y="18"/>
                </a:lnTo>
                <a:lnTo>
                  <a:pt x="57" y="18"/>
                </a:lnTo>
                <a:lnTo>
                  <a:pt x="63" y="16"/>
                </a:lnTo>
                <a:lnTo>
                  <a:pt x="70" y="16"/>
                </a:lnTo>
                <a:lnTo>
                  <a:pt x="77" y="14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7" name="Freeform 53"/>
          <p:cNvSpPr/>
          <p:nvPr/>
        </p:nvSpPr>
        <p:spPr>
          <a:xfrm>
            <a:off x="9569450" y="4035425"/>
            <a:ext cx="390525" cy="100013"/>
          </a:xfrm>
          <a:custGeom>
            <a:avLst/>
            <a:gdLst>
              <a:gd name="txL" fmla="*/ 0 w 225"/>
              <a:gd name="txT" fmla="*/ 0 h 63"/>
              <a:gd name="txR" fmla="*/ 225 w 225"/>
              <a:gd name="txB" fmla="*/ 63 h 63"/>
            </a:gdLst>
            <a:ahLst/>
            <a:cxnLst>
              <a:cxn ang="0">
                <a:pos x="34" y="6"/>
              </a:cxn>
              <a:cxn ang="0">
                <a:pos x="37" y="4"/>
              </a:cxn>
              <a:cxn ang="0">
                <a:pos x="40" y="4"/>
              </a:cxn>
              <a:cxn ang="0">
                <a:pos x="47" y="4"/>
              </a:cxn>
              <a:cxn ang="0">
                <a:pos x="54" y="2"/>
              </a:cxn>
              <a:cxn ang="0">
                <a:pos x="64" y="2"/>
              </a:cxn>
              <a:cxn ang="0">
                <a:pos x="71" y="2"/>
              </a:cxn>
              <a:cxn ang="0">
                <a:pos x="81" y="0"/>
              </a:cxn>
              <a:cxn ang="0">
                <a:pos x="94" y="0"/>
              </a:cxn>
              <a:cxn ang="0">
                <a:pos x="107" y="0"/>
              </a:cxn>
              <a:cxn ang="0">
                <a:pos x="121" y="0"/>
              </a:cxn>
              <a:cxn ang="0">
                <a:pos x="134" y="0"/>
              </a:cxn>
              <a:cxn ang="0">
                <a:pos x="151" y="0"/>
              </a:cxn>
              <a:cxn ang="0">
                <a:pos x="168" y="0"/>
              </a:cxn>
              <a:cxn ang="0">
                <a:pos x="184" y="0"/>
              </a:cxn>
              <a:cxn ang="0">
                <a:pos x="204" y="0"/>
              </a:cxn>
              <a:cxn ang="0">
                <a:pos x="225" y="0"/>
              </a:cxn>
              <a:cxn ang="0">
                <a:pos x="225" y="51"/>
              </a:cxn>
              <a:cxn ang="0">
                <a:pos x="218" y="51"/>
              </a:cxn>
              <a:cxn ang="0">
                <a:pos x="208" y="51"/>
              </a:cxn>
              <a:cxn ang="0">
                <a:pos x="194" y="53"/>
              </a:cxn>
              <a:cxn ang="0">
                <a:pos x="181" y="53"/>
              </a:cxn>
              <a:cxn ang="0">
                <a:pos x="168" y="53"/>
              </a:cxn>
              <a:cxn ang="0">
                <a:pos x="151" y="55"/>
              </a:cxn>
              <a:cxn ang="0">
                <a:pos x="131" y="57"/>
              </a:cxn>
              <a:cxn ang="0">
                <a:pos x="111" y="59"/>
              </a:cxn>
              <a:cxn ang="0">
                <a:pos x="87" y="61"/>
              </a:cxn>
              <a:cxn ang="0">
                <a:pos x="71" y="61"/>
              </a:cxn>
              <a:cxn ang="0">
                <a:pos x="54" y="63"/>
              </a:cxn>
              <a:cxn ang="0">
                <a:pos x="37" y="61"/>
              </a:cxn>
              <a:cxn ang="0">
                <a:pos x="27" y="59"/>
              </a:cxn>
              <a:cxn ang="0">
                <a:pos x="17" y="57"/>
              </a:cxn>
              <a:cxn ang="0">
                <a:pos x="10" y="51"/>
              </a:cxn>
              <a:cxn ang="0">
                <a:pos x="7" y="45"/>
              </a:cxn>
              <a:cxn ang="0">
                <a:pos x="4" y="38"/>
              </a:cxn>
              <a:cxn ang="0">
                <a:pos x="4" y="32"/>
              </a:cxn>
              <a:cxn ang="0">
                <a:pos x="0" y="28"/>
              </a:cxn>
              <a:cxn ang="0">
                <a:pos x="0" y="24"/>
              </a:cxn>
              <a:cxn ang="0">
                <a:pos x="0" y="20"/>
              </a:cxn>
              <a:cxn ang="0">
                <a:pos x="0" y="18"/>
              </a:cxn>
              <a:cxn ang="0">
                <a:pos x="4" y="12"/>
              </a:cxn>
              <a:cxn ang="0">
                <a:pos x="4" y="10"/>
              </a:cxn>
              <a:cxn ang="0">
                <a:pos x="7" y="8"/>
              </a:cxn>
              <a:cxn ang="0">
                <a:pos x="14" y="6"/>
              </a:cxn>
              <a:cxn ang="0">
                <a:pos x="24" y="6"/>
              </a:cxn>
              <a:cxn ang="0">
                <a:pos x="34" y="6"/>
              </a:cxn>
              <a:cxn ang="0">
                <a:pos x="34" y="6"/>
              </a:cxn>
            </a:cxnLst>
            <a:rect l="txL" t="txT" r="txR" b="txB"/>
            <a:pathLst>
              <a:path w="225" h="63">
                <a:moveTo>
                  <a:pt x="34" y="6"/>
                </a:moveTo>
                <a:lnTo>
                  <a:pt x="37" y="4"/>
                </a:lnTo>
                <a:lnTo>
                  <a:pt x="40" y="4"/>
                </a:lnTo>
                <a:lnTo>
                  <a:pt x="47" y="4"/>
                </a:lnTo>
                <a:lnTo>
                  <a:pt x="54" y="2"/>
                </a:lnTo>
                <a:lnTo>
                  <a:pt x="64" y="2"/>
                </a:lnTo>
                <a:lnTo>
                  <a:pt x="71" y="2"/>
                </a:lnTo>
                <a:lnTo>
                  <a:pt x="81" y="0"/>
                </a:lnTo>
                <a:lnTo>
                  <a:pt x="94" y="0"/>
                </a:lnTo>
                <a:lnTo>
                  <a:pt x="107" y="0"/>
                </a:lnTo>
                <a:lnTo>
                  <a:pt x="121" y="0"/>
                </a:lnTo>
                <a:lnTo>
                  <a:pt x="134" y="0"/>
                </a:lnTo>
                <a:lnTo>
                  <a:pt x="151" y="0"/>
                </a:lnTo>
                <a:lnTo>
                  <a:pt x="168" y="0"/>
                </a:lnTo>
                <a:lnTo>
                  <a:pt x="184" y="0"/>
                </a:lnTo>
                <a:lnTo>
                  <a:pt x="204" y="0"/>
                </a:lnTo>
                <a:lnTo>
                  <a:pt x="225" y="0"/>
                </a:lnTo>
                <a:lnTo>
                  <a:pt x="225" y="51"/>
                </a:lnTo>
                <a:lnTo>
                  <a:pt x="218" y="51"/>
                </a:lnTo>
                <a:lnTo>
                  <a:pt x="208" y="51"/>
                </a:lnTo>
                <a:lnTo>
                  <a:pt x="194" y="53"/>
                </a:lnTo>
                <a:lnTo>
                  <a:pt x="181" y="53"/>
                </a:lnTo>
                <a:lnTo>
                  <a:pt x="168" y="53"/>
                </a:lnTo>
                <a:lnTo>
                  <a:pt x="151" y="55"/>
                </a:lnTo>
                <a:lnTo>
                  <a:pt x="131" y="57"/>
                </a:lnTo>
                <a:lnTo>
                  <a:pt x="111" y="59"/>
                </a:lnTo>
                <a:lnTo>
                  <a:pt x="87" y="61"/>
                </a:lnTo>
                <a:lnTo>
                  <a:pt x="71" y="61"/>
                </a:lnTo>
                <a:lnTo>
                  <a:pt x="54" y="63"/>
                </a:lnTo>
                <a:lnTo>
                  <a:pt x="37" y="61"/>
                </a:lnTo>
                <a:lnTo>
                  <a:pt x="27" y="59"/>
                </a:lnTo>
                <a:lnTo>
                  <a:pt x="17" y="57"/>
                </a:lnTo>
                <a:lnTo>
                  <a:pt x="10" y="51"/>
                </a:lnTo>
                <a:lnTo>
                  <a:pt x="7" y="45"/>
                </a:lnTo>
                <a:lnTo>
                  <a:pt x="4" y="38"/>
                </a:lnTo>
                <a:lnTo>
                  <a:pt x="4" y="32"/>
                </a:lnTo>
                <a:lnTo>
                  <a:pt x="0" y="28"/>
                </a:lnTo>
                <a:lnTo>
                  <a:pt x="0" y="24"/>
                </a:lnTo>
                <a:lnTo>
                  <a:pt x="0" y="20"/>
                </a:lnTo>
                <a:lnTo>
                  <a:pt x="0" y="18"/>
                </a:lnTo>
                <a:lnTo>
                  <a:pt x="4" y="12"/>
                </a:lnTo>
                <a:lnTo>
                  <a:pt x="4" y="10"/>
                </a:lnTo>
                <a:lnTo>
                  <a:pt x="7" y="8"/>
                </a:lnTo>
                <a:lnTo>
                  <a:pt x="14" y="6"/>
                </a:lnTo>
                <a:lnTo>
                  <a:pt x="24" y="6"/>
                </a:lnTo>
                <a:lnTo>
                  <a:pt x="34" y="6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8" name="Freeform 54"/>
          <p:cNvSpPr/>
          <p:nvPr/>
        </p:nvSpPr>
        <p:spPr>
          <a:xfrm>
            <a:off x="9529763" y="3622675"/>
            <a:ext cx="544512" cy="1187450"/>
          </a:xfrm>
          <a:custGeom>
            <a:avLst/>
            <a:gdLst>
              <a:gd name="txL" fmla="*/ 0 w 314"/>
              <a:gd name="txT" fmla="*/ 0 h 748"/>
              <a:gd name="txR" fmla="*/ 314 w 314"/>
              <a:gd name="txB" fmla="*/ 748 h 748"/>
            </a:gdLst>
            <a:ahLst/>
            <a:cxnLst>
              <a:cxn ang="0">
                <a:pos x="187" y="8"/>
              </a:cxn>
              <a:cxn ang="0">
                <a:pos x="201" y="0"/>
              </a:cxn>
              <a:cxn ang="0">
                <a:pos x="221" y="4"/>
              </a:cxn>
              <a:cxn ang="0">
                <a:pos x="258" y="24"/>
              </a:cxn>
              <a:cxn ang="0">
                <a:pos x="294" y="59"/>
              </a:cxn>
              <a:cxn ang="0">
                <a:pos x="311" y="85"/>
              </a:cxn>
              <a:cxn ang="0">
                <a:pos x="308" y="118"/>
              </a:cxn>
              <a:cxn ang="0">
                <a:pos x="298" y="132"/>
              </a:cxn>
              <a:cxn ang="0">
                <a:pos x="288" y="170"/>
              </a:cxn>
              <a:cxn ang="0">
                <a:pos x="288" y="229"/>
              </a:cxn>
              <a:cxn ang="0">
                <a:pos x="284" y="272"/>
              </a:cxn>
              <a:cxn ang="0">
                <a:pos x="281" y="327"/>
              </a:cxn>
              <a:cxn ang="0">
                <a:pos x="278" y="392"/>
              </a:cxn>
              <a:cxn ang="0">
                <a:pos x="264" y="512"/>
              </a:cxn>
              <a:cxn ang="0">
                <a:pos x="237" y="626"/>
              </a:cxn>
              <a:cxn ang="0">
                <a:pos x="221" y="683"/>
              </a:cxn>
              <a:cxn ang="0">
                <a:pos x="207" y="717"/>
              </a:cxn>
              <a:cxn ang="0">
                <a:pos x="194" y="738"/>
              </a:cxn>
              <a:cxn ang="0">
                <a:pos x="184" y="748"/>
              </a:cxn>
              <a:cxn ang="0">
                <a:pos x="167" y="742"/>
              </a:cxn>
              <a:cxn ang="0">
                <a:pos x="160" y="713"/>
              </a:cxn>
              <a:cxn ang="0">
                <a:pos x="157" y="681"/>
              </a:cxn>
              <a:cxn ang="0">
                <a:pos x="150" y="640"/>
              </a:cxn>
              <a:cxn ang="0">
                <a:pos x="134" y="587"/>
              </a:cxn>
              <a:cxn ang="0">
                <a:pos x="114" y="520"/>
              </a:cxn>
              <a:cxn ang="0">
                <a:pos x="137" y="524"/>
              </a:cxn>
              <a:cxn ang="0">
                <a:pos x="157" y="536"/>
              </a:cxn>
              <a:cxn ang="0">
                <a:pos x="174" y="538"/>
              </a:cxn>
              <a:cxn ang="0">
                <a:pos x="181" y="530"/>
              </a:cxn>
              <a:cxn ang="0">
                <a:pos x="187" y="514"/>
              </a:cxn>
              <a:cxn ang="0">
                <a:pos x="194" y="479"/>
              </a:cxn>
              <a:cxn ang="0">
                <a:pos x="201" y="427"/>
              </a:cxn>
              <a:cxn ang="0">
                <a:pos x="207" y="359"/>
              </a:cxn>
              <a:cxn ang="0">
                <a:pos x="214" y="298"/>
              </a:cxn>
              <a:cxn ang="0">
                <a:pos x="217" y="250"/>
              </a:cxn>
              <a:cxn ang="0">
                <a:pos x="221" y="209"/>
              </a:cxn>
              <a:cxn ang="0">
                <a:pos x="217" y="177"/>
              </a:cxn>
              <a:cxn ang="0">
                <a:pos x="211" y="134"/>
              </a:cxn>
              <a:cxn ang="0">
                <a:pos x="197" y="103"/>
              </a:cxn>
              <a:cxn ang="0">
                <a:pos x="164" y="93"/>
              </a:cxn>
              <a:cxn ang="0">
                <a:pos x="114" y="99"/>
              </a:cxn>
              <a:cxn ang="0">
                <a:pos x="63" y="107"/>
              </a:cxn>
              <a:cxn ang="0">
                <a:pos x="37" y="109"/>
              </a:cxn>
              <a:cxn ang="0">
                <a:pos x="10" y="97"/>
              </a:cxn>
              <a:cxn ang="0">
                <a:pos x="0" y="77"/>
              </a:cxn>
              <a:cxn ang="0">
                <a:pos x="0" y="69"/>
              </a:cxn>
              <a:cxn ang="0">
                <a:pos x="30" y="55"/>
              </a:cxn>
              <a:cxn ang="0">
                <a:pos x="104" y="42"/>
              </a:cxn>
              <a:cxn ang="0">
                <a:pos x="160" y="28"/>
              </a:cxn>
              <a:cxn ang="0">
                <a:pos x="181" y="18"/>
              </a:cxn>
            </a:cxnLst>
            <a:rect l="txL" t="txT" r="txR" b="txB"/>
            <a:pathLst>
              <a:path w="314" h="748">
                <a:moveTo>
                  <a:pt x="181" y="18"/>
                </a:moveTo>
                <a:lnTo>
                  <a:pt x="181" y="14"/>
                </a:lnTo>
                <a:lnTo>
                  <a:pt x="184" y="10"/>
                </a:lnTo>
                <a:lnTo>
                  <a:pt x="187" y="8"/>
                </a:lnTo>
                <a:lnTo>
                  <a:pt x="191" y="4"/>
                </a:lnTo>
                <a:lnTo>
                  <a:pt x="194" y="2"/>
                </a:lnTo>
                <a:lnTo>
                  <a:pt x="197" y="0"/>
                </a:lnTo>
                <a:lnTo>
                  <a:pt x="201" y="0"/>
                </a:lnTo>
                <a:lnTo>
                  <a:pt x="204" y="0"/>
                </a:lnTo>
                <a:lnTo>
                  <a:pt x="211" y="0"/>
                </a:lnTo>
                <a:lnTo>
                  <a:pt x="214" y="2"/>
                </a:lnTo>
                <a:lnTo>
                  <a:pt x="221" y="4"/>
                </a:lnTo>
                <a:lnTo>
                  <a:pt x="227" y="8"/>
                </a:lnTo>
                <a:lnTo>
                  <a:pt x="237" y="12"/>
                </a:lnTo>
                <a:lnTo>
                  <a:pt x="248" y="18"/>
                </a:lnTo>
                <a:lnTo>
                  <a:pt x="258" y="24"/>
                </a:lnTo>
                <a:lnTo>
                  <a:pt x="268" y="32"/>
                </a:lnTo>
                <a:lnTo>
                  <a:pt x="278" y="40"/>
                </a:lnTo>
                <a:lnTo>
                  <a:pt x="288" y="50"/>
                </a:lnTo>
                <a:lnTo>
                  <a:pt x="294" y="59"/>
                </a:lnTo>
                <a:lnTo>
                  <a:pt x="301" y="67"/>
                </a:lnTo>
                <a:lnTo>
                  <a:pt x="308" y="73"/>
                </a:lnTo>
                <a:lnTo>
                  <a:pt x="311" y="79"/>
                </a:lnTo>
                <a:lnTo>
                  <a:pt x="311" y="85"/>
                </a:lnTo>
                <a:lnTo>
                  <a:pt x="314" y="91"/>
                </a:lnTo>
                <a:lnTo>
                  <a:pt x="311" y="99"/>
                </a:lnTo>
                <a:lnTo>
                  <a:pt x="311" y="109"/>
                </a:lnTo>
                <a:lnTo>
                  <a:pt x="308" y="118"/>
                </a:lnTo>
                <a:lnTo>
                  <a:pt x="304" y="120"/>
                </a:lnTo>
                <a:lnTo>
                  <a:pt x="304" y="124"/>
                </a:lnTo>
                <a:lnTo>
                  <a:pt x="298" y="126"/>
                </a:lnTo>
                <a:lnTo>
                  <a:pt x="298" y="132"/>
                </a:lnTo>
                <a:lnTo>
                  <a:pt x="294" y="138"/>
                </a:lnTo>
                <a:lnTo>
                  <a:pt x="291" y="148"/>
                </a:lnTo>
                <a:lnTo>
                  <a:pt x="291" y="158"/>
                </a:lnTo>
                <a:lnTo>
                  <a:pt x="288" y="170"/>
                </a:lnTo>
                <a:lnTo>
                  <a:pt x="288" y="185"/>
                </a:lnTo>
                <a:lnTo>
                  <a:pt x="288" y="201"/>
                </a:lnTo>
                <a:lnTo>
                  <a:pt x="288" y="219"/>
                </a:lnTo>
                <a:lnTo>
                  <a:pt x="288" y="229"/>
                </a:lnTo>
                <a:lnTo>
                  <a:pt x="288" y="240"/>
                </a:lnTo>
                <a:lnTo>
                  <a:pt x="288" y="250"/>
                </a:lnTo>
                <a:lnTo>
                  <a:pt x="284" y="262"/>
                </a:lnTo>
                <a:lnTo>
                  <a:pt x="284" y="272"/>
                </a:lnTo>
                <a:lnTo>
                  <a:pt x="284" y="286"/>
                </a:lnTo>
                <a:lnTo>
                  <a:pt x="284" y="298"/>
                </a:lnTo>
                <a:lnTo>
                  <a:pt x="284" y="313"/>
                </a:lnTo>
                <a:lnTo>
                  <a:pt x="281" y="327"/>
                </a:lnTo>
                <a:lnTo>
                  <a:pt x="281" y="341"/>
                </a:lnTo>
                <a:lnTo>
                  <a:pt x="281" y="357"/>
                </a:lnTo>
                <a:lnTo>
                  <a:pt x="278" y="374"/>
                </a:lnTo>
                <a:lnTo>
                  <a:pt x="278" y="392"/>
                </a:lnTo>
                <a:lnTo>
                  <a:pt x="278" y="408"/>
                </a:lnTo>
                <a:lnTo>
                  <a:pt x="274" y="445"/>
                </a:lnTo>
                <a:lnTo>
                  <a:pt x="268" y="479"/>
                </a:lnTo>
                <a:lnTo>
                  <a:pt x="264" y="512"/>
                </a:lnTo>
                <a:lnTo>
                  <a:pt x="258" y="542"/>
                </a:lnTo>
                <a:lnTo>
                  <a:pt x="251" y="571"/>
                </a:lnTo>
                <a:lnTo>
                  <a:pt x="244" y="599"/>
                </a:lnTo>
                <a:lnTo>
                  <a:pt x="237" y="626"/>
                </a:lnTo>
                <a:lnTo>
                  <a:pt x="231" y="650"/>
                </a:lnTo>
                <a:lnTo>
                  <a:pt x="227" y="662"/>
                </a:lnTo>
                <a:lnTo>
                  <a:pt x="224" y="673"/>
                </a:lnTo>
                <a:lnTo>
                  <a:pt x="221" y="683"/>
                </a:lnTo>
                <a:lnTo>
                  <a:pt x="217" y="693"/>
                </a:lnTo>
                <a:lnTo>
                  <a:pt x="214" y="701"/>
                </a:lnTo>
                <a:lnTo>
                  <a:pt x="211" y="709"/>
                </a:lnTo>
                <a:lnTo>
                  <a:pt x="207" y="717"/>
                </a:lnTo>
                <a:lnTo>
                  <a:pt x="204" y="723"/>
                </a:lnTo>
                <a:lnTo>
                  <a:pt x="201" y="729"/>
                </a:lnTo>
                <a:lnTo>
                  <a:pt x="197" y="734"/>
                </a:lnTo>
                <a:lnTo>
                  <a:pt x="194" y="738"/>
                </a:lnTo>
                <a:lnTo>
                  <a:pt x="191" y="742"/>
                </a:lnTo>
                <a:lnTo>
                  <a:pt x="187" y="744"/>
                </a:lnTo>
                <a:lnTo>
                  <a:pt x="184" y="746"/>
                </a:lnTo>
                <a:lnTo>
                  <a:pt x="184" y="748"/>
                </a:lnTo>
                <a:lnTo>
                  <a:pt x="181" y="748"/>
                </a:lnTo>
                <a:lnTo>
                  <a:pt x="174" y="748"/>
                </a:lnTo>
                <a:lnTo>
                  <a:pt x="171" y="746"/>
                </a:lnTo>
                <a:lnTo>
                  <a:pt x="167" y="742"/>
                </a:lnTo>
                <a:lnTo>
                  <a:pt x="164" y="738"/>
                </a:lnTo>
                <a:lnTo>
                  <a:pt x="160" y="731"/>
                </a:lnTo>
                <a:lnTo>
                  <a:pt x="160" y="723"/>
                </a:lnTo>
                <a:lnTo>
                  <a:pt x="160" y="713"/>
                </a:lnTo>
                <a:lnTo>
                  <a:pt x="160" y="701"/>
                </a:lnTo>
                <a:lnTo>
                  <a:pt x="160" y="695"/>
                </a:lnTo>
                <a:lnTo>
                  <a:pt x="157" y="689"/>
                </a:lnTo>
                <a:lnTo>
                  <a:pt x="157" y="681"/>
                </a:lnTo>
                <a:lnTo>
                  <a:pt x="157" y="670"/>
                </a:lnTo>
                <a:lnTo>
                  <a:pt x="154" y="662"/>
                </a:lnTo>
                <a:lnTo>
                  <a:pt x="154" y="652"/>
                </a:lnTo>
                <a:lnTo>
                  <a:pt x="150" y="640"/>
                </a:lnTo>
                <a:lnTo>
                  <a:pt x="147" y="628"/>
                </a:lnTo>
                <a:lnTo>
                  <a:pt x="144" y="616"/>
                </a:lnTo>
                <a:lnTo>
                  <a:pt x="140" y="601"/>
                </a:lnTo>
                <a:lnTo>
                  <a:pt x="134" y="587"/>
                </a:lnTo>
                <a:lnTo>
                  <a:pt x="130" y="571"/>
                </a:lnTo>
                <a:lnTo>
                  <a:pt x="127" y="555"/>
                </a:lnTo>
                <a:lnTo>
                  <a:pt x="120" y="538"/>
                </a:lnTo>
                <a:lnTo>
                  <a:pt x="114" y="520"/>
                </a:lnTo>
                <a:lnTo>
                  <a:pt x="107" y="500"/>
                </a:lnTo>
                <a:lnTo>
                  <a:pt x="120" y="512"/>
                </a:lnTo>
                <a:lnTo>
                  <a:pt x="134" y="520"/>
                </a:lnTo>
                <a:lnTo>
                  <a:pt x="137" y="524"/>
                </a:lnTo>
                <a:lnTo>
                  <a:pt x="144" y="528"/>
                </a:lnTo>
                <a:lnTo>
                  <a:pt x="147" y="532"/>
                </a:lnTo>
                <a:lnTo>
                  <a:pt x="154" y="534"/>
                </a:lnTo>
                <a:lnTo>
                  <a:pt x="157" y="536"/>
                </a:lnTo>
                <a:lnTo>
                  <a:pt x="160" y="536"/>
                </a:lnTo>
                <a:lnTo>
                  <a:pt x="167" y="538"/>
                </a:lnTo>
                <a:lnTo>
                  <a:pt x="171" y="538"/>
                </a:lnTo>
                <a:lnTo>
                  <a:pt x="174" y="538"/>
                </a:lnTo>
                <a:lnTo>
                  <a:pt x="174" y="536"/>
                </a:lnTo>
                <a:lnTo>
                  <a:pt x="177" y="534"/>
                </a:lnTo>
                <a:lnTo>
                  <a:pt x="181" y="532"/>
                </a:lnTo>
                <a:lnTo>
                  <a:pt x="181" y="530"/>
                </a:lnTo>
                <a:lnTo>
                  <a:pt x="181" y="528"/>
                </a:lnTo>
                <a:lnTo>
                  <a:pt x="184" y="524"/>
                </a:lnTo>
                <a:lnTo>
                  <a:pt x="184" y="520"/>
                </a:lnTo>
                <a:lnTo>
                  <a:pt x="187" y="514"/>
                </a:lnTo>
                <a:lnTo>
                  <a:pt x="187" y="506"/>
                </a:lnTo>
                <a:lnTo>
                  <a:pt x="191" y="498"/>
                </a:lnTo>
                <a:lnTo>
                  <a:pt x="191" y="490"/>
                </a:lnTo>
                <a:lnTo>
                  <a:pt x="194" y="479"/>
                </a:lnTo>
                <a:lnTo>
                  <a:pt x="194" y="467"/>
                </a:lnTo>
                <a:lnTo>
                  <a:pt x="197" y="455"/>
                </a:lnTo>
                <a:lnTo>
                  <a:pt x="197" y="441"/>
                </a:lnTo>
                <a:lnTo>
                  <a:pt x="201" y="427"/>
                </a:lnTo>
                <a:lnTo>
                  <a:pt x="201" y="410"/>
                </a:lnTo>
                <a:lnTo>
                  <a:pt x="204" y="394"/>
                </a:lnTo>
                <a:lnTo>
                  <a:pt x="204" y="376"/>
                </a:lnTo>
                <a:lnTo>
                  <a:pt x="207" y="359"/>
                </a:lnTo>
                <a:lnTo>
                  <a:pt x="207" y="343"/>
                </a:lnTo>
                <a:lnTo>
                  <a:pt x="211" y="329"/>
                </a:lnTo>
                <a:lnTo>
                  <a:pt x="211" y="313"/>
                </a:lnTo>
                <a:lnTo>
                  <a:pt x="214" y="298"/>
                </a:lnTo>
                <a:lnTo>
                  <a:pt x="214" y="286"/>
                </a:lnTo>
                <a:lnTo>
                  <a:pt x="217" y="272"/>
                </a:lnTo>
                <a:lnTo>
                  <a:pt x="217" y="260"/>
                </a:lnTo>
                <a:lnTo>
                  <a:pt x="217" y="250"/>
                </a:lnTo>
                <a:lnTo>
                  <a:pt x="217" y="238"/>
                </a:lnTo>
                <a:lnTo>
                  <a:pt x="221" y="227"/>
                </a:lnTo>
                <a:lnTo>
                  <a:pt x="221" y="219"/>
                </a:lnTo>
                <a:lnTo>
                  <a:pt x="221" y="209"/>
                </a:lnTo>
                <a:lnTo>
                  <a:pt x="221" y="201"/>
                </a:lnTo>
                <a:lnTo>
                  <a:pt x="221" y="195"/>
                </a:lnTo>
                <a:lnTo>
                  <a:pt x="221" y="189"/>
                </a:lnTo>
                <a:lnTo>
                  <a:pt x="217" y="177"/>
                </a:lnTo>
                <a:lnTo>
                  <a:pt x="217" y="164"/>
                </a:lnTo>
                <a:lnTo>
                  <a:pt x="214" y="154"/>
                </a:lnTo>
                <a:lnTo>
                  <a:pt x="214" y="144"/>
                </a:lnTo>
                <a:lnTo>
                  <a:pt x="211" y="134"/>
                </a:lnTo>
                <a:lnTo>
                  <a:pt x="207" y="126"/>
                </a:lnTo>
                <a:lnTo>
                  <a:pt x="204" y="118"/>
                </a:lnTo>
                <a:lnTo>
                  <a:pt x="201" y="109"/>
                </a:lnTo>
                <a:lnTo>
                  <a:pt x="197" y="103"/>
                </a:lnTo>
                <a:lnTo>
                  <a:pt x="191" y="99"/>
                </a:lnTo>
                <a:lnTo>
                  <a:pt x="184" y="95"/>
                </a:lnTo>
                <a:lnTo>
                  <a:pt x="174" y="93"/>
                </a:lnTo>
                <a:lnTo>
                  <a:pt x="164" y="93"/>
                </a:lnTo>
                <a:lnTo>
                  <a:pt x="154" y="93"/>
                </a:lnTo>
                <a:lnTo>
                  <a:pt x="140" y="95"/>
                </a:lnTo>
                <a:lnTo>
                  <a:pt x="127" y="97"/>
                </a:lnTo>
                <a:lnTo>
                  <a:pt x="114" y="99"/>
                </a:lnTo>
                <a:lnTo>
                  <a:pt x="100" y="101"/>
                </a:lnTo>
                <a:lnTo>
                  <a:pt x="87" y="103"/>
                </a:lnTo>
                <a:lnTo>
                  <a:pt x="73" y="105"/>
                </a:lnTo>
                <a:lnTo>
                  <a:pt x="63" y="107"/>
                </a:lnTo>
                <a:lnTo>
                  <a:pt x="57" y="109"/>
                </a:lnTo>
                <a:lnTo>
                  <a:pt x="47" y="109"/>
                </a:lnTo>
                <a:lnTo>
                  <a:pt x="40" y="109"/>
                </a:lnTo>
                <a:lnTo>
                  <a:pt x="37" y="109"/>
                </a:lnTo>
                <a:lnTo>
                  <a:pt x="30" y="109"/>
                </a:lnTo>
                <a:lnTo>
                  <a:pt x="23" y="105"/>
                </a:lnTo>
                <a:lnTo>
                  <a:pt x="17" y="101"/>
                </a:lnTo>
                <a:lnTo>
                  <a:pt x="10" y="97"/>
                </a:lnTo>
                <a:lnTo>
                  <a:pt x="10" y="93"/>
                </a:lnTo>
                <a:lnTo>
                  <a:pt x="7" y="91"/>
                </a:lnTo>
                <a:lnTo>
                  <a:pt x="3" y="83"/>
                </a:lnTo>
                <a:lnTo>
                  <a:pt x="0" y="77"/>
                </a:lnTo>
                <a:lnTo>
                  <a:pt x="0" y="73"/>
                </a:lnTo>
                <a:lnTo>
                  <a:pt x="0" y="71"/>
                </a:lnTo>
                <a:lnTo>
                  <a:pt x="0" y="69"/>
                </a:lnTo>
                <a:lnTo>
                  <a:pt x="3" y="65"/>
                </a:lnTo>
                <a:lnTo>
                  <a:pt x="10" y="61"/>
                </a:lnTo>
                <a:lnTo>
                  <a:pt x="17" y="59"/>
                </a:lnTo>
                <a:lnTo>
                  <a:pt x="30" y="55"/>
                </a:lnTo>
                <a:lnTo>
                  <a:pt x="43" y="50"/>
                </a:lnTo>
                <a:lnTo>
                  <a:pt x="63" y="48"/>
                </a:lnTo>
                <a:lnTo>
                  <a:pt x="83" y="44"/>
                </a:lnTo>
                <a:lnTo>
                  <a:pt x="104" y="42"/>
                </a:lnTo>
                <a:lnTo>
                  <a:pt x="120" y="38"/>
                </a:lnTo>
                <a:lnTo>
                  <a:pt x="137" y="36"/>
                </a:lnTo>
                <a:lnTo>
                  <a:pt x="150" y="32"/>
                </a:lnTo>
                <a:lnTo>
                  <a:pt x="160" y="28"/>
                </a:lnTo>
                <a:lnTo>
                  <a:pt x="171" y="24"/>
                </a:lnTo>
                <a:lnTo>
                  <a:pt x="177" y="22"/>
                </a:lnTo>
                <a:lnTo>
                  <a:pt x="181" y="18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9" name="Freeform 55"/>
          <p:cNvSpPr/>
          <p:nvPr/>
        </p:nvSpPr>
        <p:spPr>
          <a:xfrm>
            <a:off x="9147175" y="4386263"/>
            <a:ext cx="614363" cy="165100"/>
          </a:xfrm>
          <a:custGeom>
            <a:avLst/>
            <a:gdLst>
              <a:gd name="txL" fmla="*/ 0 w 355"/>
              <a:gd name="txT" fmla="*/ 0 h 104"/>
              <a:gd name="txR" fmla="*/ 355 w 355"/>
              <a:gd name="txB" fmla="*/ 104 h 104"/>
            </a:gdLst>
            <a:ahLst/>
            <a:cxnLst>
              <a:cxn ang="0">
                <a:pos x="20" y="51"/>
              </a:cxn>
              <a:cxn ang="0">
                <a:pos x="27" y="51"/>
              </a:cxn>
              <a:cxn ang="0">
                <a:pos x="37" y="51"/>
              </a:cxn>
              <a:cxn ang="0">
                <a:pos x="50" y="49"/>
              </a:cxn>
              <a:cxn ang="0">
                <a:pos x="63" y="47"/>
              </a:cxn>
              <a:cxn ang="0">
                <a:pos x="80" y="43"/>
              </a:cxn>
              <a:cxn ang="0">
                <a:pos x="100" y="39"/>
              </a:cxn>
              <a:cxn ang="0">
                <a:pos x="120" y="33"/>
              </a:cxn>
              <a:cxn ang="0">
                <a:pos x="144" y="25"/>
              </a:cxn>
              <a:cxn ang="0">
                <a:pos x="167" y="19"/>
              </a:cxn>
              <a:cxn ang="0">
                <a:pos x="191" y="13"/>
              </a:cxn>
              <a:cxn ang="0">
                <a:pos x="211" y="9"/>
              </a:cxn>
              <a:cxn ang="0">
                <a:pos x="228" y="5"/>
              </a:cxn>
              <a:cxn ang="0">
                <a:pos x="244" y="2"/>
              </a:cxn>
              <a:cxn ang="0">
                <a:pos x="261" y="0"/>
              </a:cxn>
              <a:cxn ang="0">
                <a:pos x="271" y="0"/>
              </a:cxn>
              <a:cxn ang="0">
                <a:pos x="281" y="0"/>
              </a:cxn>
              <a:cxn ang="0">
                <a:pos x="288" y="0"/>
              </a:cxn>
              <a:cxn ang="0">
                <a:pos x="291" y="0"/>
              </a:cxn>
              <a:cxn ang="0">
                <a:pos x="294" y="2"/>
              </a:cxn>
              <a:cxn ang="0">
                <a:pos x="298" y="5"/>
              </a:cxn>
              <a:cxn ang="0">
                <a:pos x="304" y="7"/>
              </a:cxn>
              <a:cxn ang="0">
                <a:pos x="308" y="11"/>
              </a:cxn>
              <a:cxn ang="0">
                <a:pos x="311" y="15"/>
              </a:cxn>
              <a:cxn ang="0">
                <a:pos x="318" y="19"/>
              </a:cxn>
              <a:cxn ang="0">
                <a:pos x="321" y="23"/>
              </a:cxn>
              <a:cxn ang="0">
                <a:pos x="325" y="29"/>
              </a:cxn>
              <a:cxn ang="0">
                <a:pos x="331" y="35"/>
              </a:cxn>
              <a:cxn ang="0">
                <a:pos x="335" y="41"/>
              </a:cxn>
              <a:cxn ang="0">
                <a:pos x="345" y="55"/>
              </a:cxn>
              <a:cxn ang="0">
                <a:pos x="355" y="72"/>
              </a:cxn>
              <a:cxn ang="0">
                <a:pos x="177" y="88"/>
              </a:cxn>
              <a:cxn ang="0">
                <a:pos x="0" y="104"/>
              </a:cxn>
              <a:cxn ang="0">
                <a:pos x="0" y="92"/>
              </a:cxn>
              <a:cxn ang="0">
                <a:pos x="0" y="82"/>
              </a:cxn>
              <a:cxn ang="0">
                <a:pos x="3" y="74"/>
              </a:cxn>
              <a:cxn ang="0">
                <a:pos x="3" y="65"/>
              </a:cxn>
              <a:cxn ang="0">
                <a:pos x="7" y="59"/>
              </a:cxn>
              <a:cxn ang="0">
                <a:pos x="10" y="55"/>
              </a:cxn>
              <a:cxn ang="0">
                <a:pos x="17" y="53"/>
              </a:cxn>
              <a:cxn ang="0">
                <a:pos x="20" y="51"/>
              </a:cxn>
              <a:cxn ang="0">
                <a:pos x="20" y="51"/>
              </a:cxn>
            </a:cxnLst>
            <a:rect l="txL" t="txT" r="txR" b="txB"/>
            <a:pathLst>
              <a:path w="355" h="104">
                <a:moveTo>
                  <a:pt x="20" y="51"/>
                </a:moveTo>
                <a:lnTo>
                  <a:pt x="27" y="51"/>
                </a:lnTo>
                <a:lnTo>
                  <a:pt x="37" y="51"/>
                </a:lnTo>
                <a:lnTo>
                  <a:pt x="50" y="49"/>
                </a:lnTo>
                <a:lnTo>
                  <a:pt x="63" y="47"/>
                </a:lnTo>
                <a:lnTo>
                  <a:pt x="80" y="43"/>
                </a:lnTo>
                <a:lnTo>
                  <a:pt x="100" y="39"/>
                </a:lnTo>
                <a:lnTo>
                  <a:pt x="120" y="33"/>
                </a:lnTo>
                <a:lnTo>
                  <a:pt x="144" y="25"/>
                </a:lnTo>
                <a:lnTo>
                  <a:pt x="167" y="19"/>
                </a:lnTo>
                <a:lnTo>
                  <a:pt x="191" y="13"/>
                </a:lnTo>
                <a:lnTo>
                  <a:pt x="211" y="9"/>
                </a:lnTo>
                <a:lnTo>
                  <a:pt x="228" y="5"/>
                </a:lnTo>
                <a:lnTo>
                  <a:pt x="244" y="2"/>
                </a:lnTo>
                <a:lnTo>
                  <a:pt x="261" y="0"/>
                </a:lnTo>
                <a:lnTo>
                  <a:pt x="271" y="0"/>
                </a:lnTo>
                <a:lnTo>
                  <a:pt x="281" y="0"/>
                </a:lnTo>
                <a:lnTo>
                  <a:pt x="288" y="0"/>
                </a:lnTo>
                <a:lnTo>
                  <a:pt x="291" y="0"/>
                </a:lnTo>
                <a:lnTo>
                  <a:pt x="294" y="2"/>
                </a:lnTo>
                <a:lnTo>
                  <a:pt x="298" y="5"/>
                </a:lnTo>
                <a:lnTo>
                  <a:pt x="304" y="7"/>
                </a:lnTo>
                <a:lnTo>
                  <a:pt x="308" y="11"/>
                </a:lnTo>
                <a:lnTo>
                  <a:pt x="311" y="15"/>
                </a:lnTo>
                <a:lnTo>
                  <a:pt x="318" y="19"/>
                </a:lnTo>
                <a:lnTo>
                  <a:pt x="321" y="23"/>
                </a:lnTo>
                <a:lnTo>
                  <a:pt x="325" y="29"/>
                </a:lnTo>
                <a:lnTo>
                  <a:pt x="331" y="35"/>
                </a:lnTo>
                <a:lnTo>
                  <a:pt x="335" y="41"/>
                </a:lnTo>
                <a:lnTo>
                  <a:pt x="345" y="55"/>
                </a:lnTo>
                <a:lnTo>
                  <a:pt x="355" y="72"/>
                </a:lnTo>
                <a:lnTo>
                  <a:pt x="177" y="88"/>
                </a:lnTo>
                <a:lnTo>
                  <a:pt x="0" y="104"/>
                </a:lnTo>
                <a:lnTo>
                  <a:pt x="0" y="92"/>
                </a:lnTo>
                <a:lnTo>
                  <a:pt x="0" y="82"/>
                </a:lnTo>
                <a:lnTo>
                  <a:pt x="3" y="74"/>
                </a:lnTo>
                <a:lnTo>
                  <a:pt x="3" y="65"/>
                </a:lnTo>
                <a:lnTo>
                  <a:pt x="7" y="59"/>
                </a:lnTo>
                <a:lnTo>
                  <a:pt x="10" y="55"/>
                </a:lnTo>
                <a:lnTo>
                  <a:pt x="17" y="53"/>
                </a:lnTo>
                <a:lnTo>
                  <a:pt x="20" y="51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0" name="Freeform 56"/>
          <p:cNvSpPr/>
          <p:nvPr/>
        </p:nvSpPr>
        <p:spPr>
          <a:xfrm>
            <a:off x="9199563" y="2682875"/>
            <a:ext cx="601662" cy="425450"/>
          </a:xfrm>
          <a:custGeom>
            <a:avLst/>
            <a:gdLst>
              <a:gd name="txL" fmla="*/ 0 w 348"/>
              <a:gd name="txT" fmla="*/ 0 h 268"/>
              <a:gd name="txR" fmla="*/ 348 w 348"/>
              <a:gd name="txB" fmla="*/ 268 h 268"/>
            </a:gdLst>
            <a:ahLst/>
            <a:cxnLst>
              <a:cxn ang="0">
                <a:pos x="234" y="25"/>
              </a:cxn>
              <a:cxn ang="0">
                <a:pos x="234" y="14"/>
              </a:cxn>
              <a:cxn ang="0">
                <a:pos x="238" y="6"/>
              </a:cxn>
              <a:cxn ang="0">
                <a:pos x="241" y="2"/>
              </a:cxn>
              <a:cxn ang="0">
                <a:pos x="251" y="0"/>
              </a:cxn>
              <a:cxn ang="0">
                <a:pos x="261" y="2"/>
              </a:cxn>
              <a:cxn ang="0">
                <a:pos x="274" y="6"/>
              </a:cxn>
              <a:cxn ang="0">
                <a:pos x="288" y="14"/>
              </a:cxn>
              <a:cxn ang="0">
                <a:pos x="308" y="29"/>
              </a:cxn>
              <a:cxn ang="0">
                <a:pos x="331" y="51"/>
              </a:cxn>
              <a:cxn ang="0">
                <a:pos x="341" y="65"/>
              </a:cxn>
              <a:cxn ang="0">
                <a:pos x="345" y="77"/>
              </a:cxn>
              <a:cxn ang="0">
                <a:pos x="348" y="90"/>
              </a:cxn>
              <a:cxn ang="0">
                <a:pos x="345" y="100"/>
              </a:cxn>
              <a:cxn ang="0">
                <a:pos x="341" y="110"/>
              </a:cxn>
              <a:cxn ang="0">
                <a:pos x="328" y="120"/>
              </a:cxn>
              <a:cxn ang="0">
                <a:pos x="311" y="134"/>
              </a:cxn>
              <a:cxn ang="0">
                <a:pos x="288" y="151"/>
              </a:cxn>
              <a:cxn ang="0">
                <a:pos x="258" y="169"/>
              </a:cxn>
              <a:cxn ang="0">
                <a:pos x="184" y="207"/>
              </a:cxn>
              <a:cxn ang="0">
                <a:pos x="121" y="232"/>
              </a:cxn>
              <a:cxn ang="0">
                <a:pos x="77" y="248"/>
              </a:cxn>
              <a:cxn ang="0">
                <a:pos x="44" y="262"/>
              </a:cxn>
              <a:cxn ang="0">
                <a:pos x="17" y="268"/>
              </a:cxn>
              <a:cxn ang="0">
                <a:pos x="3" y="268"/>
              </a:cxn>
              <a:cxn ang="0">
                <a:pos x="0" y="264"/>
              </a:cxn>
              <a:cxn ang="0">
                <a:pos x="3" y="258"/>
              </a:cxn>
              <a:cxn ang="0">
                <a:pos x="20" y="242"/>
              </a:cxn>
              <a:cxn ang="0">
                <a:pos x="47" y="222"/>
              </a:cxn>
              <a:cxn ang="0">
                <a:pos x="84" y="195"/>
              </a:cxn>
              <a:cxn ang="0">
                <a:pos x="124" y="171"/>
              </a:cxn>
              <a:cxn ang="0">
                <a:pos x="157" y="146"/>
              </a:cxn>
              <a:cxn ang="0">
                <a:pos x="187" y="122"/>
              </a:cxn>
              <a:cxn ang="0">
                <a:pos x="211" y="98"/>
              </a:cxn>
              <a:cxn ang="0">
                <a:pos x="228" y="77"/>
              </a:cxn>
              <a:cxn ang="0">
                <a:pos x="234" y="61"/>
              </a:cxn>
              <a:cxn ang="0">
                <a:pos x="238" y="47"/>
              </a:cxn>
              <a:cxn ang="0">
                <a:pos x="238" y="33"/>
              </a:cxn>
            </a:cxnLst>
            <a:rect l="txL" t="txT" r="txR" b="txB"/>
            <a:pathLst>
              <a:path w="348" h="268">
                <a:moveTo>
                  <a:pt x="238" y="33"/>
                </a:moveTo>
                <a:lnTo>
                  <a:pt x="234" y="25"/>
                </a:lnTo>
                <a:lnTo>
                  <a:pt x="234" y="18"/>
                </a:lnTo>
                <a:lnTo>
                  <a:pt x="234" y="14"/>
                </a:lnTo>
                <a:lnTo>
                  <a:pt x="234" y="10"/>
                </a:lnTo>
                <a:lnTo>
                  <a:pt x="238" y="6"/>
                </a:lnTo>
                <a:lnTo>
                  <a:pt x="238" y="4"/>
                </a:lnTo>
                <a:lnTo>
                  <a:pt x="241" y="2"/>
                </a:lnTo>
                <a:lnTo>
                  <a:pt x="248" y="0"/>
                </a:lnTo>
                <a:lnTo>
                  <a:pt x="251" y="0"/>
                </a:lnTo>
                <a:lnTo>
                  <a:pt x="258" y="0"/>
                </a:lnTo>
                <a:lnTo>
                  <a:pt x="261" y="2"/>
                </a:lnTo>
                <a:lnTo>
                  <a:pt x="268" y="4"/>
                </a:lnTo>
                <a:lnTo>
                  <a:pt x="274" y="6"/>
                </a:lnTo>
                <a:lnTo>
                  <a:pt x="278" y="10"/>
                </a:lnTo>
                <a:lnTo>
                  <a:pt x="288" y="14"/>
                </a:lnTo>
                <a:lnTo>
                  <a:pt x="295" y="18"/>
                </a:lnTo>
                <a:lnTo>
                  <a:pt x="308" y="29"/>
                </a:lnTo>
                <a:lnTo>
                  <a:pt x="321" y="39"/>
                </a:lnTo>
                <a:lnTo>
                  <a:pt x="331" y="51"/>
                </a:lnTo>
                <a:lnTo>
                  <a:pt x="335" y="57"/>
                </a:lnTo>
                <a:lnTo>
                  <a:pt x="341" y="65"/>
                </a:lnTo>
                <a:lnTo>
                  <a:pt x="345" y="71"/>
                </a:lnTo>
                <a:lnTo>
                  <a:pt x="345" y="77"/>
                </a:lnTo>
                <a:lnTo>
                  <a:pt x="348" y="83"/>
                </a:lnTo>
                <a:lnTo>
                  <a:pt x="348" y="90"/>
                </a:lnTo>
                <a:lnTo>
                  <a:pt x="348" y="96"/>
                </a:lnTo>
                <a:lnTo>
                  <a:pt x="345" y="100"/>
                </a:lnTo>
                <a:lnTo>
                  <a:pt x="345" y="106"/>
                </a:lnTo>
                <a:lnTo>
                  <a:pt x="341" y="110"/>
                </a:lnTo>
                <a:lnTo>
                  <a:pt x="335" y="116"/>
                </a:lnTo>
                <a:lnTo>
                  <a:pt x="328" y="120"/>
                </a:lnTo>
                <a:lnTo>
                  <a:pt x="321" y="128"/>
                </a:lnTo>
                <a:lnTo>
                  <a:pt x="311" y="134"/>
                </a:lnTo>
                <a:lnTo>
                  <a:pt x="301" y="142"/>
                </a:lnTo>
                <a:lnTo>
                  <a:pt x="288" y="151"/>
                </a:lnTo>
                <a:lnTo>
                  <a:pt x="274" y="159"/>
                </a:lnTo>
                <a:lnTo>
                  <a:pt x="258" y="169"/>
                </a:lnTo>
                <a:lnTo>
                  <a:pt x="221" y="187"/>
                </a:lnTo>
                <a:lnTo>
                  <a:pt x="184" y="207"/>
                </a:lnTo>
                <a:lnTo>
                  <a:pt x="144" y="224"/>
                </a:lnTo>
                <a:lnTo>
                  <a:pt x="121" y="232"/>
                </a:lnTo>
                <a:lnTo>
                  <a:pt x="97" y="240"/>
                </a:lnTo>
                <a:lnTo>
                  <a:pt x="77" y="248"/>
                </a:lnTo>
                <a:lnTo>
                  <a:pt x="57" y="256"/>
                </a:lnTo>
                <a:lnTo>
                  <a:pt x="44" y="262"/>
                </a:lnTo>
                <a:lnTo>
                  <a:pt x="30" y="264"/>
                </a:lnTo>
                <a:lnTo>
                  <a:pt x="17" y="268"/>
                </a:lnTo>
                <a:lnTo>
                  <a:pt x="10" y="268"/>
                </a:lnTo>
                <a:lnTo>
                  <a:pt x="3" y="268"/>
                </a:lnTo>
                <a:lnTo>
                  <a:pt x="0" y="266"/>
                </a:lnTo>
                <a:lnTo>
                  <a:pt x="0" y="264"/>
                </a:lnTo>
                <a:lnTo>
                  <a:pt x="0" y="262"/>
                </a:lnTo>
                <a:lnTo>
                  <a:pt x="3" y="258"/>
                </a:lnTo>
                <a:lnTo>
                  <a:pt x="10" y="250"/>
                </a:lnTo>
                <a:lnTo>
                  <a:pt x="20" y="242"/>
                </a:lnTo>
                <a:lnTo>
                  <a:pt x="30" y="232"/>
                </a:lnTo>
                <a:lnTo>
                  <a:pt x="47" y="222"/>
                </a:lnTo>
                <a:lnTo>
                  <a:pt x="64" y="210"/>
                </a:lnTo>
                <a:lnTo>
                  <a:pt x="84" y="195"/>
                </a:lnTo>
                <a:lnTo>
                  <a:pt x="104" y="183"/>
                </a:lnTo>
                <a:lnTo>
                  <a:pt x="124" y="171"/>
                </a:lnTo>
                <a:lnTo>
                  <a:pt x="141" y="159"/>
                </a:lnTo>
                <a:lnTo>
                  <a:pt x="157" y="146"/>
                </a:lnTo>
                <a:lnTo>
                  <a:pt x="174" y="134"/>
                </a:lnTo>
                <a:lnTo>
                  <a:pt x="187" y="122"/>
                </a:lnTo>
                <a:lnTo>
                  <a:pt x="201" y="110"/>
                </a:lnTo>
                <a:lnTo>
                  <a:pt x="211" y="98"/>
                </a:lnTo>
                <a:lnTo>
                  <a:pt x="221" y="88"/>
                </a:lnTo>
                <a:lnTo>
                  <a:pt x="228" y="77"/>
                </a:lnTo>
                <a:lnTo>
                  <a:pt x="231" y="69"/>
                </a:lnTo>
                <a:lnTo>
                  <a:pt x="234" y="61"/>
                </a:lnTo>
                <a:lnTo>
                  <a:pt x="238" y="55"/>
                </a:lnTo>
                <a:lnTo>
                  <a:pt x="238" y="47"/>
                </a:lnTo>
                <a:lnTo>
                  <a:pt x="238" y="39"/>
                </a:lnTo>
                <a:lnTo>
                  <a:pt x="238" y="33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1" name="Freeform 57"/>
          <p:cNvSpPr/>
          <p:nvPr/>
        </p:nvSpPr>
        <p:spPr>
          <a:xfrm>
            <a:off x="9547225" y="2979738"/>
            <a:ext cx="498475" cy="561975"/>
          </a:xfrm>
          <a:custGeom>
            <a:avLst/>
            <a:gdLst>
              <a:gd name="txL" fmla="*/ 0 w 288"/>
              <a:gd name="txT" fmla="*/ 0 h 354"/>
              <a:gd name="txR" fmla="*/ 288 w 288"/>
              <a:gd name="txB" fmla="*/ 354 h 354"/>
            </a:gdLst>
            <a:ahLst/>
            <a:cxnLst>
              <a:cxn ang="0">
                <a:pos x="177" y="31"/>
              </a:cxn>
              <a:cxn ang="0">
                <a:pos x="177" y="16"/>
              </a:cxn>
              <a:cxn ang="0">
                <a:pos x="177" y="6"/>
              </a:cxn>
              <a:cxn ang="0">
                <a:pos x="184" y="2"/>
              </a:cxn>
              <a:cxn ang="0">
                <a:pos x="197" y="2"/>
              </a:cxn>
              <a:cxn ang="0">
                <a:pos x="207" y="6"/>
              </a:cxn>
              <a:cxn ang="0">
                <a:pos x="221" y="16"/>
              </a:cxn>
              <a:cxn ang="0">
                <a:pos x="238" y="31"/>
              </a:cxn>
              <a:cxn ang="0">
                <a:pos x="254" y="49"/>
              </a:cxn>
              <a:cxn ang="0">
                <a:pos x="271" y="67"/>
              </a:cxn>
              <a:cxn ang="0">
                <a:pos x="278" y="81"/>
              </a:cxn>
              <a:cxn ang="0">
                <a:pos x="284" y="94"/>
              </a:cxn>
              <a:cxn ang="0">
                <a:pos x="288" y="104"/>
              </a:cxn>
              <a:cxn ang="0">
                <a:pos x="278" y="118"/>
              </a:cxn>
              <a:cxn ang="0">
                <a:pos x="264" y="138"/>
              </a:cxn>
              <a:cxn ang="0">
                <a:pos x="244" y="163"/>
              </a:cxn>
              <a:cxn ang="0">
                <a:pos x="217" y="193"/>
              </a:cxn>
              <a:cxn ang="0">
                <a:pos x="167" y="240"/>
              </a:cxn>
              <a:cxn ang="0">
                <a:pos x="94" y="301"/>
              </a:cxn>
              <a:cxn ang="0">
                <a:pos x="57" y="325"/>
              </a:cxn>
              <a:cxn ang="0">
                <a:pos x="40" y="336"/>
              </a:cxn>
              <a:cxn ang="0">
                <a:pos x="27" y="344"/>
              </a:cxn>
              <a:cxn ang="0">
                <a:pos x="17" y="350"/>
              </a:cxn>
              <a:cxn ang="0">
                <a:pos x="10" y="352"/>
              </a:cxn>
              <a:cxn ang="0">
                <a:pos x="3" y="354"/>
              </a:cxn>
              <a:cxn ang="0">
                <a:pos x="0" y="352"/>
              </a:cxn>
              <a:cxn ang="0">
                <a:pos x="0" y="346"/>
              </a:cxn>
              <a:cxn ang="0">
                <a:pos x="7" y="331"/>
              </a:cxn>
              <a:cxn ang="0">
                <a:pos x="20" y="313"/>
              </a:cxn>
              <a:cxn ang="0">
                <a:pos x="40" y="287"/>
              </a:cxn>
              <a:cxn ang="0">
                <a:pos x="67" y="260"/>
              </a:cxn>
              <a:cxn ang="0">
                <a:pos x="94" y="228"/>
              </a:cxn>
              <a:cxn ang="0">
                <a:pos x="117" y="191"/>
              </a:cxn>
              <a:cxn ang="0">
                <a:pos x="144" y="151"/>
              </a:cxn>
              <a:cxn ang="0">
                <a:pos x="164" y="114"/>
              </a:cxn>
              <a:cxn ang="0">
                <a:pos x="174" y="83"/>
              </a:cxn>
              <a:cxn ang="0">
                <a:pos x="181" y="59"/>
              </a:cxn>
              <a:cxn ang="0">
                <a:pos x="181" y="41"/>
              </a:cxn>
            </a:cxnLst>
            <a:rect l="txL" t="txT" r="txR" b="txB"/>
            <a:pathLst>
              <a:path w="288" h="354">
                <a:moveTo>
                  <a:pt x="181" y="41"/>
                </a:moveTo>
                <a:lnTo>
                  <a:pt x="177" y="31"/>
                </a:lnTo>
                <a:lnTo>
                  <a:pt x="177" y="23"/>
                </a:lnTo>
                <a:lnTo>
                  <a:pt x="177" y="16"/>
                </a:lnTo>
                <a:lnTo>
                  <a:pt x="177" y="10"/>
                </a:lnTo>
                <a:lnTo>
                  <a:pt x="177" y="6"/>
                </a:lnTo>
                <a:lnTo>
                  <a:pt x="181" y="4"/>
                </a:lnTo>
                <a:lnTo>
                  <a:pt x="184" y="2"/>
                </a:lnTo>
                <a:lnTo>
                  <a:pt x="191" y="0"/>
                </a:lnTo>
                <a:lnTo>
                  <a:pt x="197" y="2"/>
                </a:lnTo>
                <a:lnTo>
                  <a:pt x="201" y="4"/>
                </a:lnTo>
                <a:lnTo>
                  <a:pt x="207" y="6"/>
                </a:lnTo>
                <a:lnTo>
                  <a:pt x="214" y="10"/>
                </a:lnTo>
                <a:lnTo>
                  <a:pt x="221" y="16"/>
                </a:lnTo>
                <a:lnTo>
                  <a:pt x="231" y="23"/>
                </a:lnTo>
                <a:lnTo>
                  <a:pt x="238" y="31"/>
                </a:lnTo>
                <a:lnTo>
                  <a:pt x="248" y="41"/>
                </a:lnTo>
                <a:lnTo>
                  <a:pt x="254" y="49"/>
                </a:lnTo>
                <a:lnTo>
                  <a:pt x="264" y="59"/>
                </a:lnTo>
                <a:lnTo>
                  <a:pt x="271" y="67"/>
                </a:lnTo>
                <a:lnTo>
                  <a:pt x="274" y="73"/>
                </a:lnTo>
                <a:lnTo>
                  <a:pt x="278" y="81"/>
                </a:lnTo>
                <a:lnTo>
                  <a:pt x="284" y="88"/>
                </a:lnTo>
                <a:lnTo>
                  <a:pt x="284" y="94"/>
                </a:lnTo>
                <a:lnTo>
                  <a:pt x="288" y="98"/>
                </a:lnTo>
                <a:lnTo>
                  <a:pt x="288" y="104"/>
                </a:lnTo>
                <a:lnTo>
                  <a:pt x="284" y="110"/>
                </a:lnTo>
                <a:lnTo>
                  <a:pt x="278" y="118"/>
                </a:lnTo>
                <a:lnTo>
                  <a:pt x="274" y="128"/>
                </a:lnTo>
                <a:lnTo>
                  <a:pt x="264" y="138"/>
                </a:lnTo>
                <a:lnTo>
                  <a:pt x="254" y="151"/>
                </a:lnTo>
                <a:lnTo>
                  <a:pt x="244" y="163"/>
                </a:lnTo>
                <a:lnTo>
                  <a:pt x="231" y="177"/>
                </a:lnTo>
                <a:lnTo>
                  <a:pt x="217" y="193"/>
                </a:lnTo>
                <a:lnTo>
                  <a:pt x="201" y="210"/>
                </a:lnTo>
                <a:lnTo>
                  <a:pt x="167" y="240"/>
                </a:lnTo>
                <a:lnTo>
                  <a:pt x="130" y="271"/>
                </a:lnTo>
                <a:lnTo>
                  <a:pt x="94" y="301"/>
                </a:lnTo>
                <a:lnTo>
                  <a:pt x="73" y="313"/>
                </a:lnTo>
                <a:lnTo>
                  <a:pt x="57" y="325"/>
                </a:lnTo>
                <a:lnTo>
                  <a:pt x="47" y="331"/>
                </a:lnTo>
                <a:lnTo>
                  <a:pt x="40" y="336"/>
                </a:lnTo>
                <a:lnTo>
                  <a:pt x="33" y="340"/>
                </a:lnTo>
                <a:lnTo>
                  <a:pt x="27" y="344"/>
                </a:lnTo>
                <a:lnTo>
                  <a:pt x="23" y="346"/>
                </a:lnTo>
                <a:lnTo>
                  <a:pt x="17" y="350"/>
                </a:lnTo>
                <a:lnTo>
                  <a:pt x="13" y="352"/>
                </a:lnTo>
                <a:lnTo>
                  <a:pt x="10" y="352"/>
                </a:lnTo>
                <a:lnTo>
                  <a:pt x="7" y="354"/>
                </a:lnTo>
                <a:lnTo>
                  <a:pt x="3" y="354"/>
                </a:lnTo>
                <a:lnTo>
                  <a:pt x="0" y="352"/>
                </a:lnTo>
                <a:lnTo>
                  <a:pt x="0" y="350"/>
                </a:lnTo>
                <a:lnTo>
                  <a:pt x="0" y="346"/>
                </a:lnTo>
                <a:lnTo>
                  <a:pt x="3" y="340"/>
                </a:lnTo>
                <a:lnTo>
                  <a:pt x="7" y="331"/>
                </a:lnTo>
                <a:lnTo>
                  <a:pt x="10" y="323"/>
                </a:lnTo>
                <a:lnTo>
                  <a:pt x="20" y="313"/>
                </a:lnTo>
                <a:lnTo>
                  <a:pt x="30" y="301"/>
                </a:lnTo>
                <a:lnTo>
                  <a:pt x="40" y="287"/>
                </a:lnTo>
                <a:lnTo>
                  <a:pt x="53" y="275"/>
                </a:lnTo>
                <a:lnTo>
                  <a:pt x="67" y="260"/>
                </a:lnTo>
                <a:lnTo>
                  <a:pt x="80" y="244"/>
                </a:lnTo>
                <a:lnTo>
                  <a:pt x="94" y="228"/>
                </a:lnTo>
                <a:lnTo>
                  <a:pt x="107" y="212"/>
                </a:lnTo>
                <a:lnTo>
                  <a:pt x="117" y="191"/>
                </a:lnTo>
                <a:lnTo>
                  <a:pt x="130" y="171"/>
                </a:lnTo>
                <a:lnTo>
                  <a:pt x="144" y="151"/>
                </a:lnTo>
                <a:lnTo>
                  <a:pt x="154" y="132"/>
                </a:lnTo>
                <a:lnTo>
                  <a:pt x="164" y="114"/>
                </a:lnTo>
                <a:lnTo>
                  <a:pt x="171" y="98"/>
                </a:lnTo>
                <a:lnTo>
                  <a:pt x="174" y="83"/>
                </a:lnTo>
                <a:lnTo>
                  <a:pt x="177" y="69"/>
                </a:lnTo>
                <a:lnTo>
                  <a:pt x="181" y="59"/>
                </a:lnTo>
                <a:lnTo>
                  <a:pt x="181" y="49"/>
                </a:lnTo>
                <a:lnTo>
                  <a:pt x="181" y="41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2" name="Freeform 58"/>
          <p:cNvSpPr/>
          <p:nvPr/>
        </p:nvSpPr>
        <p:spPr>
          <a:xfrm>
            <a:off x="9002713" y="3228975"/>
            <a:ext cx="209550" cy="247650"/>
          </a:xfrm>
          <a:custGeom>
            <a:avLst/>
            <a:gdLst>
              <a:gd name="txL" fmla="*/ 0 w 121"/>
              <a:gd name="txT" fmla="*/ 0 h 156"/>
              <a:gd name="txR" fmla="*/ 121 w 121"/>
              <a:gd name="txB" fmla="*/ 156 h 156"/>
            </a:gdLst>
            <a:ahLst/>
            <a:cxnLst>
              <a:cxn ang="0">
                <a:pos x="111" y="71"/>
              </a:cxn>
              <a:cxn ang="0">
                <a:pos x="117" y="87"/>
              </a:cxn>
              <a:cxn ang="0">
                <a:pos x="121" y="101"/>
              </a:cxn>
              <a:cxn ang="0">
                <a:pos x="121" y="116"/>
              </a:cxn>
              <a:cxn ang="0">
                <a:pos x="121" y="124"/>
              </a:cxn>
              <a:cxn ang="0">
                <a:pos x="121" y="130"/>
              </a:cxn>
              <a:cxn ang="0">
                <a:pos x="117" y="138"/>
              </a:cxn>
              <a:cxn ang="0">
                <a:pos x="114" y="142"/>
              </a:cxn>
              <a:cxn ang="0">
                <a:pos x="114" y="146"/>
              </a:cxn>
              <a:cxn ang="0">
                <a:pos x="111" y="150"/>
              </a:cxn>
              <a:cxn ang="0">
                <a:pos x="107" y="152"/>
              </a:cxn>
              <a:cxn ang="0">
                <a:pos x="104" y="154"/>
              </a:cxn>
              <a:cxn ang="0">
                <a:pos x="101" y="156"/>
              </a:cxn>
              <a:cxn ang="0">
                <a:pos x="101" y="156"/>
              </a:cxn>
              <a:cxn ang="0">
                <a:pos x="94" y="156"/>
              </a:cxn>
              <a:cxn ang="0">
                <a:pos x="91" y="152"/>
              </a:cxn>
              <a:cxn ang="0">
                <a:pos x="87" y="150"/>
              </a:cxn>
              <a:cxn ang="0">
                <a:pos x="84" y="148"/>
              </a:cxn>
              <a:cxn ang="0">
                <a:pos x="81" y="144"/>
              </a:cxn>
              <a:cxn ang="0">
                <a:pos x="77" y="140"/>
              </a:cxn>
              <a:cxn ang="0">
                <a:pos x="74" y="136"/>
              </a:cxn>
              <a:cxn ang="0">
                <a:pos x="70" y="132"/>
              </a:cxn>
              <a:cxn ang="0">
                <a:pos x="64" y="126"/>
              </a:cxn>
              <a:cxn ang="0">
                <a:pos x="60" y="120"/>
              </a:cxn>
              <a:cxn ang="0">
                <a:pos x="57" y="114"/>
              </a:cxn>
              <a:cxn ang="0">
                <a:pos x="54" y="107"/>
              </a:cxn>
              <a:cxn ang="0">
                <a:pos x="47" y="99"/>
              </a:cxn>
              <a:cxn ang="0">
                <a:pos x="44" y="91"/>
              </a:cxn>
              <a:cxn ang="0">
                <a:pos x="34" y="75"/>
              </a:cxn>
              <a:cxn ang="0">
                <a:pos x="24" y="61"/>
              </a:cxn>
              <a:cxn ang="0">
                <a:pos x="17" y="48"/>
              </a:cxn>
              <a:cxn ang="0">
                <a:pos x="10" y="38"/>
              </a:cxn>
              <a:cxn ang="0">
                <a:pos x="4" y="28"/>
              </a:cxn>
              <a:cxn ang="0">
                <a:pos x="4" y="22"/>
              </a:cxn>
              <a:cxn ang="0">
                <a:pos x="0" y="16"/>
              </a:cxn>
              <a:cxn ang="0">
                <a:pos x="4" y="14"/>
              </a:cxn>
              <a:cxn ang="0">
                <a:pos x="4" y="8"/>
              </a:cxn>
              <a:cxn ang="0">
                <a:pos x="7" y="4"/>
              </a:cxn>
              <a:cxn ang="0">
                <a:pos x="10" y="2"/>
              </a:cxn>
              <a:cxn ang="0">
                <a:pos x="14" y="2"/>
              </a:cxn>
              <a:cxn ang="0">
                <a:pos x="17" y="0"/>
              </a:cxn>
              <a:cxn ang="0">
                <a:pos x="24" y="0"/>
              </a:cxn>
              <a:cxn ang="0">
                <a:pos x="27" y="0"/>
              </a:cxn>
              <a:cxn ang="0">
                <a:pos x="34" y="2"/>
              </a:cxn>
              <a:cxn ang="0">
                <a:pos x="47" y="4"/>
              </a:cxn>
              <a:cxn ang="0">
                <a:pos x="60" y="8"/>
              </a:cxn>
              <a:cxn ang="0">
                <a:pos x="74" y="14"/>
              </a:cxn>
              <a:cxn ang="0">
                <a:pos x="81" y="18"/>
              </a:cxn>
              <a:cxn ang="0">
                <a:pos x="84" y="24"/>
              </a:cxn>
              <a:cxn ang="0">
                <a:pos x="91" y="30"/>
              </a:cxn>
              <a:cxn ang="0">
                <a:pos x="97" y="38"/>
              </a:cxn>
              <a:cxn ang="0">
                <a:pos x="101" y="44"/>
              </a:cxn>
              <a:cxn ang="0">
                <a:pos x="104" y="53"/>
              </a:cxn>
              <a:cxn ang="0">
                <a:pos x="107" y="63"/>
              </a:cxn>
              <a:cxn ang="0">
                <a:pos x="111" y="71"/>
              </a:cxn>
              <a:cxn ang="0">
                <a:pos x="111" y="71"/>
              </a:cxn>
            </a:cxnLst>
            <a:rect l="txL" t="txT" r="txR" b="txB"/>
            <a:pathLst>
              <a:path w="121" h="156">
                <a:moveTo>
                  <a:pt x="111" y="71"/>
                </a:moveTo>
                <a:lnTo>
                  <a:pt x="117" y="87"/>
                </a:lnTo>
                <a:lnTo>
                  <a:pt x="121" y="101"/>
                </a:lnTo>
                <a:lnTo>
                  <a:pt x="121" y="116"/>
                </a:lnTo>
                <a:lnTo>
                  <a:pt x="121" y="124"/>
                </a:lnTo>
                <a:lnTo>
                  <a:pt x="121" y="130"/>
                </a:lnTo>
                <a:lnTo>
                  <a:pt x="117" y="138"/>
                </a:lnTo>
                <a:lnTo>
                  <a:pt x="114" y="142"/>
                </a:lnTo>
                <a:lnTo>
                  <a:pt x="114" y="146"/>
                </a:lnTo>
                <a:lnTo>
                  <a:pt x="111" y="150"/>
                </a:lnTo>
                <a:lnTo>
                  <a:pt x="107" y="152"/>
                </a:lnTo>
                <a:lnTo>
                  <a:pt x="104" y="154"/>
                </a:lnTo>
                <a:lnTo>
                  <a:pt x="101" y="156"/>
                </a:lnTo>
                <a:lnTo>
                  <a:pt x="94" y="156"/>
                </a:lnTo>
                <a:lnTo>
                  <a:pt x="91" y="152"/>
                </a:lnTo>
                <a:lnTo>
                  <a:pt x="87" y="150"/>
                </a:lnTo>
                <a:lnTo>
                  <a:pt x="84" y="148"/>
                </a:lnTo>
                <a:lnTo>
                  <a:pt x="81" y="144"/>
                </a:lnTo>
                <a:lnTo>
                  <a:pt x="77" y="140"/>
                </a:lnTo>
                <a:lnTo>
                  <a:pt x="74" y="136"/>
                </a:lnTo>
                <a:lnTo>
                  <a:pt x="70" y="132"/>
                </a:lnTo>
                <a:lnTo>
                  <a:pt x="64" y="126"/>
                </a:lnTo>
                <a:lnTo>
                  <a:pt x="60" y="120"/>
                </a:lnTo>
                <a:lnTo>
                  <a:pt x="57" y="114"/>
                </a:lnTo>
                <a:lnTo>
                  <a:pt x="54" y="107"/>
                </a:lnTo>
                <a:lnTo>
                  <a:pt x="47" y="99"/>
                </a:lnTo>
                <a:lnTo>
                  <a:pt x="44" y="91"/>
                </a:lnTo>
                <a:lnTo>
                  <a:pt x="34" y="75"/>
                </a:lnTo>
                <a:lnTo>
                  <a:pt x="24" y="61"/>
                </a:lnTo>
                <a:lnTo>
                  <a:pt x="17" y="48"/>
                </a:lnTo>
                <a:lnTo>
                  <a:pt x="10" y="38"/>
                </a:lnTo>
                <a:lnTo>
                  <a:pt x="4" y="28"/>
                </a:lnTo>
                <a:lnTo>
                  <a:pt x="4" y="22"/>
                </a:lnTo>
                <a:lnTo>
                  <a:pt x="0" y="16"/>
                </a:lnTo>
                <a:lnTo>
                  <a:pt x="4" y="14"/>
                </a:lnTo>
                <a:lnTo>
                  <a:pt x="4" y="8"/>
                </a:lnTo>
                <a:lnTo>
                  <a:pt x="7" y="4"/>
                </a:lnTo>
                <a:lnTo>
                  <a:pt x="10" y="2"/>
                </a:lnTo>
                <a:lnTo>
                  <a:pt x="14" y="2"/>
                </a:lnTo>
                <a:lnTo>
                  <a:pt x="17" y="0"/>
                </a:lnTo>
                <a:lnTo>
                  <a:pt x="24" y="0"/>
                </a:lnTo>
                <a:lnTo>
                  <a:pt x="27" y="0"/>
                </a:lnTo>
                <a:lnTo>
                  <a:pt x="34" y="2"/>
                </a:lnTo>
                <a:lnTo>
                  <a:pt x="47" y="4"/>
                </a:lnTo>
                <a:lnTo>
                  <a:pt x="60" y="8"/>
                </a:lnTo>
                <a:lnTo>
                  <a:pt x="74" y="14"/>
                </a:lnTo>
                <a:lnTo>
                  <a:pt x="81" y="18"/>
                </a:lnTo>
                <a:lnTo>
                  <a:pt x="84" y="24"/>
                </a:lnTo>
                <a:lnTo>
                  <a:pt x="91" y="30"/>
                </a:lnTo>
                <a:lnTo>
                  <a:pt x="97" y="38"/>
                </a:lnTo>
                <a:lnTo>
                  <a:pt x="101" y="44"/>
                </a:lnTo>
                <a:lnTo>
                  <a:pt x="104" y="53"/>
                </a:lnTo>
                <a:lnTo>
                  <a:pt x="107" y="63"/>
                </a:lnTo>
                <a:lnTo>
                  <a:pt x="111" y="71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3" name="Freeform 59"/>
          <p:cNvSpPr/>
          <p:nvPr/>
        </p:nvSpPr>
        <p:spPr>
          <a:xfrm>
            <a:off x="9332913" y="3151188"/>
            <a:ext cx="219075" cy="265112"/>
          </a:xfrm>
          <a:custGeom>
            <a:avLst/>
            <a:gdLst>
              <a:gd name="txL" fmla="*/ 0 w 127"/>
              <a:gd name="txT" fmla="*/ 0 h 167"/>
              <a:gd name="txR" fmla="*/ 127 w 127"/>
              <a:gd name="txB" fmla="*/ 167 h 167"/>
            </a:gdLst>
            <a:ahLst/>
            <a:cxnLst>
              <a:cxn ang="0">
                <a:pos x="114" y="75"/>
              </a:cxn>
              <a:cxn ang="0">
                <a:pos x="117" y="87"/>
              </a:cxn>
              <a:cxn ang="0">
                <a:pos x="121" y="97"/>
              </a:cxn>
              <a:cxn ang="0">
                <a:pos x="124" y="106"/>
              </a:cxn>
              <a:cxn ang="0">
                <a:pos x="124" y="116"/>
              </a:cxn>
              <a:cxn ang="0">
                <a:pos x="127" y="122"/>
              </a:cxn>
              <a:cxn ang="0">
                <a:pos x="127" y="130"/>
              </a:cxn>
              <a:cxn ang="0">
                <a:pos x="127" y="134"/>
              </a:cxn>
              <a:cxn ang="0">
                <a:pos x="124" y="140"/>
              </a:cxn>
              <a:cxn ang="0">
                <a:pos x="124" y="146"/>
              </a:cxn>
              <a:cxn ang="0">
                <a:pos x="121" y="152"/>
              </a:cxn>
              <a:cxn ang="0">
                <a:pos x="117" y="156"/>
              </a:cxn>
              <a:cxn ang="0">
                <a:pos x="114" y="160"/>
              </a:cxn>
              <a:cxn ang="0">
                <a:pos x="110" y="163"/>
              </a:cxn>
              <a:cxn ang="0">
                <a:pos x="107" y="165"/>
              </a:cxn>
              <a:cxn ang="0">
                <a:pos x="107" y="167"/>
              </a:cxn>
              <a:cxn ang="0">
                <a:pos x="104" y="167"/>
              </a:cxn>
              <a:cxn ang="0">
                <a:pos x="100" y="167"/>
              </a:cxn>
              <a:cxn ang="0">
                <a:pos x="100" y="167"/>
              </a:cxn>
              <a:cxn ang="0">
                <a:pos x="97" y="167"/>
              </a:cxn>
              <a:cxn ang="0">
                <a:pos x="94" y="165"/>
              </a:cxn>
              <a:cxn ang="0">
                <a:pos x="90" y="163"/>
              </a:cxn>
              <a:cxn ang="0">
                <a:pos x="87" y="160"/>
              </a:cxn>
              <a:cxn ang="0">
                <a:pos x="84" y="156"/>
              </a:cxn>
              <a:cxn ang="0">
                <a:pos x="80" y="152"/>
              </a:cxn>
              <a:cxn ang="0">
                <a:pos x="77" y="148"/>
              </a:cxn>
              <a:cxn ang="0">
                <a:pos x="74" y="144"/>
              </a:cxn>
              <a:cxn ang="0">
                <a:pos x="70" y="138"/>
              </a:cxn>
              <a:cxn ang="0">
                <a:pos x="67" y="132"/>
              </a:cxn>
              <a:cxn ang="0">
                <a:pos x="60" y="124"/>
              </a:cxn>
              <a:cxn ang="0">
                <a:pos x="57" y="118"/>
              </a:cxn>
              <a:cxn ang="0">
                <a:pos x="47" y="102"/>
              </a:cxn>
              <a:cxn ang="0">
                <a:pos x="37" y="85"/>
              </a:cxn>
              <a:cxn ang="0">
                <a:pos x="27" y="71"/>
              </a:cxn>
              <a:cxn ang="0">
                <a:pos x="20" y="59"/>
              </a:cxn>
              <a:cxn ang="0">
                <a:pos x="13" y="47"/>
              </a:cxn>
              <a:cxn ang="0">
                <a:pos x="7" y="39"/>
              </a:cxn>
              <a:cxn ang="0">
                <a:pos x="3" y="32"/>
              </a:cxn>
              <a:cxn ang="0">
                <a:pos x="3" y="26"/>
              </a:cxn>
              <a:cxn ang="0">
                <a:pos x="0" y="22"/>
              </a:cxn>
              <a:cxn ang="0">
                <a:pos x="3" y="18"/>
              </a:cxn>
              <a:cxn ang="0">
                <a:pos x="7" y="14"/>
              </a:cxn>
              <a:cxn ang="0">
                <a:pos x="10" y="8"/>
              </a:cxn>
              <a:cxn ang="0">
                <a:pos x="17" y="4"/>
              </a:cxn>
              <a:cxn ang="0">
                <a:pos x="20" y="2"/>
              </a:cxn>
              <a:cxn ang="0">
                <a:pos x="27" y="0"/>
              </a:cxn>
              <a:cxn ang="0">
                <a:pos x="30" y="2"/>
              </a:cxn>
              <a:cxn ang="0">
                <a:pos x="37" y="2"/>
              </a:cxn>
              <a:cxn ang="0">
                <a:pos x="44" y="4"/>
              </a:cxn>
              <a:cxn ang="0">
                <a:pos x="50" y="6"/>
              </a:cxn>
              <a:cxn ang="0">
                <a:pos x="60" y="8"/>
              </a:cxn>
              <a:cxn ang="0">
                <a:pos x="67" y="10"/>
              </a:cxn>
              <a:cxn ang="0">
                <a:pos x="74" y="16"/>
              </a:cxn>
              <a:cxn ang="0">
                <a:pos x="84" y="20"/>
              </a:cxn>
              <a:cxn ang="0">
                <a:pos x="90" y="28"/>
              </a:cxn>
              <a:cxn ang="0">
                <a:pos x="94" y="34"/>
              </a:cxn>
              <a:cxn ang="0">
                <a:pos x="100" y="45"/>
              </a:cxn>
              <a:cxn ang="0">
                <a:pos x="104" y="53"/>
              </a:cxn>
              <a:cxn ang="0">
                <a:pos x="110" y="63"/>
              </a:cxn>
              <a:cxn ang="0">
                <a:pos x="114" y="75"/>
              </a:cxn>
              <a:cxn ang="0">
                <a:pos x="114" y="75"/>
              </a:cxn>
            </a:cxnLst>
            <a:rect l="txL" t="txT" r="txR" b="txB"/>
            <a:pathLst>
              <a:path w="127" h="167">
                <a:moveTo>
                  <a:pt x="114" y="75"/>
                </a:moveTo>
                <a:lnTo>
                  <a:pt x="117" y="87"/>
                </a:lnTo>
                <a:lnTo>
                  <a:pt x="121" y="97"/>
                </a:lnTo>
                <a:lnTo>
                  <a:pt x="124" y="106"/>
                </a:lnTo>
                <a:lnTo>
                  <a:pt x="124" y="116"/>
                </a:lnTo>
                <a:lnTo>
                  <a:pt x="127" y="122"/>
                </a:lnTo>
                <a:lnTo>
                  <a:pt x="127" y="130"/>
                </a:lnTo>
                <a:lnTo>
                  <a:pt x="127" y="134"/>
                </a:lnTo>
                <a:lnTo>
                  <a:pt x="124" y="140"/>
                </a:lnTo>
                <a:lnTo>
                  <a:pt x="124" y="146"/>
                </a:lnTo>
                <a:lnTo>
                  <a:pt x="121" y="152"/>
                </a:lnTo>
                <a:lnTo>
                  <a:pt x="117" y="156"/>
                </a:lnTo>
                <a:lnTo>
                  <a:pt x="114" y="160"/>
                </a:lnTo>
                <a:lnTo>
                  <a:pt x="110" y="163"/>
                </a:lnTo>
                <a:lnTo>
                  <a:pt x="107" y="165"/>
                </a:lnTo>
                <a:lnTo>
                  <a:pt x="107" y="167"/>
                </a:lnTo>
                <a:lnTo>
                  <a:pt x="104" y="167"/>
                </a:lnTo>
                <a:lnTo>
                  <a:pt x="100" y="167"/>
                </a:lnTo>
                <a:lnTo>
                  <a:pt x="97" y="167"/>
                </a:lnTo>
                <a:lnTo>
                  <a:pt x="94" y="165"/>
                </a:lnTo>
                <a:lnTo>
                  <a:pt x="90" y="163"/>
                </a:lnTo>
                <a:lnTo>
                  <a:pt x="87" y="160"/>
                </a:lnTo>
                <a:lnTo>
                  <a:pt x="84" y="156"/>
                </a:lnTo>
                <a:lnTo>
                  <a:pt x="80" y="152"/>
                </a:lnTo>
                <a:lnTo>
                  <a:pt x="77" y="148"/>
                </a:lnTo>
                <a:lnTo>
                  <a:pt x="74" y="144"/>
                </a:lnTo>
                <a:lnTo>
                  <a:pt x="70" y="138"/>
                </a:lnTo>
                <a:lnTo>
                  <a:pt x="67" y="132"/>
                </a:lnTo>
                <a:lnTo>
                  <a:pt x="60" y="124"/>
                </a:lnTo>
                <a:lnTo>
                  <a:pt x="57" y="118"/>
                </a:lnTo>
                <a:lnTo>
                  <a:pt x="47" y="102"/>
                </a:lnTo>
                <a:lnTo>
                  <a:pt x="37" y="85"/>
                </a:lnTo>
                <a:lnTo>
                  <a:pt x="27" y="71"/>
                </a:lnTo>
                <a:lnTo>
                  <a:pt x="20" y="59"/>
                </a:lnTo>
                <a:lnTo>
                  <a:pt x="13" y="47"/>
                </a:lnTo>
                <a:lnTo>
                  <a:pt x="7" y="39"/>
                </a:lnTo>
                <a:lnTo>
                  <a:pt x="3" y="32"/>
                </a:lnTo>
                <a:lnTo>
                  <a:pt x="3" y="26"/>
                </a:lnTo>
                <a:lnTo>
                  <a:pt x="0" y="22"/>
                </a:lnTo>
                <a:lnTo>
                  <a:pt x="3" y="18"/>
                </a:lnTo>
                <a:lnTo>
                  <a:pt x="7" y="14"/>
                </a:lnTo>
                <a:lnTo>
                  <a:pt x="10" y="8"/>
                </a:lnTo>
                <a:lnTo>
                  <a:pt x="17" y="4"/>
                </a:lnTo>
                <a:lnTo>
                  <a:pt x="20" y="2"/>
                </a:lnTo>
                <a:lnTo>
                  <a:pt x="27" y="0"/>
                </a:lnTo>
                <a:lnTo>
                  <a:pt x="30" y="2"/>
                </a:lnTo>
                <a:lnTo>
                  <a:pt x="37" y="2"/>
                </a:lnTo>
                <a:lnTo>
                  <a:pt x="44" y="4"/>
                </a:lnTo>
                <a:lnTo>
                  <a:pt x="50" y="6"/>
                </a:lnTo>
                <a:lnTo>
                  <a:pt x="60" y="8"/>
                </a:lnTo>
                <a:lnTo>
                  <a:pt x="67" y="10"/>
                </a:lnTo>
                <a:lnTo>
                  <a:pt x="74" y="16"/>
                </a:lnTo>
                <a:lnTo>
                  <a:pt x="84" y="20"/>
                </a:lnTo>
                <a:lnTo>
                  <a:pt x="90" y="28"/>
                </a:lnTo>
                <a:lnTo>
                  <a:pt x="94" y="34"/>
                </a:lnTo>
                <a:lnTo>
                  <a:pt x="100" y="45"/>
                </a:lnTo>
                <a:lnTo>
                  <a:pt x="104" y="53"/>
                </a:lnTo>
                <a:lnTo>
                  <a:pt x="110" y="63"/>
                </a:lnTo>
                <a:lnTo>
                  <a:pt x="114" y="75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24" name="Freeform 60"/>
          <p:cNvSpPr/>
          <p:nvPr/>
        </p:nvSpPr>
        <p:spPr>
          <a:xfrm>
            <a:off x="8139113" y="4189413"/>
            <a:ext cx="869950" cy="393700"/>
          </a:xfrm>
          <a:custGeom>
            <a:avLst/>
            <a:gdLst>
              <a:gd name="txL" fmla="*/ 0 w 503"/>
              <a:gd name="txT" fmla="*/ 0 h 248"/>
              <a:gd name="txR" fmla="*/ 503 w 503"/>
              <a:gd name="txB" fmla="*/ 248 h 248"/>
            </a:gdLst>
            <a:ahLst/>
            <a:cxnLst>
              <a:cxn ang="0">
                <a:pos x="7" y="151"/>
              </a:cxn>
              <a:cxn ang="0">
                <a:pos x="17" y="145"/>
              </a:cxn>
              <a:cxn ang="0">
                <a:pos x="31" y="139"/>
              </a:cxn>
              <a:cxn ang="0">
                <a:pos x="44" y="137"/>
              </a:cxn>
              <a:cxn ang="0">
                <a:pos x="61" y="139"/>
              </a:cxn>
              <a:cxn ang="0">
                <a:pos x="74" y="141"/>
              </a:cxn>
              <a:cxn ang="0">
                <a:pos x="87" y="141"/>
              </a:cxn>
              <a:cxn ang="0">
                <a:pos x="97" y="139"/>
              </a:cxn>
              <a:cxn ang="0">
                <a:pos x="108" y="137"/>
              </a:cxn>
              <a:cxn ang="0">
                <a:pos x="124" y="131"/>
              </a:cxn>
              <a:cxn ang="0">
                <a:pos x="158" y="122"/>
              </a:cxn>
              <a:cxn ang="0">
                <a:pos x="198" y="106"/>
              </a:cxn>
              <a:cxn ang="0">
                <a:pos x="272" y="78"/>
              </a:cxn>
              <a:cxn ang="0">
                <a:pos x="365" y="39"/>
              </a:cxn>
              <a:cxn ang="0">
                <a:pos x="429" y="13"/>
              </a:cxn>
              <a:cxn ang="0">
                <a:pos x="462" y="2"/>
              </a:cxn>
              <a:cxn ang="0">
                <a:pos x="486" y="0"/>
              </a:cxn>
              <a:cxn ang="0">
                <a:pos x="499" y="2"/>
              </a:cxn>
              <a:cxn ang="0">
                <a:pos x="503" y="9"/>
              </a:cxn>
              <a:cxn ang="0">
                <a:pos x="496" y="17"/>
              </a:cxn>
              <a:cxn ang="0">
                <a:pos x="486" y="29"/>
              </a:cxn>
              <a:cxn ang="0">
                <a:pos x="466" y="41"/>
              </a:cxn>
              <a:cxn ang="0">
                <a:pos x="442" y="57"/>
              </a:cxn>
              <a:cxn ang="0">
                <a:pos x="412" y="78"/>
              </a:cxn>
              <a:cxn ang="0">
                <a:pos x="375" y="98"/>
              </a:cxn>
              <a:cxn ang="0">
                <a:pos x="332" y="124"/>
              </a:cxn>
              <a:cxn ang="0">
                <a:pos x="282" y="151"/>
              </a:cxn>
              <a:cxn ang="0">
                <a:pos x="238" y="177"/>
              </a:cxn>
              <a:cxn ang="0">
                <a:pos x="198" y="200"/>
              </a:cxn>
              <a:cxn ang="0">
                <a:pos x="164" y="216"/>
              </a:cxn>
              <a:cxn ang="0">
                <a:pos x="134" y="230"/>
              </a:cxn>
              <a:cxn ang="0">
                <a:pos x="114" y="240"/>
              </a:cxn>
              <a:cxn ang="0">
                <a:pos x="94" y="246"/>
              </a:cxn>
              <a:cxn ang="0">
                <a:pos x="84" y="248"/>
              </a:cxn>
              <a:cxn ang="0">
                <a:pos x="74" y="246"/>
              </a:cxn>
              <a:cxn ang="0">
                <a:pos x="61" y="242"/>
              </a:cxn>
              <a:cxn ang="0">
                <a:pos x="47" y="232"/>
              </a:cxn>
              <a:cxn ang="0">
                <a:pos x="31" y="218"/>
              </a:cxn>
              <a:cxn ang="0">
                <a:pos x="17" y="200"/>
              </a:cxn>
              <a:cxn ang="0">
                <a:pos x="7" y="181"/>
              </a:cxn>
              <a:cxn ang="0">
                <a:pos x="4" y="169"/>
              </a:cxn>
              <a:cxn ang="0">
                <a:pos x="0" y="159"/>
              </a:cxn>
              <a:cxn ang="0">
                <a:pos x="4" y="157"/>
              </a:cxn>
            </a:cxnLst>
            <a:rect l="txL" t="txT" r="txR" b="txB"/>
            <a:pathLst>
              <a:path w="503" h="248">
                <a:moveTo>
                  <a:pt x="4" y="157"/>
                </a:moveTo>
                <a:lnTo>
                  <a:pt x="7" y="151"/>
                </a:lnTo>
                <a:lnTo>
                  <a:pt x="10" y="147"/>
                </a:lnTo>
                <a:lnTo>
                  <a:pt x="17" y="145"/>
                </a:lnTo>
                <a:lnTo>
                  <a:pt x="24" y="141"/>
                </a:lnTo>
                <a:lnTo>
                  <a:pt x="31" y="139"/>
                </a:lnTo>
                <a:lnTo>
                  <a:pt x="37" y="139"/>
                </a:lnTo>
                <a:lnTo>
                  <a:pt x="44" y="137"/>
                </a:lnTo>
                <a:lnTo>
                  <a:pt x="54" y="137"/>
                </a:lnTo>
                <a:lnTo>
                  <a:pt x="61" y="139"/>
                </a:lnTo>
                <a:lnTo>
                  <a:pt x="67" y="141"/>
                </a:lnTo>
                <a:lnTo>
                  <a:pt x="74" y="141"/>
                </a:lnTo>
                <a:lnTo>
                  <a:pt x="81" y="141"/>
                </a:lnTo>
                <a:lnTo>
                  <a:pt x="87" y="141"/>
                </a:lnTo>
                <a:lnTo>
                  <a:pt x="91" y="141"/>
                </a:lnTo>
                <a:lnTo>
                  <a:pt x="97" y="139"/>
                </a:lnTo>
                <a:lnTo>
                  <a:pt x="101" y="137"/>
                </a:lnTo>
                <a:lnTo>
                  <a:pt x="108" y="137"/>
                </a:lnTo>
                <a:lnTo>
                  <a:pt x="114" y="135"/>
                </a:lnTo>
                <a:lnTo>
                  <a:pt x="124" y="131"/>
                </a:lnTo>
                <a:lnTo>
                  <a:pt x="141" y="126"/>
                </a:lnTo>
                <a:lnTo>
                  <a:pt x="158" y="122"/>
                </a:lnTo>
                <a:lnTo>
                  <a:pt x="174" y="114"/>
                </a:lnTo>
                <a:lnTo>
                  <a:pt x="198" y="106"/>
                </a:lnTo>
                <a:lnTo>
                  <a:pt x="225" y="98"/>
                </a:lnTo>
                <a:lnTo>
                  <a:pt x="272" y="78"/>
                </a:lnTo>
                <a:lnTo>
                  <a:pt x="322" y="59"/>
                </a:lnTo>
                <a:lnTo>
                  <a:pt x="365" y="39"/>
                </a:lnTo>
                <a:lnTo>
                  <a:pt x="409" y="19"/>
                </a:lnTo>
                <a:lnTo>
                  <a:pt x="429" y="13"/>
                </a:lnTo>
                <a:lnTo>
                  <a:pt x="446" y="7"/>
                </a:lnTo>
                <a:lnTo>
                  <a:pt x="462" y="2"/>
                </a:lnTo>
                <a:lnTo>
                  <a:pt x="476" y="0"/>
                </a:lnTo>
                <a:lnTo>
                  <a:pt x="486" y="0"/>
                </a:lnTo>
                <a:lnTo>
                  <a:pt x="492" y="0"/>
                </a:lnTo>
                <a:lnTo>
                  <a:pt x="499" y="2"/>
                </a:lnTo>
                <a:lnTo>
                  <a:pt x="503" y="7"/>
                </a:lnTo>
                <a:lnTo>
                  <a:pt x="503" y="9"/>
                </a:lnTo>
                <a:lnTo>
                  <a:pt x="499" y="13"/>
                </a:lnTo>
                <a:lnTo>
                  <a:pt x="496" y="17"/>
                </a:lnTo>
                <a:lnTo>
                  <a:pt x="492" y="23"/>
                </a:lnTo>
                <a:lnTo>
                  <a:pt x="486" y="29"/>
                </a:lnTo>
                <a:lnTo>
                  <a:pt x="476" y="35"/>
                </a:lnTo>
                <a:lnTo>
                  <a:pt x="466" y="41"/>
                </a:lnTo>
                <a:lnTo>
                  <a:pt x="456" y="49"/>
                </a:lnTo>
                <a:lnTo>
                  <a:pt x="442" y="57"/>
                </a:lnTo>
                <a:lnTo>
                  <a:pt x="429" y="68"/>
                </a:lnTo>
                <a:lnTo>
                  <a:pt x="412" y="78"/>
                </a:lnTo>
                <a:lnTo>
                  <a:pt x="392" y="88"/>
                </a:lnTo>
                <a:lnTo>
                  <a:pt x="375" y="98"/>
                </a:lnTo>
                <a:lnTo>
                  <a:pt x="352" y="110"/>
                </a:lnTo>
                <a:lnTo>
                  <a:pt x="332" y="124"/>
                </a:lnTo>
                <a:lnTo>
                  <a:pt x="305" y="137"/>
                </a:lnTo>
                <a:lnTo>
                  <a:pt x="282" y="151"/>
                </a:lnTo>
                <a:lnTo>
                  <a:pt x="258" y="165"/>
                </a:lnTo>
                <a:lnTo>
                  <a:pt x="238" y="177"/>
                </a:lnTo>
                <a:lnTo>
                  <a:pt x="218" y="187"/>
                </a:lnTo>
                <a:lnTo>
                  <a:pt x="198" y="200"/>
                </a:lnTo>
                <a:lnTo>
                  <a:pt x="181" y="208"/>
                </a:lnTo>
                <a:lnTo>
                  <a:pt x="164" y="216"/>
                </a:lnTo>
                <a:lnTo>
                  <a:pt x="148" y="224"/>
                </a:lnTo>
                <a:lnTo>
                  <a:pt x="134" y="230"/>
                </a:lnTo>
                <a:lnTo>
                  <a:pt x="124" y="236"/>
                </a:lnTo>
                <a:lnTo>
                  <a:pt x="114" y="240"/>
                </a:lnTo>
                <a:lnTo>
                  <a:pt x="104" y="244"/>
                </a:lnTo>
                <a:lnTo>
                  <a:pt x="94" y="246"/>
                </a:lnTo>
                <a:lnTo>
                  <a:pt x="87" y="248"/>
                </a:lnTo>
                <a:lnTo>
                  <a:pt x="84" y="248"/>
                </a:lnTo>
                <a:lnTo>
                  <a:pt x="81" y="246"/>
                </a:lnTo>
                <a:lnTo>
                  <a:pt x="74" y="246"/>
                </a:lnTo>
                <a:lnTo>
                  <a:pt x="67" y="244"/>
                </a:lnTo>
                <a:lnTo>
                  <a:pt x="61" y="242"/>
                </a:lnTo>
                <a:lnTo>
                  <a:pt x="54" y="238"/>
                </a:lnTo>
                <a:lnTo>
                  <a:pt x="47" y="232"/>
                </a:lnTo>
                <a:lnTo>
                  <a:pt x="41" y="226"/>
                </a:lnTo>
                <a:lnTo>
                  <a:pt x="31" y="218"/>
                </a:lnTo>
                <a:lnTo>
                  <a:pt x="24" y="208"/>
                </a:lnTo>
                <a:lnTo>
                  <a:pt x="17" y="200"/>
                </a:lnTo>
                <a:lnTo>
                  <a:pt x="10" y="189"/>
                </a:lnTo>
                <a:lnTo>
                  <a:pt x="7" y="181"/>
                </a:lnTo>
                <a:lnTo>
                  <a:pt x="4" y="175"/>
                </a:lnTo>
                <a:lnTo>
                  <a:pt x="4" y="169"/>
                </a:lnTo>
                <a:lnTo>
                  <a:pt x="0" y="163"/>
                </a:lnTo>
                <a:lnTo>
                  <a:pt x="0" y="159"/>
                </a:lnTo>
                <a:lnTo>
                  <a:pt x="4" y="157"/>
                </a:lnTo>
              </a:path>
            </a:pathLst>
          </a:custGeom>
          <a:solidFill>
            <a:srgbClr val="FF0000">
              <a:alpha val="100000"/>
            </a:srgbClr>
          </a:solidFill>
          <a:ln w="3175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31963" y="1804988"/>
            <a:ext cx="8515350" cy="3290888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默读课文：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1.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标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出自然段序号，想想每个自然段讲的是什么？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2.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画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出自己不理解的语句。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grpSp>
        <p:nvGrpSpPr>
          <p:cNvPr id="4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18437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49692" y="346004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2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  <p:pic>
        <p:nvPicPr>
          <p:cNvPr id="18436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59863" y="3740150"/>
            <a:ext cx="2044700" cy="2884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57450" y="2390775"/>
            <a:ext cx="6524625" cy="28606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默读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课文，边读边想：作者笔下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的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荷叶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是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什么样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的？请从课文中找出相关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语句。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19459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9513" y="2311400"/>
            <a:ext cx="2414587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19461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73709" y="333317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3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5575" y="-296862"/>
            <a:ext cx="4210050" cy="1782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线形标注 1(无边框) 5"/>
          <p:cNvSpPr/>
          <p:nvPr/>
        </p:nvSpPr>
        <p:spPr>
          <a:xfrm flipH="1" flipV="1">
            <a:off x="2347913" y="2060575"/>
            <a:ext cx="2265363" cy="723900"/>
          </a:xfrm>
          <a:prstGeom prst="callout1">
            <a:avLst>
              <a:gd name="adj1" fmla="val 62146"/>
              <a:gd name="adj2" fmla="val -1706"/>
              <a:gd name="adj3" fmla="val 137028"/>
              <a:gd name="adj4" fmla="val -3170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2363" y="1965325"/>
            <a:ext cx="10488612" cy="973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荷叶挨挨挤挤的，像一个个碧绿的大圆盘。</a:t>
            </a:r>
            <a:endParaRPr lang="zh-CN" altLang="en-US" sz="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485" name="文本框 14"/>
          <p:cNvSpPr txBox="1"/>
          <p:nvPr/>
        </p:nvSpPr>
        <p:spPr>
          <a:xfrm>
            <a:off x="889000" y="228600"/>
            <a:ext cx="24272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latin typeface="造字工房悦黑演示版常规体" pitchFamily="50" charset="-122"/>
                <a:ea typeface="造字工房悦黑演示版常规体" pitchFamily="50" charset="-122"/>
              </a:rPr>
              <a:t>精读细研</a:t>
            </a:r>
            <a:endParaRPr lang="zh-CN" altLang="en-US" sz="40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pic>
        <p:nvPicPr>
          <p:cNvPr id="20486" name="图片 12"/>
          <p:cNvPicPr>
            <a:picLocks noChangeAspect="1"/>
          </p:cNvPicPr>
          <p:nvPr/>
        </p:nvPicPr>
        <p:blipFill>
          <a:blip r:embed="rId2"/>
          <a:srcRect l="-8510" t="64450" r="63336" b="-6857"/>
          <a:stretch>
            <a:fillRect/>
          </a:stretch>
        </p:blipFill>
        <p:spPr>
          <a:xfrm>
            <a:off x="-111125" y="-57150"/>
            <a:ext cx="1152525" cy="914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4883150" y="582613"/>
            <a:ext cx="4370388" cy="120015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从这个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词</a:t>
            </a:r>
            <a:r>
              <a:rPr lang="zh-CN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中你感受到荷叶是什么样子的？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3028950" y="2865438"/>
            <a:ext cx="450850" cy="758825"/>
          </a:xfrm>
          <a:prstGeom prst="downArrow">
            <a:avLst>
              <a:gd name="adj1" fmla="val 50000"/>
              <a:gd name="adj2" fmla="val 49939"/>
            </a:avLst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51050" y="3846513"/>
            <a:ext cx="2530475" cy="1754188"/>
          </a:xfrm>
          <a:prstGeom prst="rect">
            <a:avLst/>
          </a:prstGeom>
          <a:solidFill>
            <a:srgbClr val="FF0000"/>
          </a:solidFill>
          <a:ln w="76200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形象地写出了荷叶多而密的样子。</a:t>
            </a:r>
            <a:endParaRPr kumimoji="0" lang="zh-CN" altLang="en-US" sz="36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/>
          <a:srcRect b="7447"/>
          <a:stretch>
            <a:fillRect/>
          </a:stretch>
        </p:blipFill>
        <p:spPr>
          <a:xfrm>
            <a:off x="6255890" y="3189457"/>
            <a:ext cx="4350470" cy="3019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55890" y="3189211"/>
            <a:ext cx="4350470" cy="3069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" name="下箭头 19"/>
          <p:cNvSpPr/>
          <p:nvPr/>
        </p:nvSpPr>
        <p:spPr>
          <a:xfrm rot="-5400000">
            <a:off x="5146675" y="4319588"/>
            <a:ext cx="450850" cy="758825"/>
          </a:xfrm>
          <a:prstGeom prst="downArrow">
            <a:avLst>
              <a:gd name="adj1" fmla="val 50000"/>
              <a:gd name="adj2" fmla="val 49939"/>
            </a:avLst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/>
      <p:bldP spid="2" grpId="0" animBg="1"/>
      <p:bldP spid="8" grpId="0" animBg="1"/>
      <p:bldP spid="16" grpId="0" bldLvl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27350" y="1125538"/>
            <a:ext cx="6391275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像一个个碧绿的大圆盘。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10133"/>
          <a:stretch>
            <a:fillRect/>
          </a:stretch>
        </p:blipFill>
        <p:spPr>
          <a:xfrm>
            <a:off x="1847850" y="2278063"/>
            <a:ext cx="3024188" cy="2495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0" y="2278063"/>
            <a:ext cx="3422650" cy="2495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右箭头 6"/>
          <p:cNvSpPr/>
          <p:nvPr/>
        </p:nvSpPr>
        <p:spPr>
          <a:xfrm>
            <a:off x="5203825" y="3035300"/>
            <a:ext cx="1855788" cy="79216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59400" y="2276475"/>
            <a:ext cx="1314450" cy="7699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比喻</a:t>
            </a:r>
            <a:endParaRPr kumimoji="0" lang="zh-CN" altLang="en-US" sz="44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1981200" y="5038725"/>
            <a:ext cx="8832850" cy="1322388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　　将荷叶比作一个个碧绿的大圆盘，形象生动地写出了荷叶的颜色和形状。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8" grpId="0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92188" y="355600"/>
            <a:ext cx="2262188" cy="9239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练一练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lt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20813" y="1911350"/>
            <a:ext cx="992981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荷叶挨挨挤挤的，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一个个碧绿的大圆盘。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8500" y="2825750"/>
            <a:ext cx="2270125" cy="170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8050" y="2846388"/>
            <a:ext cx="2644775" cy="1652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b="7475"/>
          <a:stretch>
            <a:fillRect/>
          </a:stretch>
        </p:blipFill>
        <p:spPr>
          <a:xfrm>
            <a:off x="7913688" y="2814638"/>
            <a:ext cx="2478087" cy="17192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15"/>
          <p:cNvGrpSpPr/>
          <p:nvPr/>
        </p:nvGrpSpPr>
        <p:grpSpPr>
          <a:xfrm>
            <a:off x="403225" y="4868863"/>
            <a:ext cx="11226800" cy="1555750"/>
            <a:chOff x="579385" y="5152437"/>
            <a:chExt cx="11227215" cy="1555550"/>
          </a:xfrm>
        </p:grpSpPr>
        <p:sp>
          <p:nvSpPr>
            <p:cNvPr id="22538" name="矩形 3"/>
            <p:cNvSpPr/>
            <p:nvPr/>
          </p:nvSpPr>
          <p:spPr>
            <a:xfrm>
              <a:off x="1875676" y="5444586"/>
              <a:ext cx="9930924" cy="707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______________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zh-CN" altLang="en-US" sz="4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像</a:t>
              </a:r>
              <a:r>
                <a:rPr lang="en-US" altLang="zh-CN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__________________</a:t>
              </a:r>
              <a:r>
                <a:rPr lang="zh-CN" altLang="en-US" sz="4000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4000" dirty="0">
                <a:latin typeface="Calibri" panose="020F0502020204030204" pitchFamily="34" charset="0"/>
              </a:endParaRPr>
            </a:p>
          </p:txBody>
        </p:sp>
        <p:pic>
          <p:nvPicPr>
            <p:cNvPr id="22539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9385" y="5152437"/>
              <a:ext cx="1296291" cy="15555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矩形 12"/>
          <p:cNvSpPr/>
          <p:nvPr/>
        </p:nvSpPr>
        <p:spPr>
          <a:xfrm>
            <a:off x="2347913" y="5081588"/>
            <a:ext cx="27495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飘落的树叶</a:t>
            </a:r>
            <a:endParaRPr lang="zh-CN" altLang="en-US" sz="4000" dirty="0">
              <a:solidFill>
                <a:srgbClr val="3333FF"/>
              </a:solidFill>
              <a:latin typeface="Calibri" panose="020F050202020403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19850" y="5081588"/>
            <a:ext cx="428783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一只只飞舞的蝴蝶</a:t>
            </a:r>
            <a:endParaRPr lang="zh-CN" altLang="en-US" sz="4000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3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17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allAtOnce"/>
      <p:bldP spid="13" grpId="0" build="allAtOnce"/>
      <p:bldP spid="17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162175" y="1911350"/>
            <a:ext cx="6799263" cy="2862263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在这“挨挨挤挤”的荷叶衬托下的荷花又是什么样呢？请用横线把相关的句子画出来。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23555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99513" y="2311400"/>
            <a:ext cx="2414587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352425" y="128588"/>
            <a:ext cx="4208463" cy="1782762"/>
            <a:chOff x="-210534" y="-185589"/>
            <a:chExt cx="4686999" cy="1991844"/>
          </a:xfrm>
        </p:grpSpPr>
        <p:pic>
          <p:nvPicPr>
            <p:cNvPr id="23557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10534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73709" y="333317"/>
              <a:ext cx="333635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4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/>
          <p:nvPr/>
        </p:nvSpPr>
        <p:spPr>
          <a:xfrm>
            <a:off x="957263" y="604838"/>
            <a:ext cx="9974262" cy="4730750"/>
          </a:xfrm>
          <a:prstGeom prst="rect">
            <a:avLst/>
          </a:prstGeom>
          <a:solidFill>
            <a:srgbClr val="92D050">
              <a:alpha val="12157"/>
            </a:srgbClr>
          </a:solidFill>
          <a:ln w="9525"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荷叶挨挨挤挤的，像一个个碧绿的大圆盘。白荷花在这些大圆盘之间冒出来。有的才展开两三片花瓣儿。有的花瓣儿全展开了，露出嫩黄色的小莲蓬。有的还是花骨朵儿，看起来饱胀得马上要破裂似的。 </a:t>
            </a:r>
            <a:b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4600" y="5637213"/>
            <a:ext cx="1592263" cy="11191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>
            <a:off x="1065213" y="3316288"/>
            <a:ext cx="97440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65213" y="4298950"/>
            <a:ext cx="97440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065213" y="5213350"/>
            <a:ext cx="974407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143125" y="2455863"/>
            <a:ext cx="86661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927225" y="2266950"/>
            <a:ext cx="8648700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4400" dirty="0">
                <a:latin typeface="楷体" panose="02010609060101010101" pitchFamily="49" charset="-122"/>
                <a:ea typeface="楷体" panose="02010609060101010101" pitchFamily="49" charset="-122"/>
              </a:rPr>
              <a:t>白荷花在这些大圆盘之间冒出来。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/>
          <a:srcRect r="10380"/>
          <a:stretch>
            <a:fillRect/>
          </a:stretch>
        </p:blipFill>
        <p:spPr>
          <a:xfrm>
            <a:off x="-1" y="4152558"/>
            <a:ext cx="3630811" cy="2692497"/>
          </a:xfrm>
          <a:prstGeom prst="homePlate">
            <a:avLst>
              <a:gd name="adj" fmla="val 23642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0" name="椭圆 9"/>
          <p:cNvSpPr/>
          <p:nvPr/>
        </p:nvSpPr>
        <p:spPr>
          <a:xfrm>
            <a:off x="8137525" y="2266950"/>
            <a:ext cx="647700" cy="7905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extBox 7"/>
          <p:cNvSpPr txBox="1"/>
          <p:nvPr/>
        </p:nvSpPr>
        <p:spPr>
          <a:xfrm>
            <a:off x="3957638" y="4178300"/>
            <a:ext cx="6618287" cy="1568450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一个“冒”字不仅把荷花写活了，而且使它变得更美了。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89188" y="1150938"/>
            <a:ext cx="7108825" cy="64611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none">
            <a:spAutoFit/>
          </a:bodyPr>
          <a:p>
            <a:r>
              <a:rPr lang="zh-CN" altLang="zh-CN" sz="3600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你觉得哪个字用得好？为什么好？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下箭头 13"/>
          <p:cNvSpPr/>
          <p:nvPr/>
        </p:nvSpPr>
        <p:spPr>
          <a:xfrm>
            <a:off x="8235950" y="3214688"/>
            <a:ext cx="450850" cy="758825"/>
          </a:xfrm>
          <a:prstGeom prst="downArrow">
            <a:avLst>
              <a:gd name="adj1" fmla="val 50000"/>
              <a:gd name="adj2" fmla="val 49939"/>
            </a:avLst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bldLvl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346075" y="715963"/>
            <a:ext cx="695642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才展开两三片花瓣儿</a:t>
            </a:r>
            <a:r>
              <a:rPr lang="zh-CN" altLang="en-US" sz="44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96649" y="1796344"/>
            <a:ext cx="7633617" cy="4290557"/>
          </a:xfrm>
          <a:prstGeom prst="cube">
            <a:avLst>
              <a:gd name="adj" fmla="val 2406"/>
            </a:avLst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87713" y="1195388"/>
            <a:ext cx="6092825" cy="5170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2B2B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一个小姑娘，</a:t>
            </a:r>
            <a:endParaRPr lang="en-US" altLang="zh-CN" sz="4400" b="1" dirty="0">
              <a:solidFill>
                <a:srgbClr val="2B2B2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2B2B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家住在水乡，</a:t>
            </a:r>
            <a:endParaRPr lang="en-US" altLang="zh-CN" sz="4400" b="1" dirty="0">
              <a:solidFill>
                <a:srgbClr val="2B2B2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2B2B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身穿粉红袄，</a:t>
            </a:r>
            <a:endParaRPr lang="en-US" altLang="zh-CN" sz="4400" b="1" dirty="0">
              <a:solidFill>
                <a:srgbClr val="2B2B2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2B2B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坐在绿船上。</a:t>
            </a:r>
            <a:endParaRPr lang="zh-CN" altLang="en-US" sz="4400" b="1" dirty="0">
              <a:solidFill>
                <a:srgbClr val="2B2B2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4400" b="1" dirty="0">
                <a:solidFill>
                  <a:srgbClr val="2B2B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4400" b="1" dirty="0">
                <a:solidFill>
                  <a:srgbClr val="2B2B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打一花名</a:t>
            </a:r>
            <a:r>
              <a:rPr lang="en-US" altLang="zh-CN" sz="4400" b="1" dirty="0">
                <a:solidFill>
                  <a:srgbClr val="2B2B2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4400" b="1" dirty="0">
              <a:solidFill>
                <a:srgbClr val="2B2B2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9329" y="476672"/>
            <a:ext cx="2646878" cy="830997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猜一猜：</a:t>
            </a:r>
            <a:endParaRPr kumimoji="0" lang="zh-CN" altLang="en-US" sz="4800" b="0" i="0" u="none" strike="noStrike" kern="1200" cap="none" spc="0" normalizeH="0" baseline="0" noProof="1">
              <a:ln w="0"/>
              <a:solidFill>
                <a:schemeClr val="accent6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pSp>
        <p:nvGrpSpPr>
          <p:cNvPr id="4" name="组合 10"/>
          <p:cNvGrpSpPr/>
          <p:nvPr/>
        </p:nvGrpSpPr>
        <p:grpSpPr>
          <a:xfrm>
            <a:off x="6878638" y="3097213"/>
            <a:ext cx="3516312" cy="3094037"/>
            <a:chOff x="6878471" y="3097422"/>
            <a:chExt cx="3515776" cy="3093324"/>
          </a:xfrm>
        </p:grpSpPr>
        <p:sp>
          <p:nvSpPr>
            <p:cNvPr id="5" name="矩形 4"/>
            <p:cNvSpPr/>
            <p:nvPr/>
          </p:nvSpPr>
          <p:spPr>
            <a:xfrm>
              <a:off x="7465756" y="4990873"/>
              <a:ext cx="2031690" cy="119987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7200" b="0" i="0" u="none" strike="noStrike" kern="1200" cap="none" spc="0" normalizeH="0" baseline="0" noProof="1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荷花</a:t>
              </a:r>
              <a:endParaRPr kumimoji="0" lang="zh-CN" altLang="en-US" sz="72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grpSp>
          <p:nvGrpSpPr>
            <p:cNvPr id="9224" name="组合 9"/>
            <p:cNvGrpSpPr/>
            <p:nvPr/>
          </p:nvGrpSpPr>
          <p:grpSpPr>
            <a:xfrm>
              <a:off x="6878471" y="3097422"/>
              <a:ext cx="3515776" cy="2374711"/>
              <a:chOff x="6878471" y="3097422"/>
              <a:chExt cx="3515776" cy="2374711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 rotWithShape="1">
              <a:blip r:embed="rId1" cstate="print"/>
              <a:srcRect l="10031" t="8560" r="12509" b="10767"/>
              <a:stretch>
                <a:fillRect/>
              </a:stretch>
            </p:blipFill>
            <p:spPr>
              <a:xfrm>
                <a:off x="6878471" y="3097422"/>
                <a:ext cx="2811439" cy="2374711"/>
              </a:xfrm>
              <a:prstGeom prst="ellipse">
                <a:avLst/>
              </a:prstGeom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 rotWithShape="1">
              <a:blip r:embed="rId1" cstate="print"/>
              <a:srcRect l="10031" t="8560" r="12509" b="10767"/>
              <a:stretch>
                <a:fillRect/>
              </a:stretch>
            </p:blipFill>
            <p:spPr>
              <a:xfrm>
                <a:off x="8601298" y="3957700"/>
                <a:ext cx="1792949" cy="1514433"/>
              </a:xfrm>
              <a:prstGeom prst="ellipse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7445"/>
          <a:stretch>
            <a:fillRect/>
          </a:stretch>
        </p:blipFill>
        <p:spPr>
          <a:xfrm>
            <a:off x="2573338" y="908050"/>
            <a:ext cx="7056437" cy="4357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385888" y="5445125"/>
            <a:ext cx="10342562" cy="706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花瓣儿全展开了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露出嫩黄色的小莲蓬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63" y="0"/>
            <a:ext cx="121745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723907" y="1110958"/>
            <a:ext cx="5400600" cy="23083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有的还是花骨朵儿，看起来饱胀得马上要破裂似的。 </a:t>
            </a:r>
            <a:endParaRPr kumimoji="0" lang="zh-CN" altLang="en-US" sz="4800" b="1" i="0" u="none" strike="noStrike" kern="1200" cap="none" spc="0" normalizeH="0" baseline="0" noProof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2241550" y="647700"/>
            <a:ext cx="7912100" cy="1728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看了刚才的画面，你能说说课文描写了哪三种荷花的样子么？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print"/>
          <a:srcRect l="8849" t="6298" r="43363" b="11829"/>
          <a:stretch>
            <a:fillRect/>
          </a:stretch>
        </p:blipFill>
        <p:spPr>
          <a:xfrm>
            <a:off x="1477574" y="3284985"/>
            <a:ext cx="2318104" cy="223224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/>
          <a:srcRect l="11855" t="15667" r="8524" b="-587"/>
          <a:stretch>
            <a:fillRect/>
          </a:stretch>
        </p:blipFill>
        <p:spPr>
          <a:xfrm>
            <a:off x="4707087" y="3212976"/>
            <a:ext cx="2709753" cy="237626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/>
          <a:srcRect l="43424" t="20601" r="13986" b="18500"/>
          <a:stretch>
            <a:fillRect/>
          </a:stretch>
        </p:blipFill>
        <p:spPr>
          <a:xfrm>
            <a:off x="8328249" y="3212973"/>
            <a:ext cx="2666885" cy="226229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矩形 1"/>
          <p:cNvSpPr/>
          <p:nvPr/>
        </p:nvSpPr>
        <p:spPr>
          <a:xfrm>
            <a:off x="1728788" y="5678488"/>
            <a:ext cx="1570038" cy="646113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刚开的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76850" y="5678488"/>
            <a:ext cx="1570038" cy="646113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全开的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13825" y="5678488"/>
            <a:ext cx="1570038" cy="646113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将开的</a:t>
            </a:r>
            <a:endParaRPr kumimoji="0" lang="zh-CN" altLang="en-US" sz="36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54200" y="663575"/>
            <a:ext cx="7747000" cy="2492375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读一读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第三自然段</a:t>
            </a: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，想一想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：作者为什么把一池荷花看作是一幅活的画？画家指的是谁？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8743"/>
          <a:stretch>
            <a:fillRect/>
          </a:stretch>
        </p:blipFill>
        <p:spPr>
          <a:xfrm>
            <a:off x="9348788" y="954088"/>
            <a:ext cx="2197100" cy="3009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8"/>
          <p:cNvGrpSpPr/>
          <p:nvPr/>
        </p:nvGrpSpPr>
        <p:grpSpPr>
          <a:xfrm>
            <a:off x="7248525" y="3963988"/>
            <a:ext cx="4692650" cy="2552700"/>
            <a:chOff x="7248486" y="3963621"/>
            <a:chExt cx="4693236" cy="2553335"/>
          </a:xfrm>
        </p:grpSpPr>
        <p:sp>
          <p:nvSpPr>
            <p:cNvPr id="30728" name="矩形 4"/>
            <p:cNvSpPr/>
            <p:nvPr/>
          </p:nvSpPr>
          <p:spPr>
            <a:xfrm>
              <a:off x="7248486" y="3963621"/>
              <a:ext cx="3199130" cy="2553335"/>
            </a:xfrm>
            <a:prstGeom prst="rect">
              <a:avLst/>
            </a:prstGeom>
            <a:solidFill>
              <a:srgbClr val="FF0000"/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en-US" altLang="zh-CN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而这位了不起的画家正是美妙的大自然。 </a:t>
              </a:r>
              <a:endParaRPr lang="zh-CN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0729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017403" y="4285412"/>
              <a:ext cx="1924319" cy="192431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7"/>
          <p:cNvGrpSpPr/>
          <p:nvPr/>
        </p:nvGrpSpPr>
        <p:grpSpPr>
          <a:xfrm>
            <a:off x="-130175" y="3413125"/>
            <a:ext cx="7010400" cy="3230563"/>
            <a:chOff x="-130376" y="3413186"/>
            <a:chExt cx="6867311" cy="3230245"/>
          </a:xfrm>
        </p:grpSpPr>
        <p:sp>
          <p:nvSpPr>
            <p:cNvPr id="30726" name="TextBox 7"/>
            <p:cNvSpPr txBox="1"/>
            <p:nvPr/>
          </p:nvSpPr>
          <p:spPr>
            <a:xfrm>
              <a:off x="1852505" y="3413186"/>
              <a:ext cx="4884430" cy="3230245"/>
            </a:xfrm>
            <a:prstGeom prst="rect">
              <a:avLst/>
            </a:prstGeom>
            <a:solidFill>
              <a:srgbClr val="C55A11"/>
            </a:solidFill>
            <a:ln w="9525">
              <a:noFill/>
            </a:ln>
          </p:spPr>
          <p:txBody>
            <a:bodyPr>
              <a:spAutoFit/>
            </a:bodyPr>
            <a:p>
              <a:r>
                <a:rPr lang="zh-CN" altLang="en-US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　</a:t>
              </a:r>
              <a:r>
                <a:rPr lang="zh-CN" altLang="zh-CN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这一池荷花不仅很美，</a:t>
              </a: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而且</a:t>
              </a:r>
              <a:r>
                <a:rPr lang="zh-CN" altLang="zh-CN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竞相开放</a:t>
              </a:r>
              <a:r>
                <a:rPr lang="zh-CN" altLang="en-US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，充满</a:t>
              </a:r>
              <a:r>
                <a:rPr lang="zh-CN" altLang="zh-CN" sz="40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生机和活力，因此作者把它看作是一幅活的画。</a:t>
              </a:r>
              <a:endParaRPr lang="zh-CN" altLang="zh-CN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072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30376" y="3793952"/>
              <a:ext cx="2415779" cy="241577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03350" y="2101850"/>
            <a:ext cx="8737600" cy="1938338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       当作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者陶醉在这种美的境界中的时候，他眼前出现了怎样奇特的景色？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31747" name="图片 3"/>
          <p:cNvPicPr>
            <a:picLocks noChangeAspect="1"/>
          </p:cNvPicPr>
          <p:nvPr/>
        </p:nvPicPr>
        <p:blipFill>
          <a:blip r:embed="rId1"/>
          <a:srcRect l="49852"/>
          <a:stretch>
            <a:fillRect/>
          </a:stretch>
        </p:blipFill>
        <p:spPr>
          <a:xfrm>
            <a:off x="9659938" y="2851150"/>
            <a:ext cx="1854200" cy="2379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4" name="线形标注 1(带强调线) 23"/>
          <p:cNvSpPr/>
          <p:nvPr/>
        </p:nvSpPr>
        <p:spPr>
          <a:xfrm flipV="1">
            <a:off x="6435725" y="1690688"/>
            <a:ext cx="1212850" cy="782638"/>
          </a:xfrm>
          <a:prstGeom prst="accentCallout1">
            <a:avLst>
              <a:gd name="adj1" fmla="val 92840"/>
              <a:gd name="adj2" fmla="val -3985"/>
              <a:gd name="adj3" fmla="val 146177"/>
              <a:gd name="adj4" fmla="val -3833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771" name="矩形 1"/>
          <p:cNvSpPr/>
          <p:nvPr/>
        </p:nvSpPr>
        <p:spPr>
          <a:xfrm>
            <a:off x="1835150" y="1576388"/>
            <a:ext cx="8442325" cy="1793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2319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我忽然觉得自己仿佛就是一朵荷花，穿着雪白的衣裳，站在阳光里。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 cstate="print"/>
          <a:srcRect l="22332" r="-272"/>
          <a:stretch>
            <a:fillRect/>
          </a:stretch>
        </p:blipFill>
        <p:spPr>
          <a:xfrm>
            <a:off x="7779042" y="3370614"/>
            <a:ext cx="3405729" cy="2779251"/>
          </a:xfrm>
          <a:prstGeom prst="wedgeEllipseCallout">
            <a:avLst>
              <a:gd name="adj1" fmla="val -50414"/>
              <a:gd name="adj2" fmla="val -39275"/>
            </a:avLst>
          </a:prstGeom>
        </p:spPr>
      </p:pic>
      <p:grpSp>
        <p:nvGrpSpPr>
          <p:cNvPr id="2" name="组合 22"/>
          <p:cNvGrpSpPr/>
          <p:nvPr/>
        </p:nvGrpSpPr>
        <p:grpSpPr>
          <a:xfrm>
            <a:off x="10375900" y="706438"/>
            <a:ext cx="1371600" cy="1092200"/>
            <a:chOff x="10420454" y="772487"/>
            <a:chExt cx="869135" cy="737340"/>
          </a:xfrm>
        </p:grpSpPr>
        <p:pic>
          <p:nvPicPr>
            <p:cNvPr id="32776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20454" y="772487"/>
              <a:ext cx="869135" cy="7373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" name="椭圆 21"/>
            <p:cNvSpPr/>
            <p:nvPr/>
          </p:nvSpPr>
          <p:spPr>
            <a:xfrm>
              <a:off x="10538150" y="845364"/>
              <a:ext cx="633744" cy="591587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486275" y="652463"/>
            <a:ext cx="1570038" cy="923925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好像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63650" y="3883025"/>
            <a:ext cx="5954713" cy="225107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3600" b="1" dirty="0">
                <a:latin typeface="Calibri" panose="020F0502020204030204" pitchFamily="34" charset="0"/>
              </a:rPr>
              <a:t>作者把自己想象成了一朵白荷花，把白色的花瓣比作雪白的衣裳，充满了奇幻色彩。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" name="圆角矩形 12"/>
          <p:cNvSpPr/>
          <p:nvPr/>
        </p:nvSpPr>
        <p:spPr>
          <a:xfrm>
            <a:off x="5411788" y="3343275"/>
            <a:ext cx="1190625" cy="69215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8291513" y="1298575"/>
            <a:ext cx="2228850" cy="69056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260850" y="2386013"/>
            <a:ext cx="2228850" cy="692150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797" name="矩形 1"/>
          <p:cNvSpPr/>
          <p:nvPr/>
        </p:nvSpPr>
        <p:spPr>
          <a:xfrm>
            <a:off x="1501775" y="1055688"/>
            <a:ext cx="9274175" cy="31384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dirty="0">
                <a:solidFill>
                  <a:srgbClr val="2319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一阵微风吹过来，我就翩翩起舞，雪白的衣裳随风飘动。</a:t>
            </a:r>
            <a:r>
              <a:rPr lang="zh-CN" altLang="en-US" sz="4400" b="1" dirty="0">
                <a:solidFill>
                  <a:srgbClr val="2319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不光是我一朵，一池的荷花都在舞蹈。</a:t>
            </a:r>
            <a:endParaRPr lang="zh-CN" altLang="en-US" sz="4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8" name="图片 14"/>
          <p:cNvPicPr>
            <a:picLocks noChangeAspect="1"/>
          </p:cNvPicPr>
          <p:nvPr/>
        </p:nvPicPr>
        <p:blipFill>
          <a:blip r:embed="rId1"/>
          <a:srcRect l="63336" t="64450" r="-8510" b="-6857"/>
          <a:stretch>
            <a:fillRect/>
          </a:stretch>
        </p:blipFill>
        <p:spPr>
          <a:xfrm>
            <a:off x="9704388" y="-134937"/>
            <a:ext cx="1431925" cy="1054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1898650" y="4384675"/>
            <a:ext cx="8704263" cy="175418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 w="0"/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这三个词语充分展示了荷花的动态美，让荷花仿若白衣仙子，给人美轮美奂之感。</a:t>
            </a:r>
            <a:endParaRPr kumimoji="0" lang="zh-CN" altLang="en-US" sz="3600" b="1" i="0" u="none" strike="noStrike" kern="1200" cap="none" spc="0" normalizeH="0" baseline="0" noProof="1">
              <a:ln w="0"/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3" grpId="0" bldLvl="0" animBg="1"/>
      <p:bldP spid="10" grpId="0" bldLvl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3182938"/>
            <a:ext cx="3252787" cy="3675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950" y="396875"/>
            <a:ext cx="4629150" cy="2752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83627" y="3603302"/>
            <a:ext cx="5219700" cy="3048000"/>
          </a:xfrm>
          <a:prstGeom prst="doubleWave">
            <a:avLst>
              <a:gd name="adj1" fmla="val 2788"/>
              <a:gd name="adj2" fmla="val 3032"/>
            </a:avLst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38863" y="396875"/>
            <a:ext cx="4178300" cy="304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矩形 1"/>
          <p:cNvSpPr/>
          <p:nvPr/>
        </p:nvSpPr>
        <p:spPr>
          <a:xfrm>
            <a:off x="827088" y="1093788"/>
            <a:ext cx="6030912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400" b="1" dirty="0">
                <a:solidFill>
                  <a:srgbClr val="2319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风过了，我停止了舞蹈，静静地站在那儿。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61682" y="3606635"/>
            <a:ext cx="3710213" cy="2872423"/>
          </a:xfrm>
          <a:prstGeom prst="verticalScroll">
            <a:avLst>
              <a:gd name="adj" fmla="val 5766"/>
            </a:avLst>
          </a:prstGeom>
          <a:ln>
            <a:solidFill>
              <a:schemeClr val="tx1"/>
            </a:solidFill>
          </a:ln>
        </p:spPr>
      </p:pic>
      <p:sp>
        <p:nvSpPr>
          <p:cNvPr id="13" name="矩形 12"/>
          <p:cNvSpPr/>
          <p:nvPr/>
        </p:nvSpPr>
        <p:spPr>
          <a:xfrm>
            <a:off x="7224713" y="1279525"/>
            <a:ext cx="3779837" cy="1754188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600" b="1" dirty="0">
                <a:latin typeface="Calibri" panose="020F0502020204030204" pitchFamily="34" charset="0"/>
              </a:rPr>
              <a:t>写出了荷花宛若处子般的静态美。</a:t>
            </a:r>
            <a:endParaRPr lang="zh-CN" altLang="en-US" sz="3600" b="1" dirty="0">
              <a:latin typeface="Calibri" panose="020F050202020403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/>
          <a:srcRect l="5467" t="9154" r="4052" b="13632"/>
          <a:stretch>
            <a:fillRect/>
          </a:stretch>
        </p:blipFill>
        <p:spPr>
          <a:xfrm>
            <a:off x="7224323" y="3792267"/>
            <a:ext cx="4396366" cy="2501158"/>
          </a:xfrm>
          <a:prstGeom prst="cloud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矩形 1"/>
          <p:cNvSpPr/>
          <p:nvPr/>
        </p:nvSpPr>
        <p:spPr>
          <a:xfrm>
            <a:off x="1978025" y="1503363"/>
            <a:ext cx="9158288" cy="2717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rgbClr val="2319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蜻蜓飞过来，告诉我清早飞行的快乐。小鱼在脚下游过，告诉我昨夜做的好梦</a:t>
            </a:r>
            <a:r>
              <a:rPr lang="en-US" altLang="zh-CN" sz="4000" b="1" dirty="0">
                <a:solidFill>
                  <a:srgbClr val="23191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78025" y="4445000"/>
            <a:ext cx="8561388" cy="16922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76200">
            <a:noFill/>
            <a:prstDash val="sysDot"/>
          </a:ln>
        </p:spPr>
        <p:txBody>
          <a:bodyPr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4000">
                <a:solidFill>
                  <a:schemeClr val="accent6">
                    <a:lumMod val="50000"/>
                  </a:schemeClr>
                </a:solidFill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如果，你也变成了一朵荷花，想象一下，还会有哪些动物来告诉你什么？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36868" name="图片 14"/>
          <p:cNvPicPr>
            <a:picLocks noChangeAspect="1"/>
          </p:cNvPicPr>
          <p:nvPr/>
        </p:nvPicPr>
        <p:blipFill>
          <a:blip r:embed="rId1"/>
          <a:srcRect l="63336" t="64450" r="-8510" b="-6857"/>
          <a:stretch>
            <a:fillRect/>
          </a:stretch>
        </p:blipFill>
        <p:spPr>
          <a:xfrm>
            <a:off x="9704388" y="-134937"/>
            <a:ext cx="1431925" cy="105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b="5362"/>
          <a:stretch>
            <a:fillRect/>
          </a:stretch>
        </p:blipFill>
        <p:spPr>
          <a:xfrm>
            <a:off x="839788" y="404813"/>
            <a:ext cx="9753600" cy="6119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b="4567"/>
          <a:stretch>
            <a:fillRect/>
          </a:stretch>
        </p:blipFill>
        <p:spPr>
          <a:xfrm>
            <a:off x="1588" y="28575"/>
            <a:ext cx="12190412" cy="6829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9703" t="-652" r="-9703" b="5502"/>
          <a:stretch>
            <a:fillRect/>
          </a:stretch>
        </p:blipFill>
        <p:spPr>
          <a:xfrm>
            <a:off x="-20637" y="-20637"/>
            <a:ext cx="13533437" cy="687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 b="5530"/>
          <a:stretch>
            <a:fillRect/>
          </a:stretch>
        </p:blipFill>
        <p:spPr>
          <a:xfrm>
            <a:off x="911225" y="230188"/>
            <a:ext cx="10163175" cy="6375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74825" y="2811463"/>
            <a:ext cx="8961438" cy="4524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200000"/>
              </a:lnSpc>
            </a:pPr>
            <a:r>
              <a:rPr lang="en-US" altLang="zh-CN" sz="3600" b="1" dirty="0">
                <a:solidFill>
                  <a:srgbClr val="744B0E"/>
                </a:solidFill>
                <a:latin typeface="Calibri" panose="020F0502020204030204" pitchFamily="34" charset="0"/>
              </a:rPr>
              <a:t>______________</a:t>
            </a:r>
            <a:r>
              <a:rPr lang="zh-CN" altLang="en-US" sz="3600" b="1" dirty="0">
                <a:solidFill>
                  <a:srgbClr val="744B0E"/>
                </a:solidFill>
                <a:latin typeface="Calibri" panose="020F0502020204030204" pitchFamily="34" charset="0"/>
              </a:rPr>
              <a:t>告诉我</a:t>
            </a:r>
            <a:r>
              <a:rPr lang="zh-CN" altLang="en-US" sz="3600" b="1" u="sng" dirty="0">
                <a:solidFill>
                  <a:srgbClr val="744B0E"/>
                </a:solidFill>
                <a:latin typeface="Calibri" panose="020F0502020204030204" pitchFamily="34" charset="0"/>
              </a:rPr>
              <a:t>                               </a:t>
            </a:r>
            <a:r>
              <a:rPr lang="zh-CN" altLang="en-US" sz="3600" b="1" dirty="0">
                <a:solidFill>
                  <a:srgbClr val="744B0E"/>
                </a:solidFill>
                <a:latin typeface="Calibri" panose="020F0502020204030204" pitchFamily="34" charset="0"/>
              </a:rPr>
              <a:t>。</a:t>
            </a:r>
            <a:endParaRPr lang="en-US" altLang="zh-CN" sz="3600" b="1" dirty="0">
              <a:solidFill>
                <a:srgbClr val="744B0E"/>
              </a:solidFill>
              <a:latin typeface="Calibri" panose="020F0502020204030204" pitchFamily="34" charset="0"/>
            </a:endParaRPr>
          </a:p>
          <a:p>
            <a:pPr>
              <a:lnSpc>
                <a:spcPct val="200000"/>
              </a:lnSpc>
              <a:buFont typeface="Wingdings 2" panose="05020102010507070707" pitchFamily="18" charset="2"/>
            </a:pPr>
            <a:r>
              <a:rPr lang="en-US" altLang="zh-CN" sz="3600" b="1" dirty="0">
                <a:solidFill>
                  <a:srgbClr val="744B0E"/>
                </a:solidFill>
                <a:latin typeface="Calibri" panose="020F0502020204030204" pitchFamily="34" charset="0"/>
              </a:rPr>
              <a:t>______________</a:t>
            </a:r>
            <a:r>
              <a:rPr lang="zh-CN" altLang="en-US" sz="3600" b="1" dirty="0">
                <a:solidFill>
                  <a:srgbClr val="744B0E"/>
                </a:solidFill>
                <a:latin typeface="Calibri" panose="020F0502020204030204" pitchFamily="34" charset="0"/>
              </a:rPr>
              <a:t>告诉我</a:t>
            </a:r>
            <a:r>
              <a:rPr lang="zh-CN" altLang="en-US" sz="3600" b="1" u="sng" dirty="0">
                <a:solidFill>
                  <a:srgbClr val="744B0E"/>
                </a:solidFill>
                <a:latin typeface="Calibri" panose="020F0502020204030204" pitchFamily="34" charset="0"/>
              </a:rPr>
              <a:t>                               </a:t>
            </a:r>
            <a:r>
              <a:rPr lang="zh-CN" altLang="en-US" sz="3600" b="1" dirty="0">
                <a:solidFill>
                  <a:srgbClr val="744B0E"/>
                </a:solidFill>
                <a:latin typeface="Calibri" panose="020F0502020204030204" pitchFamily="34" charset="0"/>
              </a:rPr>
              <a:t>。</a:t>
            </a:r>
            <a:endParaRPr lang="en-US" altLang="zh-CN" sz="3600" b="1" dirty="0">
              <a:solidFill>
                <a:srgbClr val="744B0E"/>
              </a:solidFill>
              <a:latin typeface="Calibri" panose="020F050202020403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>
                <a:solidFill>
                  <a:srgbClr val="744B0E"/>
                </a:solidFill>
                <a:latin typeface="Calibri" panose="020F0502020204030204" pitchFamily="34" charset="0"/>
              </a:rPr>
              <a:t>______________</a:t>
            </a:r>
            <a:r>
              <a:rPr lang="zh-CN" altLang="en-US" sz="3600" b="1" dirty="0">
                <a:solidFill>
                  <a:srgbClr val="744B0E"/>
                </a:solidFill>
                <a:latin typeface="Calibri" panose="020F0502020204030204" pitchFamily="34" charset="0"/>
              </a:rPr>
              <a:t>告诉我</a:t>
            </a:r>
            <a:r>
              <a:rPr lang="zh-CN" altLang="en-US" sz="3600" b="1" u="sng" dirty="0">
                <a:solidFill>
                  <a:srgbClr val="744B0E"/>
                </a:solidFill>
                <a:latin typeface="Calibri" panose="020F0502020204030204" pitchFamily="34" charset="0"/>
              </a:rPr>
              <a:t>                               </a:t>
            </a:r>
            <a:r>
              <a:rPr lang="zh-CN" altLang="en-US" sz="3600" b="1" dirty="0">
                <a:solidFill>
                  <a:srgbClr val="744B0E"/>
                </a:solidFill>
                <a:latin typeface="Calibri" panose="020F0502020204030204" pitchFamily="34" charset="0"/>
              </a:rPr>
              <a:t>。</a:t>
            </a:r>
            <a:endParaRPr lang="en-US" altLang="zh-CN" sz="3600" b="1" dirty="0">
              <a:solidFill>
                <a:srgbClr val="744B0E"/>
              </a:solidFill>
              <a:latin typeface="Calibri" panose="020F0502020204030204" pitchFamily="34" charset="0"/>
            </a:endParaRPr>
          </a:p>
          <a:p>
            <a:pPr>
              <a:lnSpc>
                <a:spcPct val="200000"/>
              </a:lnSpc>
              <a:buFont typeface="Wingdings 2" panose="05020102010507070707" pitchFamily="18" charset="2"/>
            </a:pPr>
            <a:endParaRPr lang="en-US" altLang="zh-CN" sz="3600" b="1" dirty="0">
              <a:solidFill>
                <a:srgbClr val="744B0E"/>
              </a:solidFill>
              <a:latin typeface="Calibri" panose="020F0502020204030204" pitchFamily="34" charset="0"/>
            </a:endParaRPr>
          </a:p>
        </p:txBody>
      </p:sp>
      <p:pic>
        <p:nvPicPr>
          <p:cNvPr id="37891" name="Picture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16988" y="200025"/>
            <a:ext cx="304800" cy="3429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1058863" y="1497013"/>
            <a:ext cx="9936162" cy="1692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蜻蜓飞过来，告诉我清早飞行的快乐。小鱼在脚下游过，告诉我昨夜做的好梦</a:t>
            </a:r>
            <a:r>
              <a:rPr lang="en-US" altLang="zh-CN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893" name="组合 7"/>
          <p:cNvGrpSpPr/>
          <p:nvPr/>
        </p:nvGrpSpPr>
        <p:grpSpPr>
          <a:xfrm>
            <a:off x="819150" y="244475"/>
            <a:ext cx="3286125" cy="1104900"/>
            <a:chOff x="2274" y="234572"/>
            <a:chExt cx="3286837" cy="1105105"/>
          </a:xfrm>
        </p:grpSpPr>
        <p:pic>
          <p:nvPicPr>
            <p:cNvPr id="37894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" name="矩形 9"/>
            <p:cNvSpPr/>
            <p:nvPr/>
          </p:nvSpPr>
          <p:spPr>
            <a:xfrm>
              <a:off x="515148" y="234572"/>
              <a:ext cx="22610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说一说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9150" y="334963"/>
            <a:ext cx="3286125" cy="1106487"/>
            <a:chOff x="2274" y="234572"/>
            <a:chExt cx="3286837" cy="1105105"/>
          </a:xfrm>
        </p:grpSpPr>
        <p:pic>
          <p:nvPicPr>
            <p:cNvPr id="38917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277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畅所欲言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38915" name="矩形 4"/>
          <p:cNvSpPr/>
          <p:nvPr/>
        </p:nvSpPr>
        <p:spPr>
          <a:xfrm>
            <a:off x="1709738" y="2427288"/>
            <a:ext cx="9418637" cy="10160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zh-CN" sz="6000" dirty="0">
                <a:latin typeface="Calibri" panose="020F0502020204030204" pitchFamily="34" charset="0"/>
              </a:rPr>
              <a:t>学了本课，你有</a:t>
            </a:r>
            <a:r>
              <a:rPr lang="zh-CN" altLang="en-US" sz="6000" dirty="0">
                <a:latin typeface="Calibri" panose="020F0502020204030204" pitchFamily="34" charset="0"/>
              </a:rPr>
              <a:t>什么</a:t>
            </a:r>
            <a:r>
              <a:rPr lang="zh-CN" altLang="zh-CN" sz="6000" dirty="0">
                <a:latin typeface="Calibri" panose="020F0502020204030204" pitchFamily="34" charset="0"/>
              </a:rPr>
              <a:t>感受？</a:t>
            </a:r>
            <a:endParaRPr lang="zh-CN" altLang="en-US" sz="6000" dirty="0">
              <a:latin typeface="Calibri" panose="020F0502020204030204" pitchFamily="34" charset="0"/>
            </a:endParaRPr>
          </a:p>
        </p:txBody>
      </p:sp>
      <p:pic>
        <p:nvPicPr>
          <p:cNvPr id="38916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4488" y="4614863"/>
            <a:ext cx="3973512" cy="2097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5437" y="-307975"/>
            <a:ext cx="13239750" cy="71659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280988"/>
            <a:ext cx="3286125" cy="1104900"/>
            <a:chOff x="2274" y="234572"/>
            <a:chExt cx="3286837" cy="1105105"/>
          </a:xfrm>
        </p:grpSpPr>
        <p:pic>
          <p:nvPicPr>
            <p:cNvPr id="39941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" name="矩形 3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内容概要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143125" y="1385888"/>
            <a:ext cx="6894513" cy="4892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作者通过细致的观察和丰富的想象，按照闻到──看到──想到──回到现实的顺序，为我们展现了白荷花如画如卷般的风姿，表达了作者对荷花的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 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357563" y="1690688"/>
            <a:ext cx="1055688" cy="584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闻到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584700" y="2478088"/>
            <a:ext cx="3875088" cy="5826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叶：</a:t>
            </a:r>
            <a:r>
              <a:rPr kumimoji="0" lang="zh-CN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多　绿　大　圆</a:t>
            </a:r>
            <a:endParaRPr kumimoji="0" lang="zh-CN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4" name="Freeform 354"/>
          <p:cNvSpPr/>
          <p:nvPr/>
        </p:nvSpPr>
        <p:spPr>
          <a:xfrm>
            <a:off x="12376150" y="5084763"/>
            <a:ext cx="74613" cy="79375"/>
          </a:xfrm>
          <a:custGeom>
            <a:avLst/>
            <a:gdLst>
              <a:gd name="txL" fmla="*/ 0 w 25"/>
              <a:gd name="txT" fmla="*/ 0 h 27"/>
              <a:gd name="txR" fmla="*/ 25 w 25"/>
              <a:gd name="txB" fmla="*/ 27 h 27"/>
            </a:gdLst>
            <a:ahLst/>
            <a:cxnLst>
              <a:cxn ang="0">
                <a:pos x="3" y="10"/>
              </a:cxn>
              <a:cxn ang="0">
                <a:pos x="13" y="21"/>
              </a:cxn>
              <a:cxn ang="0">
                <a:pos x="22" y="16"/>
              </a:cxn>
              <a:cxn ang="0">
                <a:pos x="8" y="1"/>
              </a:cxn>
              <a:cxn ang="0">
                <a:pos x="1" y="3"/>
              </a:cxn>
              <a:cxn ang="0">
                <a:pos x="3" y="10"/>
              </a:cxn>
            </a:cxnLst>
            <a:rect l="txL" t="txT" r="txR" b="txB"/>
            <a:pathLst>
              <a:path w="25" h="27">
                <a:moveTo>
                  <a:pt x="3" y="10"/>
                </a:moveTo>
                <a:cubicBezTo>
                  <a:pt x="7" y="13"/>
                  <a:pt x="10" y="17"/>
                  <a:pt x="13" y="21"/>
                </a:cubicBezTo>
                <a:cubicBezTo>
                  <a:pt x="16" y="27"/>
                  <a:pt x="25" y="22"/>
                  <a:pt x="22" y="16"/>
                </a:cubicBezTo>
                <a:cubicBezTo>
                  <a:pt x="18" y="10"/>
                  <a:pt x="14" y="5"/>
                  <a:pt x="8" y="1"/>
                </a:cubicBezTo>
                <a:cubicBezTo>
                  <a:pt x="6" y="0"/>
                  <a:pt x="2" y="1"/>
                  <a:pt x="1" y="3"/>
                </a:cubicBezTo>
                <a:cubicBezTo>
                  <a:pt x="0" y="6"/>
                  <a:pt x="1" y="8"/>
                  <a:pt x="3" y="10"/>
                </a:cubicBezTo>
                <a:close/>
              </a:path>
            </a:pathLst>
          </a:custGeom>
          <a:solidFill>
            <a:srgbClr val="EFB78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0965" name="Freeform 355"/>
          <p:cNvSpPr/>
          <p:nvPr/>
        </p:nvSpPr>
        <p:spPr>
          <a:xfrm>
            <a:off x="12331700" y="5164138"/>
            <a:ext cx="44450" cy="60325"/>
          </a:xfrm>
          <a:custGeom>
            <a:avLst/>
            <a:gdLst>
              <a:gd name="txL" fmla="*/ 0 w 15"/>
              <a:gd name="txT" fmla="*/ 0 h 21"/>
              <a:gd name="txR" fmla="*/ 15 w 15"/>
              <a:gd name="txB" fmla="*/ 21 h 21"/>
            </a:gdLst>
            <a:ahLst/>
            <a:cxnLst>
              <a:cxn ang="0">
                <a:pos x="5" y="3"/>
              </a:cxn>
              <a:cxn ang="0">
                <a:pos x="1" y="12"/>
              </a:cxn>
              <a:cxn ang="0">
                <a:pos x="3" y="19"/>
              </a:cxn>
              <a:cxn ang="0">
                <a:pos x="10" y="17"/>
              </a:cxn>
              <a:cxn ang="0">
                <a:pos x="13" y="8"/>
              </a:cxn>
              <a:cxn ang="0">
                <a:pos x="12" y="1"/>
              </a:cxn>
              <a:cxn ang="0">
                <a:pos x="5" y="3"/>
              </a:cxn>
            </a:cxnLst>
            <a:rect l="txL" t="txT" r="txR" b="txB"/>
            <a:pathLst>
              <a:path w="15" h="21">
                <a:moveTo>
                  <a:pt x="5" y="3"/>
                </a:moveTo>
                <a:cubicBezTo>
                  <a:pt x="3" y="6"/>
                  <a:pt x="2" y="9"/>
                  <a:pt x="1" y="12"/>
                </a:cubicBezTo>
                <a:cubicBezTo>
                  <a:pt x="0" y="15"/>
                  <a:pt x="0" y="18"/>
                  <a:pt x="3" y="19"/>
                </a:cubicBezTo>
                <a:cubicBezTo>
                  <a:pt x="5" y="21"/>
                  <a:pt x="8" y="20"/>
                  <a:pt x="10" y="17"/>
                </a:cubicBezTo>
                <a:cubicBezTo>
                  <a:pt x="11" y="14"/>
                  <a:pt x="12" y="11"/>
                  <a:pt x="13" y="8"/>
                </a:cubicBezTo>
                <a:cubicBezTo>
                  <a:pt x="15" y="6"/>
                  <a:pt x="14" y="3"/>
                  <a:pt x="12" y="1"/>
                </a:cubicBezTo>
                <a:cubicBezTo>
                  <a:pt x="9" y="0"/>
                  <a:pt x="6" y="1"/>
                  <a:pt x="5" y="3"/>
                </a:cubicBezTo>
                <a:close/>
              </a:path>
            </a:pathLst>
          </a:custGeom>
          <a:solidFill>
            <a:srgbClr val="EFB78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0966" name="Freeform 356"/>
          <p:cNvSpPr/>
          <p:nvPr/>
        </p:nvSpPr>
        <p:spPr>
          <a:xfrm>
            <a:off x="12361863" y="5381625"/>
            <a:ext cx="68262" cy="61913"/>
          </a:xfrm>
          <a:custGeom>
            <a:avLst/>
            <a:gdLst>
              <a:gd name="txL" fmla="*/ 0 w 23"/>
              <a:gd name="txT" fmla="*/ 0 h 21"/>
              <a:gd name="txR" fmla="*/ 23 w 23"/>
              <a:gd name="txB" fmla="*/ 21 h 21"/>
            </a:gdLst>
            <a:ahLst/>
            <a:cxnLst>
              <a:cxn ang="0">
                <a:pos x="5" y="12"/>
              </a:cxn>
              <a:cxn ang="0">
                <a:pos x="11" y="16"/>
              </a:cxn>
              <a:cxn ang="0">
                <a:pos x="18" y="9"/>
              </a:cxn>
              <a:cxn ang="0">
                <a:pos x="11" y="3"/>
              </a:cxn>
              <a:cxn ang="0">
                <a:pos x="5" y="12"/>
              </a:cxn>
            </a:cxnLst>
            <a:rect l="txL" t="txT" r="txR" b="txB"/>
            <a:pathLst>
              <a:path w="23" h="21">
                <a:moveTo>
                  <a:pt x="5" y="12"/>
                </a:moveTo>
                <a:cubicBezTo>
                  <a:pt x="8" y="13"/>
                  <a:pt x="9" y="15"/>
                  <a:pt x="11" y="16"/>
                </a:cubicBezTo>
                <a:cubicBezTo>
                  <a:pt x="16" y="21"/>
                  <a:pt x="23" y="14"/>
                  <a:pt x="18" y="9"/>
                </a:cubicBezTo>
                <a:cubicBezTo>
                  <a:pt x="16" y="7"/>
                  <a:pt x="13" y="5"/>
                  <a:pt x="11" y="3"/>
                </a:cubicBezTo>
                <a:cubicBezTo>
                  <a:pt x="5" y="0"/>
                  <a:pt x="0" y="9"/>
                  <a:pt x="5" y="12"/>
                </a:cubicBezTo>
                <a:close/>
              </a:path>
            </a:pathLst>
          </a:custGeom>
          <a:solidFill>
            <a:srgbClr val="EFB784">
              <a:alpha val="100000"/>
            </a:srgbClr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357563" y="4919663"/>
            <a:ext cx="1055688" cy="584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想到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2989263" y="1658938"/>
            <a:ext cx="368300" cy="3465513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458913" y="1792288"/>
            <a:ext cx="1300162" cy="3511550"/>
            <a:chOff x="1204197" y="1360026"/>
            <a:chExt cx="1300325" cy="6034583"/>
          </a:xfrm>
        </p:grpSpPr>
        <p:grpSp>
          <p:nvGrpSpPr>
            <p:cNvPr id="40981" name="组合 61"/>
            <p:cNvGrpSpPr/>
            <p:nvPr/>
          </p:nvGrpSpPr>
          <p:grpSpPr>
            <a:xfrm rot="180569">
              <a:off x="1204197" y="1360026"/>
              <a:ext cx="1030288" cy="6034583"/>
              <a:chOff x="2738498" y="1988383"/>
              <a:chExt cx="1029460" cy="6035224"/>
            </a:xfrm>
          </p:grpSpPr>
          <p:sp>
            <p:nvSpPr>
              <p:cNvPr id="53258" name="圆角矩形 62"/>
              <p:cNvSpPr>
                <a:spLocks noChangeArrowheads="1"/>
              </p:cNvSpPr>
              <p:nvPr/>
            </p:nvSpPr>
            <p:spPr bwMode="auto">
              <a:xfrm rot="-163848">
                <a:off x="2739154" y="2911539"/>
                <a:ext cx="900975" cy="3303939"/>
              </a:xfrm>
              <a:prstGeom prst="roundRect">
                <a:avLst>
                  <a:gd name="adj" fmla="val 16667"/>
                </a:avLst>
              </a:prstGeom>
              <a:noFill/>
              <a:ln w="25400">
                <a:solidFill>
                  <a:srgbClr val="FFFFFF"/>
                </a:solidFill>
                <a:prstDash val="sysDot"/>
                <a:round/>
              </a:ln>
              <a:effectLst>
                <a:outerShdw dist="12700" algn="l" rotWithShape="0">
                  <a:srgbClr val="984807"/>
                </a:outerShdw>
              </a:effectLst>
            </p:spPr>
            <p:txBody>
              <a:bodyPr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altLang="zh-CN" sz="1800" b="0" i="0" u="none" strike="noStrike" kern="120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64" name="圆角矩形 63"/>
              <p:cNvSpPr/>
              <p:nvPr/>
            </p:nvSpPr>
            <p:spPr>
              <a:xfrm rot="21444755">
                <a:off x="2738498" y="1988383"/>
                <a:ext cx="1029460" cy="6035224"/>
              </a:xfrm>
              <a:prstGeom prst="roundRect">
                <a:avLst/>
              </a:prstGeom>
              <a:gradFill flip="none" rotWithShape="1">
                <a:gsLst>
                  <a:gs pos="56000">
                    <a:srgbClr val="F29D04"/>
                  </a:gs>
                  <a:gs pos="100000">
                    <a:srgbClr val="F79646">
                      <a:lumMod val="75000"/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381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4572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anose="020F050202020403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40987" name="矩形 18"/>
              <p:cNvSpPr/>
              <p:nvPr/>
            </p:nvSpPr>
            <p:spPr>
              <a:xfrm rot="-180569">
                <a:off x="2900767" y="3171499"/>
                <a:ext cx="556021" cy="333327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eaLnBrk="0" hangingPunct="0"/>
                <a:r>
                  <a:rPr lang="zh-CN" altLang="en-US" sz="4000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荷</a:t>
                </a:r>
                <a:endParaRPr lang="en-US" altLang="zh-CN" sz="40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eaLnBrk="0" hangingPunct="0"/>
                <a:endParaRPr lang="en-US" altLang="zh-CN" sz="40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  <a:p>
                <a:pPr eaLnBrk="0" hangingPunct="0"/>
                <a:r>
                  <a:rPr lang="zh-CN" altLang="en-US" sz="4000" b="1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花</a:t>
                </a:r>
                <a:endParaRPr lang="zh-CN" altLang="en-US" sz="4000" b="1" dirty="0">
                  <a:solidFill>
                    <a:srgbClr val="00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sp>
          <p:nvSpPr>
            <p:cNvPr id="3" name="右箭头 2"/>
            <p:cNvSpPr/>
            <p:nvPr/>
          </p:nvSpPr>
          <p:spPr>
            <a:xfrm>
              <a:off x="2177456" y="3149667"/>
              <a:ext cx="327066" cy="1609586"/>
            </a:xfrm>
            <a:prstGeom prst="rightArrow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357563" y="3175000"/>
            <a:ext cx="1055688" cy="584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看到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99688" y="2835275"/>
            <a:ext cx="1304925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喜爱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之情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4570413" y="3979863"/>
            <a:ext cx="1876425" cy="584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千姿百态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左大括号 18"/>
          <p:cNvSpPr/>
          <p:nvPr/>
        </p:nvSpPr>
        <p:spPr>
          <a:xfrm flipH="1">
            <a:off x="9636125" y="1789113"/>
            <a:ext cx="368300" cy="3465513"/>
          </a:xfrm>
          <a:prstGeom prst="leftBrace">
            <a:avLst/>
          </a:prstGeom>
          <a:ln w="762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4729163" y="1660525"/>
            <a:ext cx="1824038" cy="584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一股清香</a:t>
            </a:r>
            <a:endParaRPr kumimoji="0" lang="zh-CN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4570413" y="3205163"/>
            <a:ext cx="3902075" cy="58261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花：</a:t>
            </a:r>
            <a:r>
              <a:rPr kumimoji="0" lang="zh-CN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才开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全开</a:t>
            </a:r>
            <a:r>
              <a:rPr kumimoji="0" lang="en-US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zh-CN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将开</a:t>
            </a:r>
            <a:endParaRPr kumimoji="0" lang="zh-CN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8740775" y="2517775"/>
            <a:ext cx="627063" cy="20621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2800">
                <a:latin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一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幅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活</a:t>
            </a:r>
            <a:endParaRPr kumimoji="0" lang="en-US" altLang="zh-CN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画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4729163" y="4902200"/>
            <a:ext cx="2214563" cy="5842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>
              <a:defRPr sz="3200">
                <a:latin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蜻蜓  小鱼</a:t>
            </a:r>
            <a:endParaRPr kumimoji="0" lang="zh-CN" altLang="en-US" sz="3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" name="组合 35"/>
          <p:cNvGrpSpPr/>
          <p:nvPr/>
        </p:nvGrpSpPr>
        <p:grpSpPr>
          <a:xfrm>
            <a:off x="0" y="144463"/>
            <a:ext cx="3286125" cy="1104900"/>
            <a:chOff x="2274" y="234572"/>
            <a:chExt cx="3286837" cy="1105105"/>
          </a:xfrm>
        </p:grpSpPr>
        <p:pic>
          <p:nvPicPr>
            <p:cNvPr id="40979" name="图片 3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8" name="矩形 37"/>
            <p:cNvSpPr/>
            <p:nvPr/>
          </p:nvSpPr>
          <p:spPr>
            <a:xfrm>
              <a:off x="168998" y="234572"/>
              <a:ext cx="2953390" cy="92409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结构导图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5" grpId="0" bldLvl="0" animBg="1"/>
      <p:bldP spid="2" grpId="0" animBg="1"/>
      <p:bldP spid="17" grpId="0" bldLvl="0" animBg="1"/>
      <p:bldP spid="7" grpId="0"/>
      <p:bldP spid="23" grpId="0" bldLvl="0" animBg="1"/>
      <p:bldP spid="19" grpId="0" animBg="1"/>
      <p:bldP spid="32" grpId="0" bldLvl="0" animBg="1"/>
      <p:bldP spid="33" grpId="0" bldLvl="0" animBg="1"/>
      <p:bldP spid="34" grpId="0" bldLvl="0" animBg="1"/>
      <p:bldP spid="3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TextBox 20"/>
          <p:cNvSpPr txBox="1"/>
          <p:nvPr/>
        </p:nvSpPr>
        <p:spPr>
          <a:xfrm>
            <a:off x="2511425" y="4337050"/>
            <a:ext cx="7092950" cy="1939925"/>
          </a:xfrm>
          <a:prstGeom prst="rect">
            <a:avLst/>
          </a:prstGeom>
          <a:noFill/>
          <a:ln w="4445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4000" dirty="0">
                <a:latin typeface="宋体" panose="02010600030101010101" pitchFamily="2" charset="-122"/>
              </a:rPr>
              <a:t>幅（      ）     止（      ）  </a:t>
            </a:r>
            <a:endParaRPr lang="en-US" altLang="zh-CN" sz="40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宋体" panose="02010600030101010101" pitchFamily="2" charset="-122"/>
              </a:rPr>
              <a:t>副（      ）     正（      ）</a:t>
            </a:r>
            <a:endParaRPr lang="en-US" altLang="zh-CN" sz="4000" dirty="0">
              <a:latin typeface="Calibri" panose="020F0502020204030204" pitchFamily="34" charset="0"/>
            </a:endParaRPr>
          </a:p>
        </p:txBody>
      </p:sp>
      <p:sp>
        <p:nvSpPr>
          <p:cNvPr id="41987" name="TextBox 20"/>
          <p:cNvSpPr txBox="1"/>
          <p:nvPr/>
        </p:nvSpPr>
        <p:spPr>
          <a:xfrm>
            <a:off x="2614613" y="2212975"/>
            <a:ext cx="7092950" cy="1939925"/>
          </a:xfrm>
          <a:prstGeom prst="rect">
            <a:avLst/>
          </a:prstGeom>
          <a:noFill/>
          <a:ln w="44450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zh-CN" sz="4000" dirty="0">
                <a:latin typeface="Calibri" panose="020F0502020204030204" pitchFamily="34" charset="0"/>
              </a:rPr>
              <a:t>荷</a:t>
            </a:r>
            <a:r>
              <a:rPr lang="zh-CN" altLang="en-US" sz="4000" dirty="0">
                <a:latin typeface="宋体" panose="02010600030101010101" pitchFamily="2" charset="-122"/>
              </a:rPr>
              <a:t>（      ）     蹈（      ）  </a:t>
            </a:r>
            <a:endParaRPr lang="en-US" altLang="zh-CN" sz="4000" dirty="0"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4000" dirty="0">
                <a:latin typeface="宋体" panose="02010600030101010101" pitchFamily="2" charset="-122"/>
              </a:rPr>
              <a:t>何（      ）     稻（      ）</a:t>
            </a:r>
            <a:endParaRPr lang="en-US" altLang="zh-CN" sz="4000" dirty="0">
              <a:latin typeface="Calibri" panose="020F0502020204030204" pitchFamily="34" charset="0"/>
            </a:endParaRPr>
          </a:p>
        </p:txBody>
      </p:sp>
      <p:sp>
        <p:nvSpPr>
          <p:cNvPr id="7" name="Text Box 4"/>
          <p:cNvSpPr txBox="1"/>
          <p:nvPr/>
        </p:nvSpPr>
        <p:spPr>
          <a:xfrm>
            <a:off x="3724275" y="4530725"/>
            <a:ext cx="1346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一幅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3724275" y="5453063"/>
            <a:ext cx="13462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一副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3840163" y="2424113"/>
            <a:ext cx="13462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荷花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4"/>
          <p:cNvSpPr txBox="1"/>
          <p:nvPr/>
        </p:nvSpPr>
        <p:spPr>
          <a:xfrm>
            <a:off x="3840163" y="3359150"/>
            <a:ext cx="13462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何处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4"/>
          <p:cNvSpPr txBox="1"/>
          <p:nvPr/>
        </p:nvSpPr>
        <p:spPr>
          <a:xfrm>
            <a:off x="8121650" y="4468813"/>
            <a:ext cx="1346200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停止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5"/>
          <p:cNvSpPr txBox="1"/>
          <p:nvPr/>
        </p:nvSpPr>
        <p:spPr>
          <a:xfrm>
            <a:off x="8121650" y="5445125"/>
            <a:ext cx="13462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2"/>
          <p:cNvSpPr txBox="1"/>
          <p:nvPr/>
        </p:nvSpPr>
        <p:spPr>
          <a:xfrm>
            <a:off x="8121650" y="2343150"/>
            <a:ext cx="1346200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舞蹈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4"/>
          <p:cNvSpPr txBox="1"/>
          <p:nvPr/>
        </p:nvSpPr>
        <p:spPr>
          <a:xfrm>
            <a:off x="8121650" y="3216275"/>
            <a:ext cx="13462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水稻</a:t>
            </a:r>
            <a:endParaRPr lang="zh-CN" altLang="en-US" sz="4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96" name="Text Box 5"/>
          <p:cNvSpPr txBox="1"/>
          <p:nvPr/>
        </p:nvSpPr>
        <p:spPr>
          <a:xfrm>
            <a:off x="1716088" y="1114425"/>
            <a:ext cx="7027862" cy="1014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latin typeface="宋体" panose="02010600030101010101" pitchFamily="2" charset="-122"/>
              </a:rPr>
              <a:t>1.</a:t>
            </a:r>
            <a:r>
              <a:rPr lang="zh-CN" altLang="en-US" sz="4000" b="1" dirty="0">
                <a:latin typeface="宋体" panose="02010600030101010101" pitchFamily="2" charset="-122"/>
              </a:rPr>
              <a:t>给下面的形近字组词。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grpSp>
        <p:nvGrpSpPr>
          <p:cNvPr id="2" name="组合 24"/>
          <p:cNvGrpSpPr/>
          <p:nvPr/>
        </p:nvGrpSpPr>
        <p:grpSpPr>
          <a:xfrm>
            <a:off x="-23812" y="0"/>
            <a:ext cx="3287712" cy="1071563"/>
            <a:chOff x="2274" y="268559"/>
            <a:chExt cx="3286837" cy="1071118"/>
          </a:xfrm>
        </p:grpSpPr>
        <p:pic>
          <p:nvPicPr>
            <p:cNvPr id="41998" name="图片 2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rot="5400000" flipH="1" flipV="1">
              <a:off x="1121269" y="-828165"/>
              <a:ext cx="1048839" cy="328683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矩形 26"/>
            <p:cNvSpPr/>
            <p:nvPr/>
          </p:nvSpPr>
          <p:spPr>
            <a:xfrm>
              <a:off x="168918" y="268559"/>
              <a:ext cx="2953551" cy="9235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5400" b="0" i="0" u="none" strike="noStrike" kern="1200" cap="none" spc="0" normalizeH="0" baseline="0" noProof="1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隶书" panose="02010509060101010101" pitchFamily="49" charset="-122"/>
                  <a:ea typeface="隶书" panose="02010509060101010101" pitchFamily="49" charset="-122"/>
                  <a:cs typeface="+mn-cs"/>
                </a:rPr>
                <a:t>课后小练</a:t>
              </a:r>
              <a:endParaRPr kumimoji="0" lang="zh-CN" altLang="en-US" sz="5400" b="0" i="0" u="none" strike="noStrike" kern="1200" cap="none" spc="0" normalizeH="0" baseline="0" noProof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3" grpId="0"/>
      <p:bldP spid="14" grpId="0"/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Text Box 4"/>
          <p:cNvSpPr txBox="1"/>
          <p:nvPr/>
        </p:nvSpPr>
        <p:spPr>
          <a:xfrm>
            <a:off x="2044700" y="1030288"/>
            <a:ext cx="9540875" cy="5570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>
                <a:latin typeface="宋体" panose="02010600030101010101" pitchFamily="2" charset="-122"/>
              </a:rPr>
              <a:t>1.</a:t>
            </a:r>
            <a:r>
              <a:rPr lang="zh-CN" altLang="en-US" sz="4000" dirty="0">
                <a:latin typeface="宋体" panose="02010600030101010101" pitchFamily="2" charset="-122"/>
              </a:rPr>
              <a:t>一</a:t>
            </a:r>
            <a:r>
              <a:rPr lang="en-US" altLang="zh-CN" sz="4000" dirty="0">
                <a:latin typeface="宋体" panose="02010600030101010101" pitchFamily="2" charset="-122"/>
              </a:rPr>
              <a:t>……</a:t>
            </a:r>
            <a:r>
              <a:rPr lang="zh-CN" altLang="en-US" sz="4000" dirty="0">
                <a:latin typeface="宋体" panose="02010600030101010101" pitchFamily="2" charset="-122"/>
              </a:rPr>
              <a:t>就</a:t>
            </a:r>
            <a:r>
              <a:rPr lang="en-US" altLang="zh-CN" sz="4000" dirty="0">
                <a:latin typeface="宋体" panose="02010600030101010101" pitchFamily="2" charset="-122"/>
              </a:rPr>
              <a:t>……</a:t>
            </a:r>
            <a:endParaRPr lang="en-US" altLang="zh-CN" sz="4000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rgbClr val="0070C0"/>
                </a:solidFill>
                <a:latin typeface="宋体" panose="02010600030101010101" pitchFamily="2" charset="-122"/>
              </a:rPr>
              <a:t>———————————————</a:t>
            </a:r>
            <a:endParaRPr lang="en-US" altLang="zh-CN" sz="4000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dirty="0">
                <a:latin typeface="宋体" panose="02010600030101010101" pitchFamily="2" charset="-122"/>
              </a:rPr>
              <a:t>2.</a:t>
            </a:r>
            <a:r>
              <a:rPr lang="zh-CN" altLang="zh-CN" sz="4000" dirty="0">
                <a:latin typeface="Calibri" panose="020F0502020204030204" pitchFamily="34" charset="0"/>
              </a:rPr>
              <a:t>有的……有的……有的</a:t>
            </a:r>
            <a:r>
              <a:rPr lang="en-US" altLang="zh-CN" sz="4000" dirty="0">
                <a:latin typeface="Calibri" panose="020F0502020204030204" pitchFamily="34" charset="0"/>
              </a:rPr>
              <a:t>……</a:t>
            </a:r>
            <a:endParaRPr lang="en-US" altLang="zh-CN" sz="4000" dirty="0"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rgbClr val="0070C0"/>
                </a:solidFill>
                <a:latin typeface="宋体" panose="02010600030101010101" pitchFamily="2" charset="-122"/>
              </a:rPr>
              <a:t>———————————————</a:t>
            </a:r>
            <a:endParaRPr lang="en-US" altLang="zh-CN" sz="4000" dirty="0">
              <a:solidFill>
                <a:srgbClr val="0070C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4000" dirty="0">
                <a:solidFill>
                  <a:srgbClr val="0070C0"/>
                </a:solidFill>
                <a:latin typeface="宋体" panose="02010600030101010101" pitchFamily="2" charset="-122"/>
              </a:rPr>
              <a:t>——————————————</a:t>
            </a:r>
            <a:endParaRPr lang="en-US" altLang="zh-CN" sz="4000" dirty="0">
              <a:solidFill>
                <a:srgbClr val="0070C0"/>
              </a:solidFill>
              <a:latin typeface="宋体" panose="02010600030101010101" pitchFamily="2" charset="-122"/>
            </a:endParaRPr>
          </a:p>
        </p:txBody>
      </p:sp>
      <p:sp>
        <p:nvSpPr>
          <p:cNvPr id="43011" name="Text Box 5"/>
          <p:cNvSpPr txBox="1"/>
          <p:nvPr/>
        </p:nvSpPr>
        <p:spPr>
          <a:xfrm>
            <a:off x="369888" y="236538"/>
            <a:ext cx="6653212" cy="793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600" b="1" dirty="0">
                <a:latin typeface="Calibri" panose="020F0502020204030204" pitchFamily="34" charset="0"/>
              </a:rPr>
              <a:t>二、用下面的词语造句</a:t>
            </a:r>
            <a:r>
              <a:rPr lang="zh-CN" altLang="en-US" sz="3600" b="1" dirty="0">
                <a:latin typeface="Calibri" panose="020F0502020204030204" pitchFamily="34" charset="0"/>
              </a:rPr>
              <a:t>。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4713" y="2043113"/>
            <a:ext cx="6278563" cy="706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妈妈一下班，就赶紧做饭。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52650" y="4125913"/>
            <a:ext cx="6846888" cy="21828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0" i="0" u="none" strike="noStrike" kern="1200" cap="none" spc="0" normalizeH="0" baseline="0" noProof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天上的白云有的像小羊，有的像棉花糖，有的像一座大礼堂。</a:t>
            </a:r>
            <a:endParaRPr kumimoji="0" lang="zh-CN" altLang="en-US" sz="4000" b="0" i="0" u="none" strike="noStrike" kern="1200" cap="none" spc="0" normalizeH="0" baseline="0" noProof="1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36"/>
          <p:cNvGrpSpPr/>
          <p:nvPr/>
        </p:nvGrpSpPr>
        <p:grpSpPr>
          <a:xfrm>
            <a:off x="4213225" y="-647700"/>
            <a:ext cx="3527425" cy="3375025"/>
            <a:chOff x="9119219" y="-677906"/>
            <a:chExt cx="2387752" cy="2283679"/>
          </a:xfrm>
        </p:grpSpPr>
        <p:grpSp>
          <p:nvGrpSpPr>
            <p:cNvPr id="44036" name="组合 137"/>
            <p:cNvGrpSpPr/>
            <p:nvPr/>
          </p:nvGrpSpPr>
          <p:grpSpPr>
            <a:xfrm>
              <a:off x="9119219" y="-677906"/>
              <a:ext cx="2387752" cy="2283679"/>
              <a:chOff x="9564105" y="-488203"/>
              <a:chExt cx="1942865" cy="1858182"/>
            </a:xfrm>
          </p:grpSpPr>
          <p:sp>
            <p:nvSpPr>
              <p:cNvPr id="140" name="圆角矩形 139"/>
              <p:cNvSpPr/>
              <p:nvPr/>
            </p:nvSpPr>
            <p:spPr>
              <a:xfrm>
                <a:off x="9564105" y="608702"/>
                <a:ext cx="1942865" cy="761277"/>
              </a:xfrm>
              <a:prstGeom prst="roundRect">
                <a:avLst>
                  <a:gd name="adj" fmla="val 9069"/>
                </a:avLst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44039" name="组合 140"/>
              <p:cNvGrpSpPr/>
              <p:nvPr/>
            </p:nvGrpSpPr>
            <p:grpSpPr>
              <a:xfrm>
                <a:off x="9932705" y="-488203"/>
                <a:ext cx="131459" cy="1142939"/>
                <a:chOff x="2258684" y="-496098"/>
                <a:chExt cx="303045" cy="2634752"/>
              </a:xfrm>
            </p:grpSpPr>
            <p:pic>
              <p:nvPicPr>
                <p:cNvPr id="145" name="图片 144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59577" y="1780677"/>
                  <a:ext cx="302348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6" name="直接连接符 145"/>
                <p:cNvCxnSpPr/>
                <p:nvPr/>
              </p:nvCxnSpPr>
              <p:spPr>
                <a:xfrm>
                  <a:off x="2398657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040" name="组合 141"/>
              <p:cNvGrpSpPr/>
              <p:nvPr/>
            </p:nvGrpSpPr>
            <p:grpSpPr>
              <a:xfrm>
                <a:off x="11076315" y="-488203"/>
                <a:ext cx="131459" cy="1142939"/>
                <a:chOff x="2279650" y="-496098"/>
                <a:chExt cx="303045" cy="2634752"/>
              </a:xfrm>
            </p:grpSpPr>
            <p:pic>
              <p:nvPicPr>
                <p:cNvPr id="143" name="图片 142"/>
                <p:cNvPicPr>
                  <a:picLocks noChangeAspect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>
                <a:xfrm>
                  <a:off x="2278699" y="1780677"/>
                  <a:ext cx="304363" cy="35864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cxnSp>
              <p:nvCxnSpPr>
                <p:cNvPr id="144" name="直接连接符 143"/>
                <p:cNvCxnSpPr/>
                <p:nvPr/>
              </p:nvCxnSpPr>
              <p:spPr>
                <a:xfrm>
                  <a:off x="2415763" y="-496098"/>
                  <a:ext cx="0" cy="2304983"/>
                </a:xfrm>
                <a:prstGeom prst="line">
                  <a:avLst/>
                </a:prstGeom>
                <a:ln w="6350">
                  <a:solidFill>
                    <a:srgbClr val="3C3B37"/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4037" name="TextBox 138"/>
            <p:cNvSpPr txBox="1"/>
            <p:nvPr/>
          </p:nvSpPr>
          <p:spPr>
            <a:xfrm>
              <a:off x="9250471" y="913897"/>
              <a:ext cx="2012852" cy="4790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dist"/>
              <a:r>
                <a:rPr lang="zh-CN" altLang="en-US" sz="4000" b="1" dirty="0">
                  <a:solidFill>
                    <a:srgbClr val="595959"/>
                  </a:solidFill>
                  <a:latin typeface="方正卡通简体" pitchFamily="65" charset="-122"/>
                  <a:ea typeface="方正卡通简体" pitchFamily="65" charset="-122"/>
                </a:rPr>
                <a:t>下课啦</a:t>
              </a:r>
              <a:endParaRPr lang="en-US" altLang="zh-CN" sz="4000" b="1" dirty="0">
                <a:solidFill>
                  <a:srgbClr val="595959"/>
                </a:solidFill>
                <a:latin typeface="方正卡通简体" pitchFamily="65" charset="-122"/>
                <a:ea typeface="方正卡通简体" pitchFamily="65" charset="-122"/>
              </a:endParaRPr>
            </a:p>
          </p:txBody>
        </p:sp>
      </p:grpSp>
      <p:pic>
        <p:nvPicPr>
          <p:cNvPr id="4403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0112" y="3621088"/>
            <a:ext cx="13092112" cy="32369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" name="TextBox 58"/>
          <p:cNvSpPr txBox="1"/>
          <p:nvPr/>
        </p:nvSpPr>
        <p:spPr>
          <a:xfrm>
            <a:off x="2295525" y="1895475"/>
            <a:ext cx="7777163" cy="27305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fontAlgn="auto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　　</a:t>
            </a:r>
            <a:r>
              <a:rPr kumimoji="0" lang="zh-CN" altLang="en-US" sz="4400" b="1" kern="1200" cap="none" spc="0" normalizeH="0" baseline="0" noProof="1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你</a:t>
            </a:r>
            <a:r>
              <a:rPr kumimoji="0" lang="zh-CN" altLang="en-US" sz="44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见过</a:t>
            </a:r>
            <a:r>
              <a:rPr kumimoji="0" lang="zh-CN" altLang="en-US" sz="4400" b="1" kern="1200" cap="none" spc="0" normalizeH="0" baseline="0" noProof="1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荷花吗？</a:t>
            </a:r>
            <a:r>
              <a:rPr kumimoji="0" lang="zh-CN" altLang="en-US" sz="4400" b="1" kern="1200" cap="none" spc="0" normalizeH="0" baseline="0" noProof="1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叶圣陶爷爷笔下的荷花是怎样的呢</a:t>
            </a:r>
            <a:r>
              <a:rPr kumimoji="0" lang="zh-CN" altLang="en-US" sz="4400" b="1" kern="1200" cap="none" spc="0" normalizeH="0" baseline="0" noProof="1" smtClean="0">
                <a:solidFill>
                  <a:schemeClr val="accent4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？让我们一起来欣赏吧！</a:t>
            </a:r>
            <a:endParaRPr kumimoji="0" lang="zh-CN" altLang="en-US" sz="4400" b="1" kern="1200" cap="none" spc="0" normalizeH="0" baseline="0" noProof="1" smtClean="0">
              <a:solidFill>
                <a:schemeClr val="accent4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1267" name="图片 14" descr="026"/>
          <p:cNvPicPr>
            <a:picLocks noChangeAspect="1"/>
          </p:cNvPicPr>
          <p:nvPr/>
        </p:nvPicPr>
        <p:blipFill>
          <a:blip r:embed="rId1"/>
          <a:srcRect r="43861" b="57928"/>
          <a:stretch>
            <a:fillRect/>
          </a:stretch>
        </p:blipFill>
        <p:spPr>
          <a:xfrm>
            <a:off x="1588" y="-4762"/>
            <a:ext cx="1160462" cy="1306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4288" y="92075"/>
            <a:ext cx="1209675" cy="1209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" name="Rectangle 7"/>
          <p:cNvSpPr>
            <a:spLocks noChangeArrowheads="1"/>
          </p:cNvSpPr>
          <p:nvPr/>
        </p:nvSpPr>
        <p:spPr bwMode="auto">
          <a:xfrm>
            <a:off x="4471988" y="1433513"/>
            <a:ext cx="7075488" cy="4706938"/>
          </a:xfrm>
          <a:prstGeom prst="rect">
            <a:avLst/>
          </a:prstGeom>
          <a:noFill/>
          <a:ln w="76200"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叶圣陶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：原名叶绍钧，字秉臣、圣陶，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1894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年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10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月</a:t>
            </a: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28</a:t>
            </a:r>
            <a:r>
              <a:rPr kumimoji="0" lang="zh-CN" altLang="en-US" sz="4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日生于江苏苏州，现代作家、教育家、文学出版家和社会活动家，有“优秀的语言艺术家”之称。 </a:t>
            </a:r>
            <a:endParaRPr kumimoji="0" lang="zh-CN" altLang="en-US" sz="4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1009933" y="1433017"/>
            <a:ext cx="2988859" cy="3251764"/>
          </a:xfrm>
          <a:prstGeom prst="bevel">
            <a:avLst>
              <a:gd name="adj" fmla="val 4471"/>
            </a:avLst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928938" y="1597025"/>
            <a:ext cx="8796338" cy="3784600"/>
          </a:xfrm>
          <a:prstGeom prst="rect">
            <a:avLst/>
          </a:prstGeom>
          <a:ln w="76200">
            <a:solidFill>
              <a:schemeClr val="tx1"/>
            </a:solidFill>
            <a:prstDash val="sysDot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用自己喜欢的方式自由读课文，要求：  </a:t>
            </a:r>
            <a:endParaRPr kumimoji="0" lang="zh-CN" altLang="zh-CN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n-cs"/>
              </a:rPr>
              <a:t>圈出文中的生字新词，借助拼音努力读准字音，读通句子，遇到读不顺的地方可以多读几遍。</a:t>
            </a:r>
            <a:endParaRPr kumimoji="0" lang="en-US" sz="4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5938" y="2682875"/>
            <a:ext cx="2413000" cy="4035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6"/>
          <p:cNvGrpSpPr/>
          <p:nvPr/>
        </p:nvGrpSpPr>
        <p:grpSpPr>
          <a:xfrm>
            <a:off x="-266700" y="-185737"/>
            <a:ext cx="4210050" cy="1782762"/>
            <a:chOff x="-272037" y="-185589"/>
            <a:chExt cx="4686999" cy="1991844"/>
          </a:xfrm>
        </p:grpSpPr>
        <p:pic>
          <p:nvPicPr>
            <p:cNvPr id="13317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72037" y="-185589"/>
              <a:ext cx="4686999" cy="19918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331718" y="333317"/>
              <a:ext cx="3220335" cy="928657"/>
            </a:xfrm>
            <a:prstGeom prst="rect">
              <a:avLst/>
            </a:prstGeom>
            <a:noFill/>
            <a:effectLst>
              <a:glow rad="63500">
                <a:schemeClr val="accent1">
                  <a:satMod val="175000"/>
                  <a:alpha val="40000"/>
                </a:schemeClr>
              </a:glow>
            </a:effectLst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学习提示</a:t>
              </a:r>
              <a:r>
                <a:rPr kumimoji="0" lang="en-US" altLang="zh-CN" sz="4800" b="0" i="0" u="none" strike="noStrike" kern="1200" cap="none" spc="0" normalizeH="0" baseline="0" noProof="1" smtClean="0">
                  <a:ln w="0"/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LnTx/>
                  <a:uFillTx/>
                  <a:latin typeface="华文新魏" panose="02010800040101010101" pitchFamily="2" charset="-122"/>
                  <a:ea typeface="华文新魏" panose="02010800040101010101" pitchFamily="2" charset="-122"/>
                  <a:cs typeface="+mn-cs"/>
                </a:rPr>
                <a:t>1</a:t>
              </a:r>
              <a:endParaRPr kumimoji="0" lang="zh-CN" altLang="en-US" sz="4800" b="0" i="0" u="none" strike="noStrike" kern="1200" cap="none" spc="0" normalizeH="0" baseline="0" noProof="1">
                <a:ln w="0"/>
                <a:solidFill>
                  <a:schemeClr val="accent6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" name="Text Box 5"/>
          <p:cNvSpPr txBox="1"/>
          <p:nvPr/>
        </p:nvSpPr>
        <p:spPr>
          <a:xfrm>
            <a:off x="1873250" y="2522538"/>
            <a:ext cx="3081338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挨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挨挤挤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7"/>
          <p:cNvSpPr txBox="1"/>
          <p:nvPr/>
        </p:nvSpPr>
        <p:spPr>
          <a:xfrm>
            <a:off x="1873250" y="4565650"/>
            <a:ext cx="2970213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翩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翩起舞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15"/>
          <p:cNvSpPr txBox="1"/>
          <p:nvPr/>
        </p:nvSpPr>
        <p:spPr>
          <a:xfrm>
            <a:off x="2054225" y="1878013"/>
            <a:ext cx="13319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āi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Text Box 5"/>
          <p:cNvSpPr txBox="1"/>
          <p:nvPr/>
        </p:nvSpPr>
        <p:spPr>
          <a:xfrm>
            <a:off x="5227638" y="2522538"/>
            <a:ext cx="1809750" cy="92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莲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/>
          <p:nvPr/>
        </p:nvSpPr>
        <p:spPr>
          <a:xfrm>
            <a:off x="7219950" y="2517775"/>
            <a:ext cx="1809750" cy="92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饱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胀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7"/>
          <p:cNvSpPr txBox="1"/>
          <p:nvPr/>
        </p:nvSpPr>
        <p:spPr>
          <a:xfrm>
            <a:off x="5227638" y="4565650"/>
            <a:ext cx="1809750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舞</a:t>
            </a:r>
            <a:r>
              <a:rPr lang="zh-CN" altLang="en-US" sz="5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蹈</a:t>
            </a:r>
            <a:endParaRPr lang="zh-CN" altLang="en-US" sz="5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5"/>
          <p:cNvSpPr txBox="1"/>
          <p:nvPr/>
        </p:nvSpPr>
        <p:spPr>
          <a:xfrm>
            <a:off x="5876925" y="1871663"/>
            <a:ext cx="13319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peng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8" name="Text Box 15"/>
          <p:cNvSpPr txBox="1"/>
          <p:nvPr/>
        </p:nvSpPr>
        <p:spPr>
          <a:xfrm>
            <a:off x="7659688" y="1871663"/>
            <a:ext cx="1598612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zhàng 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3" name="Text Box 18"/>
          <p:cNvSpPr txBox="1"/>
          <p:nvPr/>
        </p:nvSpPr>
        <p:spPr>
          <a:xfrm>
            <a:off x="1822450" y="4003675"/>
            <a:ext cx="12938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piān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Text Box 18"/>
          <p:cNvSpPr txBox="1"/>
          <p:nvPr/>
        </p:nvSpPr>
        <p:spPr>
          <a:xfrm>
            <a:off x="5930900" y="4003675"/>
            <a:ext cx="1293813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dǎo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032000" y="358775"/>
            <a:ext cx="7802563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词语大作战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23" name="流程图: 过程 22"/>
          <p:cNvSpPr/>
          <p:nvPr/>
        </p:nvSpPr>
        <p:spPr>
          <a:xfrm>
            <a:off x="1610436" y="1645920"/>
            <a:ext cx="9601514" cy="4359096"/>
          </a:xfrm>
          <a:prstGeom prst="flowChartProcess">
            <a:avLst/>
          </a:prstGeom>
          <a:noFill/>
          <a:ln w="76200"/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 Box 7"/>
          <p:cNvSpPr txBox="1"/>
          <p:nvPr/>
        </p:nvSpPr>
        <p:spPr>
          <a:xfrm>
            <a:off x="7219950" y="4565650"/>
            <a:ext cx="1809750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姿势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7"/>
          <p:cNvSpPr txBox="1"/>
          <p:nvPr/>
        </p:nvSpPr>
        <p:spPr>
          <a:xfrm>
            <a:off x="9258300" y="2517775"/>
            <a:ext cx="1809750" cy="92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花</a:t>
            </a: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瓣</a:t>
            </a:r>
            <a:endParaRPr lang="zh-CN" altLang="en-US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8"/>
          <p:cNvSpPr txBox="1"/>
          <p:nvPr/>
        </p:nvSpPr>
        <p:spPr>
          <a:xfrm>
            <a:off x="9988550" y="1878013"/>
            <a:ext cx="1117600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bàn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4" grpId="0"/>
      <p:bldP spid="47" grpId="0"/>
      <p:bldP spid="31" grpId="0"/>
      <p:bldP spid="32" grpId="0"/>
      <p:bldP spid="35" grpId="0"/>
      <p:bldP spid="37" grpId="0"/>
      <p:bldP spid="38" grpId="0"/>
      <p:bldP spid="43" grpId="0"/>
      <p:bldP spid="45" grpId="0"/>
      <p:bldP spid="29" grpId="0" animBg="1"/>
      <p:bldP spid="20" grpId="0"/>
      <p:bldP spid="21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Text Box 7"/>
          <p:cNvSpPr txBox="1"/>
          <p:nvPr/>
        </p:nvSpPr>
        <p:spPr>
          <a:xfrm>
            <a:off x="5083175" y="3273425"/>
            <a:ext cx="2227263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宋体" panose="02010600030101010101" pitchFamily="2" charset="-122"/>
              </a:rPr>
              <a:t>舞（  ）</a:t>
            </a:r>
            <a:endParaRPr lang="zh-CN" altLang="en-US" sz="4800" dirty="0">
              <a:latin typeface="宋体" panose="02010600030101010101" pitchFamily="2" charset="-122"/>
            </a:endParaRPr>
          </a:p>
        </p:txBody>
      </p:sp>
      <p:sp>
        <p:nvSpPr>
          <p:cNvPr id="42" name="Text Box 6"/>
          <p:cNvSpPr txBox="1"/>
          <p:nvPr/>
        </p:nvSpPr>
        <p:spPr>
          <a:xfrm>
            <a:off x="1639888" y="4354513"/>
            <a:ext cx="2528887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宋体" panose="02010600030101010101" pitchFamily="2" charset="-122"/>
              </a:rPr>
              <a:t>莲（   ）</a:t>
            </a:r>
            <a:endParaRPr lang="zh-CN" altLang="en-US" sz="4800" dirty="0">
              <a:latin typeface="宋体" panose="02010600030101010101" pitchFamily="2" charset="-122"/>
            </a:endParaRPr>
          </a:p>
        </p:txBody>
      </p:sp>
      <p:sp>
        <p:nvSpPr>
          <p:cNvPr id="44" name="Text Box 7"/>
          <p:cNvSpPr txBox="1"/>
          <p:nvPr/>
        </p:nvSpPr>
        <p:spPr>
          <a:xfrm>
            <a:off x="8208963" y="3354388"/>
            <a:ext cx="206057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宋体" panose="02010600030101010101" pitchFamily="2" charset="-122"/>
              </a:rPr>
              <a:t>破（  ）</a:t>
            </a:r>
            <a:endParaRPr lang="zh-CN" altLang="en-US" sz="4800" dirty="0">
              <a:latin typeface="宋体" panose="02010600030101010101" pitchFamily="2" charset="-122"/>
            </a:endParaRPr>
          </a:p>
        </p:txBody>
      </p:sp>
      <p:sp>
        <p:nvSpPr>
          <p:cNvPr id="52" name="Text Box 6"/>
          <p:cNvSpPr txBox="1"/>
          <p:nvPr/>
        </p:nvSpPr>
        <p:spPr>
          <a:xfrm>
            <a:off x="4949825" y="4397375"/>
            <a:ext cx="2628900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宋体" panose="02010600030101010101" pitchFamily="2" charset="-122"/>
              </a:rPr>
              <a:t>（  ）本</a:t>
            </a:r>
            <a:endParaRPr lang="zh-CN" altLang="en-US" sz="4800" dirty="0">
              <a:latin typeface="宋体" panose="02010600030101010101" pitchFamily="2" charset="-122"/>
            </a:endParaRPr>
          </a:p>
        </p:txBody>
      </p:sp>
      <p:sp>
        <p:nvSpPr>
          <p:cNvPr id="18" name="Text Box 6"/>
          <p:cNvSpPr txBox="1"/>
          <p:nvPr/>
        </p:nvSpPr>
        <p:spPr>
          <a:xfrm>
            <a:off x="1673225" y="3308350"/>
            <a:ext cx="252888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宋体" panose="02010600030101010101" pitchFamily="2" charset="-122"/>
              </a:rPr>
              <a:t>斗（   ）</a:t>
            </a:r>
            <a:endParaRPr lang="zh-CN" altLang="en-US" sz="4800" dirty="0">
              <a:latin typeface="宋体" panose="02010600030101010101" pitchFamily="2" charset="-122"/>
            </a:endParaRPr>
          </a:p>
        </p:txBody>
      </p:sp>
      <p:sp>
        <p:nvSpPr>
          <p:cNvPr id="19" name="Text Box 7"/>
          <p:cNvSpPr txBox="1"/>
          <p:nvPr/>
        </p:nvSpPr>
        <p:spPr>
          <a:xfrm>
            <a:off x="8069263" y="4433888"/>
            <a:ext cx="272891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latin typeface="宋体" panose="02010600030101010101" pitchFamily="2" charset="-122"/>
              </a:rPr>
              <a:t>（  ）士</a:t>
            </a:r>
            <a:endParaRPr lang="zh-CN" altLang="en-US" sz="4800" dirty="0">
              <a:latin typeface="宋体" panose="02010600030101010101" pitchFamily="2" charset="-122"/>
            </a:endParaRPr>
          </a:p>
        </p:txBody>
      </p:sp>
      <p:sp>
        <p:nvSpPr>
          <p:cNvPr id="34" name="Text Box 16"/>
          <p:cNvSpPr txBox="1"/>
          <p:nvPr/>
        </p:nvSpPr>
        <p:spPr>
          <a:xfrm>
            <a:off x="3011488" y="3308350"/>
            <a:ext cx="58578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篷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 Box 16"/>
          <p:cNvSpPr txBox="1"/>
          <p:nvPr/>
        </p:nvSpPr>
        <p:spPr>
          <a:xfrm>
            <a:off x="3062288" y="4354513"/>
            <a:ext cx="585787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蓬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 Box 16"/>
          <p:cNvSpPr txBox="1"/>
          <p:nvPr/>
        </p:nvSpPr>
        <p:spPr>
          <a:xfrm>
            <a:off x="6338888" y="3273425"/>
            <a:ext cx="58578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姿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 Box 16"/>
          <p:cNvSpPr txBox="1"/>
          <p:nvPr/>
        </p:nvSpPr>
        <p:spPr>
          <a:xfrm>
            <a:off x="5535613" y="4397375"/>
            <a:ext cx="585787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资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Text Box 16"/>
          <p:cNvSpPr txBox="1"/>
          <p:nvPr/>
        </p:nvSpPr>
        <p:spPr>
          <a:xfrm>
            <a:off x="8710613" y="4449763"/>
            <a:ext cx="585787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烈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Text Box 16"/>
          <p:cNvSpPr txBox="1"/>
          <p:nvPr/>
        </p:nvSpPr>
        <p:spPr>
          <a:xfrm>
            <a:off x="9455150" y="3354388"/>
            <a:ext cx="585788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</a:rPr>
              <a:t>裂</a:t>
            </a:r>
            <a:endParaRPr lang="zh-CN" altLang="en-US" sz="4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374" name="Text Box 16"/>
          <p:cNvSpPr txBox="1"/>
          <p:nvPr/>
        </p:nvSpPr>
        <p:spPr>
          <a:xfrm>
            <a:off x="2471738" y="1851025"/>
            <a:ext cx="585787" cy="92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篷</a:t>
            </a:r>
            <a:endParaRPr lang="zh-CN" altLang="en-US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5" name="Text Box 16"/>
          <p:cNvSpPr txBox="1"/>
          <p:nvPr/>
        </p:nvSpPr>
        <p:spPr>
          <a:xfrm>
            <a:off x="3930650" y="1851025"/>
            <a:ext cx="585788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</a:t>
            </a:r>
            <a:endParaRPr lang="zh-CN" altLang="en-US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6" name="Text Box 16"/>
          <p:cNvSpPr txBox="1"/>
          <p:nvPr/>
        </p:nvSpPr>
        <p:spPr>
          <a:xfrm>
            <a:off x="5732463" y="1851025"/>
            <a:ext cx="585787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</a:t>
            </a:r>
            <a:endParaRPr lang="zh-CN" altLang="en-US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7" name="Text Box 16"/>
          <p:cNvSpPr txBox="1"/>
          <p:nvPr/>
        </p:nvSpPr>
        <p:spPr>
          <a:xfrm>
            <a:off x="7099300" y="1851025"/>
            <a:ext cx="585788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资</a:t>
            </a:r>
            <a:endParaRPr lang="zh-CN" altLang="en-US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8" name="Text Box 16"/>
          <p:cNvSpPr txBox="1"/>
          <p:nvPr/>
        </p:nvSpPr>
        <p:spPr>
          <a:xfrm>
            <a:off x="8953500" y="1851025"/>
            <a:ext cx="585788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endParaRPr lang="zh-CN" altLang="en-US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79" name="Text Box 16"/>
          <p:cNvSpPr txBox="1"/>
          <p:nvPr/>
        </p:nvSpPr>
        <p:spPr>
          <a:xfrm>
            <a:off x="10339388" y="1851025"/>
            <a:ext cx="585787" cy="922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3333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烈</a:t>
            </a:r>
            <a:endParaRPr lang="zh-CN" altLang="en-US" sz="5400" b="1" dirty="0">
              <a:solidFill>
                <a:srgbClr val="3333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527300" y="358775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2——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我会选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2" grpId="0"/>
      <p:bldP spid="44" grpId="0"/>
      <p:bldP spid="52" grpId="0"/>
      <p:bldP spid="18" grpId="0"/>
      <p:bldP spid="19" grpId="0"/>
      <p:bldP spid="34" grpId="0"/>
      <p:bldP spid="26" grpId="0"/>
      <p:bldP spid="28" grpId="0"/>
      <p:bldP spid="29" grpId="0"/>
      <p:bldP spid="32" grpId="0"/>
      <p:bldP spid="33" grpId="0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Group 12"/>
          <p:cNvGraphicFramePr>
            <a:graphicFrameLocks noGrp="1"/>
          </p:cNvGraphicFramePr>
          <p:nvPr/>
        </p:nvGraphicFramePr>
        <p:xfrm>
          <a:off x="1235075" y="2328863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TextBox 23"/>
          <p:cNvSpPr txBox="1"/>
          <p:nvPr/>
        </p:nvSpPr>
        <p:spPr>
          <a:xfrm>
            <a:off x="1295400" y="2262188"/>
            <a:ext cx="11779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瓣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4"/>
          <p:cNvSpPr txBox="1"/>
          <p:nvPr/>
        </p:nvSpPr>
        <p:spPr>
          <a:xfrm>
            <a:off x="1417638" y="1624013"/>
            <a:ext cx="8639175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bàn   péng  zhàng   liè    zī    shì</a:t>
            </a:r>
            <a:endParaRPr lang="en-US" alt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8" name="Group 12"/>
          <p:cNvGraphicFramePr>
            <a:graphicFrameLocks noGrp="1"/>
          </p:cNvGraphicFramePr>
          <p:nvPr/>
        </p:nvGraphicFramePr>
        <p:xfrm>
          <a:off x="2678113" y="2328863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23"/>
          <p:cNvSpPr txBox="1"/>
          <p:nvPr/>
        </p:nvSpPr>
        <p:spPr>
          <a:xfrm>
            <a:off x="2800350" y="2262188"/>
            <a:ext cx="146367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蓬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Group 12"/>
          <p:cNvGraphicFramePr>
            <a:graphicFrameLocks noGrp="1"/>
          </p:cNvGraphicFramePr>
          <p:nvPr/>
        </p:nvGraphicFramePr>
        <p:xfrm>
          <a:off x="4140200" y="2328863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Box 23"/>
          <p:cNvSpPr txBox="1"/>
          <p:nvPr/>
        </p:nvSpPr>
        <p:spPr>
          <a:xfrm>
            <a:off x="4140200" y="2262188"/>
            <a:ext cx="146367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胀</a:t>
            </a:r>
            <a:endParaRPr lang="zh-CN" altLang="zh-CN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Group 12"/>
          <p:cNvGraphicFramePr>
            <a:graphicFrameLocks noGrp="1"/>
          </p:cNvGraphicFramePr>
          <p:nvPr/>
        </p:nvGraphicFramePr>
        <p:xfrm>
          <a:off x="5707063" y="2328863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TextBox 23"/>
          <p:cNvSpPr txBox="1"/>
          <p:nvPr/>
        </p:nvSpPr>
        <p:spPr>
          <a:xfrm>
            <a:off x="5794375" y="2262188"/>
            <a:ext cx="146367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裂</a:t>
            </a:r>
            <a:endParaRPr lang="zh-CN" altLang="zh-CN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4" name="Group 12"/>
          <p:cNvGraphicFramePr>
            <a:graphicFrameLocks noGrp="1"/>
          </p:cNvGraphicFramePr>
          <p:nvPr/>
        </p:nvGraphicFramePr>
        <p:xfrm>
          <a:off x="7258050" y="2328863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23"/>
          <p:cNvSpPr txBox="1"/>
          <p:nvPr/>
        </p:nvSpPr>
        <p:spPr>
          <a:xfrm>
            <a:off x="7272338" y="2262188"/>
            <a:ext cx="11763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姿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8755063" y="2328863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3"/>
          <p:cNvSpPr txBox="1"/>
          <p:nvPr/>
        </p:nvSpPr>
        <p:spPr>
          <a:xfrm>
            <a:off x="8878888" y="2262188"/>
            <a:ext cx="1463675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527300" y="358775"/>
            <a:ext cx="6810375" cy="9223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通关检测</a:t>
            </a:r>
            <a:r>
              <a:rPr kumimoji="0" lang="en-US" altLang="zh-CN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3——</a:t>
            </a:r>
            <a:r>
              <a:rPr kumimoji="0" lang="zh-CN" altLang="en-US" sz="5400" b="0" i="0" u="none" strike="noStrike" kern="1200" cap="none" spc="0" normalizeH="0" baseline="0" noProof="1" smtClean="0">
                <a:ln w="0"/>
                <a:solidFill>
                  <a:schemeClr val="l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我会写</a:t>
            </a:r>
            <a:endParaRPr kumimoji="0" lang="zh-CN" altLang="en-US" sz="54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graphicFrame>
        <p:nvGraphicFramePr>
          <p:cNvPr id="32" name="Group 12"/>
          <p:cNvGraphicFramePr>
            <a:graphicFrameLocks noGrp="1"/>
          </p:cNvGraphicFramePr>
          <p:nvPr/>
        </p:nvGraphicFramePr>
        <p:xfrm>
          <a:off x="2613025" y="4800600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3" name="TextBox 23"/>
          <p:cNvSpPr txBox="1"/>
          <p:nvPr/>
        </p:nvSpPr>
        <p:spPr>
          <a:xfrm>
            <a:off x="2674938" y="4733925"/>
            <a:ext cx="11763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仿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4"/>
          <p:cNvSpPr txBox="1"/>
          <p:nvPr/>
        </p:nvSpPr>
        <p:spPr>
          <a:xfrm>
            <a:off x="2487613" y="4132263"/>
            <a:ext cx="7678737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 fǎng   fú    suí    dǎo    zhǐ</a:t>
            </a:r>
            <a:endParaRPr lang="en-US" alt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38" name="Group 12"/>
          <p:cNvGraphicFramePr>
            <a:graphicFrameLocks noGrp="1"/>
          </p:cNvGraphicFramePr>
          <p:nvPr/>
        </p:nvGraphicFramePr>
        <p:xfrm>
          <a:off x="4056063" y="4800600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9" name="TextBox 23"/>
          <p:cNvSpPr txBox="1"/>
          <p:nvPr/>
        </p:nvSpPr>
        <p:spPr>
          <a:xfrm>
            <a:off x="4179888" y="4733925"/>
            <a:ext cx="1463675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佛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0" name="Group 12"/>
          <p:cNvGraphicFramePr>
            <a:graphicFrameLocks noGrp="1"/>
          </p:cNvGraphicFramePr>
          <p:nvPr/>
        </p:nvGraphicFramePr>
        <p:xfrm>
          <a:off x="5518150" y="4800600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1" name="TextBox 23"/>
          <p:cNvSpPr txBox="1"/>
          <p:nvPr/>
        </p:nvSpPr>
        <p:spPr>
          <a:xfrm>
            <a:off x="5518150" y="4733925"/>
            <a:ext cx="1463675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</a:t>
            </a:r>
            <a:endParaRPr lang="zh-CN" altLang="zh-CN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2" name="Group 12"/>
          <p:cNvGraphicFramePr>
            <a:graphicFrameLocks noGrp="1"/>
          </p:cNvGraphicFramePr>
          <p:nvPr/>
        </p:nvGraphicFramePr>
        <p:xfrm>
          <a:off x="7086600" y="4800600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3" name="TextBox 23"/>
          <p:cNvSpPr txBox="1"/>
          <p:nvPr/>
        </p:nvSpPr>
        <p:spPr>
          <a:xfrm>
            <a:off x="7172325" y="4733925"/>
            <a:ext cx="146367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蹈</a:t>
            </a:r>
            <a:endParaRPr lang="zh-CN" altLang="zh-CN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4" name="Group 12"/>
          <p:cNvGraphicFramePr>
            <a:graphicFrameLocks noGrp="1"/>
          </p:cNvGraphicFramePr>
          <p:nvPr/>
        </p:nvGraphicFramePr>
        <p:xfrm>
          <a:off x="8636000" y="4800600"/>
          <a:ext cx="1299210" cy="1190625"/>
        </p:xfrm>
        <a:graphic>
          <a:graphicData uri="http://schemas.openxmlformats.org/drawingml/2006/table">
            <a:tbl>
              <a:tblPr/>
              <a:tblGrid>
                <a:gridCol w="649605"/>
                <a:gridCol w="649605"/>
              </a:tblGrid>
              <a:tr h="6064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835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77359" marR="77359" marT="38613" marB="38613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5" name="TextBox 23"/>
          <p:cNvSpPr txBox="1"/>
          <p:nvPr/>
        </p:nvSpPr>
        <p:spPr>
          <a:xfrm>
            <a:off x="8651875" y="4733925"/>
            <a:ext cx="1176338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8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止</a:t>
            </a:r>
            <a:endParaRPr lang="zh-CN" altLang="en-US" sz="8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  <p:bldP spid="11" grpId="0"/>
      <p:bldP spid="13" grpId="0"/>
      <p:bldP spid="15" grpId="0"/>
      <p:bldP spid="21" grpId="0"/>
      <p:bldP spid="31" grpId="0" animBg="1"/>
      <p:bldP spid="33" grpId="0"/>
      <p:bldP spid="34" grpId="0"/>
      <p:bldP spid="39" grpId="0"/>
      <p:bldP spid="41" grpId="0"/>
      <p:bldP spid="43" grpId="0"/>
      <p:bldP spid="4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www.youyi100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2007</Words>
  <Application>WPS 演示</Application>
  <PresentationFormat>自定义</PresentationFormat>
  <Paragraphs>296</Paragraphs>
  <Slides>37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9" baseType="lpstr">
      <vt:lpstr>Arial</vt:lpstr>
      <vt:lpstr>宋体</vt:lpstr>
      <vt:lpstr>Wingdings</vt:lpstr>
      <vt:lpstr>Calibri</vt:lpstr>
      <vt:lpstr>Calibri Light</vt:lpstr>
      <vt:lpstr>方正小标宋简体</vt:lpstr>
      <vt:lpstr>Arial Unicode MS</vt:lpstr>
      <vt:lpstr>楷体</vt:lpstr>
      <vt:lpstr>华文新魏</vt:lpstr>
      <vt:lpstr>黑体</vt:lpstr>
      <vt:lpstr>隶书</vt:lpstr>
      <vt:lpstr>华文楷体</vt:lpstr>
      <vt:lpstr>微软雅黑</vt:lpstr>
      <vt:lpstr>造字工房悦黑演示版常规体</vt:lpstr>
      <vt:lpstr>Times New Roman</vt:lpstr>
      <vt:lpstr>Wingdings 2</vt:lpstr>
      <vt:lpstr>方正卡通简体</vt:lpstr>
      <vt:lpstr>Cambria</vt:lpstr>
      <vt:lpstr>Arial</vt:lpstr>
      <vt:lpstr>等线</vt:lpstr>
      <vt:lpstr>www.youyi100.com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Users</dc:creator>
  <cp:lastModifiedBy>上帝掷骰子吗</cp:lastModifiedBy>
  <cp:revision>91</cp:revision>
  <dcterms:created xsi:type="dcterms:W3CDTF">2018-07-30T01:54:00Z</dcterms:created>
  <dcterms:modified xsi:type="dcterms:W3CDTF">2023-11-13T12:54:56Z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3D78F6E4EB1B40EDADE04FEEF91157F1_13</vt:lpwstr>
  </property>
</Properties>
</file>