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9" r:id="rId12"/>
    <p:sldId id="267" r:id="rId13"/>
    <p:sldId id="256" r:id="rId14"/>
    <p:sldId id="272" r:id="rId15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FF00"/>
    <a:srgbClr val="00FFFF"/>
    <a:srgbClr val="9900FF"/>
    <a:srgbClr val="FF0000"/>
    <a:srgbClr val="FFFF00"/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 noRot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363" name="副标题 15362"/>
          <p:cNvSpPr>
            <a:spLocks noGrp="1" noRot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 2" panose="05020102010507070707" pitchFamily="18" charset="2"/>
              <a:buNone/>
              <a:defRPr/>
            </a:lvl2pPr>
            <a:lvl3pPr marL="914400" lvl="2" indent="0" algn="ctr">
              <a:buClr>
                <a:schemeClr val="folHlink"/>
              </a:buClr>
              <a:buSzTx/>
              <a:buFont typeface="Wingdings 2" panose="05020102010507070707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 2" panose="05020102010507070707" pitchFamily="18" charset="2"/>
              <a:buNone/>
              <a:defRPr/>
            </a:lvl4pPr>
            <a:lvl5pPr marL="1828800" lvl="4" indent="0" algn="ctr">
              <a:buClr>
                <a:schemeClr val="folHlink"/>
              </a:buClr>
              <a:buSzTx/>
              <a:buFont typeface="Wingdings 2" panose="05020102010507070707" pitchFamily="18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5364" name="日期占位符 15363"/>
          <p:cNvSpPr>
            <a:spLocks noGrp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5" name="页脚占位符 1536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6" name="灯片编号占位符 1536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339" name="文本占位符 14338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anose="05020102010507070707" pitchFamily="18" charset="2"/>
        <a:buChar char="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anose="05020102010507070707" pitchFamily="18" charset="2"/>
        <a:buChar char="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Tx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800" b="1">
                <a:solidFill>
                  <a:srgbClr val="FF3300"/>
                </a:solidFill>
              </a:rPr>
              <a:t>Lesson 16</a:t>
            </a:r>
            <a:br>
              <a:rPr lang="en-US" altLang="zh-CN" sz="4800" b="1">
                <a:solidFill>
                  <a:srgbClr val="FF3300"/>
                </a:solidFill>
              </a:rPr>
            </a:br>
            <a:r>
              <a:rPr lang="en-US" altLang="zh-CN" sz="4800" b="1">
                <a:solidFill>
                  <a:srgbClr val="FF3300"/>
                </a:solidFill>
              </a:rPr>
              <a:t>A Skating Lesson</a:t>
            </a:r>
            <a:endParaRPr lang="en-US" altLang="zh-CN" sz="4800" b="1">
              <a:solidFill>
                <a:srgbClr val="FF3300"/>
              </a:solidFill>
            </a:endParaRPr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6148" name="图片 6147" descr="00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0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2" name="图片 29701" descr="U_4816~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04800"/>
            <a:ext cx="73152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文本框 29702"/>
          <p:cNvSpPr txBox="1"/>
          <p:nvPr/>
        </p:nvSpPr>
        <p:spPr>
          <a:xfrm>
            <a:off x="1143000" y="4267200"/>
            <a:ext cx="54038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Arial" panose="020B0604020202020204" pitchFamily="34" charset="0"/>
              </a:rPr>
              <a:t>What happened?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533400" y="5181600"/>
            <a:ext cx="74485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Arial" panose="020B0604020202020204" pitchFamily="34" charset="0"/>
              </a:rPr>
              <a:t>Danny was </a:t>
            </a:r>
            <a:r>
              <a:rPr lang="en-US" altLang="zh-CN" sz="5400">
                <a:solidFill>
                  <a:srgbClr val="FFFF00"/>
                </a:solidFill>
                <a:latin typeface="Arial" panose="020B0604020202020204" pitchFamily="34" charset="0"/>
              </a:rPr>
              <a:t>falling down</a:t>
            </a:r>
            <a:r>
              <a:rPr lang="en-US" altLang="zh-CN">
                <a:solidFill>
                  <a:srgbClr val="FFFF00"/>
                </a:solidFill>
                <a:latin typeface="Arial" panose="020B0604020202020204" pitchFamily="34" charset="0"/>
              </a:rPr>
              <a:t>.</a:t>
            </a:r>
            <a:endParaRPr lang="en-US" altLang="zh-CN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000" fill="hold"/>
                                        <p:tgtEl>
                                          <p:spTgt spid="2970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ctrTitle"/>
          </p:nvPr>
        </p:nvSpPr>
        <p:spPr>
          <a:xfrm>
            <a:off x="609600" y="0"/>
            <a:ext cx="7772400" cy="1143000"/>
          </a:xfrm>
        </p:spPr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learn    teach     think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 noRot="1"/>
          </p:cNvSpPr>
          <p:nvPr>
            <p:ph type="subTitle" idx="1"/>
          </p:nvPr>
        </p:nvSpPr>
        <p:spPr>
          <a:xfrm>
            <a:off x="1447800" y="1371600"/>
            <a:ext cx="6400800" cy="4419600"/>
          </a:xfrm>
        </p:spPr>
        <p:txBody>
          <a:bodyPr anchor="t" anchorCtr="0"/>
          <a:p>
            <a:pPr defTabSz="914400">
              <a:lnSpc>
                <a:spcPct val="90000"/>
              </a:lnSpc>
              <a:buSzPct val="85000"/>
            </a:pP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I want to </a:t>
            </a:r>
            <a:r>
              <a:rPr lang="en-US" altLang="zh-CN" b="1" i="1" kern="1200" baseline="0" err="1">
                <a:latin typeface="Comic Sans MS" panose="030F0702030302020204" pitchFamily="66" charset="0"/>
                <a:ea typeface="宋体" panose="02010600030101010101" pitchFamily="2" charset="-122"/>
              </a:rPr>
              <a:t>write“winter.”What</a:t>
            </a: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 letter is first? </a:t>
            </a: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I am </a:t>
            </a:r>
            <a:r>
              <a:rPr lang="en-US" altLang="zh-CN" b="1" i="1" kern="1200" baseline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thinking</a:t>
            </a: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. I don’t know.</a:t>
            </a: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Can you </a:t>
            </a:r>
            <a:r>
              <a:rPr lang="en-US" altLang="zh-CN" b="1" i="1" kern="1200" baseline="0" err="1">
                <a:latin typeface="Comic Sans MS" panose="030F0702030302020204" pitchFamily="66" charset="0"/>
                <a:ea typeface="宋体" panose="02010600030101010101" pitchFamily="2" charset="-122"/>
              </a:rPr>
              <a:t>write“winter</a:t>
            </a: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?” </a:t>
            </a: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I want to </a:t>
            </a:r>
            <a:r>
              <a:rPr lang="en-US" altLang="zh-CN" b="1" i="1" kern="1200" baseline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learn</a:t>
            </a: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SzPct val="85000"/>
            </a:pP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Can you </a:t>
            </a:r>
            <a:r>
              <a:rPr lang="en-US" altLang="zh-CN" b="1" i="1" kern="1200" baseline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teach</a:t>
            </a:r>
            <a:r>
              <a:rPr lang="en-US" altLang="zh-CN" b="1" i="1" kern="1200" baseline="0">
                <a:latin typeface="Comic Sans MS" panose="030F0702030302020204" pitchFamily="66" charset="0"/>
                <a:ea typeface="宋体" panose="02010600030101010101" pitchFamily="2" charset="-122"/>
              </a:rPr>
              <a:t> me?</a:t>
            </a:r>
            <a:endParaRPr lang="en-US" altLang="zh-CN" b="1" i="1" kern="1200" baseline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 noRot="1"/>
          </p:cNvSpPr>
          <p:nvPr>
            <p:ph type="title"/>
          </p:nvPr>
        </p:nvSpPr>
        <p:spPr>
          <a:xfrm>
            <a:off x="0" y="4114800"/>
            <a:ext cx="9067800" cy="1143000"/>
          </a:xfrm>
        </p:spPr>
        <p:txBody>
          <a:bodyPr anchor="ctr" anchorCtr="0"/>
          <a:p>
            <a:r>
              <a:rPr lang="en-US" altLang="zh-CN" sz="6000" b="1">
                <a:solidFill>
                  <a:srgbClr val="FFFF00"/>
                </a:solidFill>
              </a:rPr>
              <a:t>What is the man doing?</a:t>
            </a:r>
            <a:endParaRPr lang="en-US" altLang="zh-CN" sz="6000" b="1">
              <a:solidFill>
                <a:srgbClr val="FFFF00"/>
              </a:solidFill>
            </a:endParaRPr>
          </a:p>
        </p:txBody>
      </p:sp>
      <p:pic>
        <p:nvPicPr>
          <p:cNvPr id="19460" name="图片 19459" descr="u=1101226661,123105009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28600"/>
            <a:ext cx="58674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9460"/>
          <p:cNvSpPr txBox="1"/>
          <p:nvPr/>
        </p:nvSpPr>
        <p:spPr>
          <a:xfrm>
            <a:off x="228600" y="5181600"/>
            <a:ext cx="8315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Arial" panose="020B0604020202020204" pitchFamily="34" charset="0"/>
              </a:rPr>
              <a:t>He is walking</a:t>
            </a:r>
            <a:r>
              <a:rPr lang="en-US" altLang="zh-CN" sz="6000">
                <a:latin typeface="Arial" panose="020B0604020202020204" pitchFamily="34" charset="0"/>
              </a:rPr>
              <a:t> </a:t>
            </a:r>
            <a:r>
              <a:rPr lang="en-US" altLang="zh-CN" sz="6000" b="1">
                <a:solidFill>
                  <a:srgbClr val="00FF00"/>
                </a:solidFill>
                <a:latin typeface="Arial" panose="020B0604020202020204" pitchFamily="34" charset="0"/>
              </a:rPr>
              <a:t>forwards.</a:t>
            </a:r>
            <a:endParaRPr lang="en-US" altLang="zh-CN" sz="6000" b="1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左箭头 19461"/>
          <p:cNvSpPr/>
          <p:nvPr/>
        </p:nvSpPr>
        <p:spPr>
          <a:xfrm>
            <a:off x="1600200" y="3200400"/>
            <a:ext cx="2043113" cy="485775"/>
          </a:xfrm>
          <a:prstGeom prst="leftArrow">
            <a:avLst>
              <a:gd name="adj1" fmla="val 50000"/>
              <a:gd name="adj2" fmla="val 1051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 noRot="1"/>
          </p:cNvSpPr>
          <p:nvPr>
            <p:ph type="title"/>
          </p:nvPr>
        </p:nvSpPr>
        <p:spPr>
          <a:xfrm>
            <a:off x="-228600" y="3810000"/>
            <a:ext cx="8382000" cy="1143000"/>
          </a:xfrm>
        </p:spPr>
        <p:txBody>
          <a:bodyPr anchor="ctr" anchorCtr="0"/>
          <a:p>
            <a:r>
              <a:rPr lang="en-US" altLang="zh-CN" sz="6000">
                <a:solidFill>
                  <a:schemeClr val="tx1"/>
                </a:solidFill>
              </a:rPr>
              <a:t>What are they doing?</a:t>
            </a:r>
            <a:endParaRPr lang="en-US" altLang="zh-CN" sz="6000">
              <a:solidFill>
                <a:schemeClr val="tx1"/>
              </a:solidFill>
            </a:endParaRPr>
          </a:p>
        </p:txBody>
      </p:sp>
      <p:sp>
        <p:nvSpPr>
          <p:cNvPr id="21507" name="文本占位符 21506"/>
          <p:cNvSpPr>
            <a:spLocks noGrp="1" noRot="1"/>
          </p:cNvSpPr>
          <p:nvPr>
            <p:ph type="body" idx="1"/>
          </p:nvPr>
        </p:nvSpPr>
        <p:spPr>
          <a:xfrm>
            <a:off x="304800" y="5105400"/>
            <a:ext cx="10515600" cy="1146175"/>
          </a:xfrm>
        </p:spPr>
        <p:txBody>
          <a:bodyPr/>
          <a:p>
            <a:pPr>
              <a:buNone/>
            </a:pPr>
            <a:r>
              <a:rPr lang="en-US" altLang="zh-CN" sz="5400">
                <a:solidFill>
                  <a:srgbClr val="FF0000"/>
                </a:solidFill>
              </a:rPr>
              <a:t>They are walking </a:t>
            </a:r>
            <a:r>
              <a:rPr lang="en-US" altLang="zh-CN" sz="5400" b="1">
                <a:solidFill>
                  <a:srgbClr val="FFFF00"/>
                </a:solidFill>
              </a:rPr>
              <a:t>forwards.</a:t>
            </a:r>
            <a:endParaRPr lang="en-US" altLang="zh-CN" sz="5400" b="1">
              <a:solidFill>
                <a:srgbClr val="FFFF00"/>
              </a:solidFill>
            </a:endParaRPr>
          </a:p>
        </p:txBody>
      </p:sp>
      <p:pic>
        <p:nvPicPr>
          <p:cNvPr id="21508" name="图片 21507" descr="u=3412367500,17642390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8600"/>
            <a:ext cx="5715000" cy="343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右箭头 21508"/>
          <p:cNvSpPr/>
          <p:nvPr/>
        </p:nvSpPr>
        <p:spPr>
          <a:xfrm>
            <a:off x="3276600" y="2514600"/>
            <a:ext cx="2209800" cy="942975"/>
          </a:xfrm>
          <a:prstGeom prst="rightArrow">
            <a:avLst>
              <a:gd name="adj1" fmla="val 50000"/>
              <a:gd name="adj2" fmla="val 5858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2" name="图片 22531" descr="u=1719849709,4068821622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0"/>
            <a:ext cx="65532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任意多边形 22533"/>
          <p:cNvSpPr/>
          <p:nvPr/>
        </p:nvSpPr>
        <p:spPr>
          <a:xfrm>
            <a:off x="5562600" y="2743200"/>
            <a:ext cx="1385888" cy="1114425"/>
          </a:xfrm>
          <a:custGeom>
            <a:avLst/>
            <a:gdLst>
              <a:gd name="txL" fmla="*/ 0 w 21600"/>
              <a:gd name="txT" fmla="*/ 14400 h 21600"/>
              <a:gd name="txR" fmla="*/ 18514 w 21600"/>
              <a:gd name="txB" fmla="*/ 21600 h 21600"/>
            </a:gdLst>
            <a:ahLst/>
            <a:cxnLst>
              <a:cxn ang="270">
                <a:pos x="15428" y="0"/>
              </a:cxn>
              <a:cxn ang="180">
                <a:pos x="9257" y="7200"/>
              </a:cxn>
              <a:cxn ang="180">
                <a:pos x="0" y="18000"/>
              </a:cxn>
              <a:cxn ang="90">
                <a:pos x="9257" y="21600"/>
              </a:cxn>
              <a:cxn ang="0">
                <a:pos x="18514" y="15000"/>
              </a:cxn>
              <a:cxn ang="0">
                <a:pos x="21600" y="7200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6" name="文本框 22535"/>
          <p:cNvSpPr txBox="1"/>
          <p:nvPr/>
        </p:nvSpPr>
        <p:spPr>
          <a:xfrm>
            <a:off x="3794125" y="5203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457200" y="4267200"/>
            <a:ext cx="8153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>
                <a:solidFill>
                  <a:srgbClr val="FFFF00"/>
                </a:solidFill>
                <a:latin typeface="Arial" panose="020B0604020202020204" pitchFamily="34" charset="0"/>
              </a:rPr>
              <a:t>What are they doing?</a:t>
            </a:r>
            <a:endParaRPr lang="en-US" altLang="zh-CN" sz="60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0" y="5334000"/>
            <a:ext cx="92487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solidFill>
                  <a:srgbClr val="FFFF00"/>
                </a:solidFill>
                <a:latin typeface="Arial" panose="020B0604020202020204" pitchFamily="34" charset="0"/>
              </a:rPr>
              <a:t>They are walking</a:t>
            </a:r>
            <a:r>
              <a:rPr lang="en-US" altLang="zh-CN" sz="4800">
                <a:latin typeface="Arial" panose="020B0604020202020204" pitchFamily="34" charset="0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backwards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en-US" altLang="zh-CN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3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253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图片 23555" descr="u=2665011434,219940309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28600"/>
            <a:ext cx="60960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文本框 23557"/>
          <p:cNvSpPr txBox="1"/>
          <p:nvPr/>
        </p:nvSpPr>
        <p:spPr>
          <a:xfrm>
            <a:off x="914400" y="4267200"/>
            <a:ext cx="6664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latin typeface="Arial" panose="020B0604020202020204" pitchFamily="34" charset="0"/>
              </a:rPr>
              <a:t>What is she doing?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685800" y="5486400"/>
            <a:ext cx="74612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rgbClr val="FFFF00"/>
                </a:solidFill>
                <a:latin typeface="Arial" panose="020B0604020202020204" pitchFamily="34" charset="0"/>
              </a:rPr>
              <a:t>She is</a:t>
            </a: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 turning around.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24579" descr="u=2466720176,54519846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28600"/>
            <a:ext cx="54864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914400" y="3733800"/>
            <a:ext cx="7426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latin typeface="Arial" panose="020B0604020202020204" pitchFamily="34" charset="0"/>
              </a:rPr>
              <a:t>What are they doing?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52388" y="5029200"/>
            <a:ext cx="9091612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latin typeface="Arial" panose="020B0604020202020204" pitchFamily="34" charset="0"/>
              </a:rPr>
              <a:t>They are </a:t>
            </a:r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</a:rPr>
              <a:t>turning around.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7" name="图片 28676" descr="U_4397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 descr="U_3448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886200"/>
            <a:ext cx="13716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文本框 28679"/>
          <p:cNvSpPr txBox="1"/>
          <p:nvPr/>
        </p:nvSpPr>
        <p:spPr>
          <a:xfrm>
            <a:off x="3717925" y="566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2971800" y="5151438"/>
            <a:ext cx="6211888" cy="1706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>
                <a:solidFill>
                  <a:srgbClr val="00FF00"/>
                </a:solidFill>
                <a:latin typeface="Arial" panose="020B0604020202020204" pitchFamily="34" charset="0"/>
              </a:rPr>
              <a:t>I want to</a:t>
            </a:r>
            <a:r>
              <a:rPr lang="en-US" altLang="zh-CN" sz="4400">
                <a:latin typeface="Arial" panose="020B0604020202020204" pitchFamily="34" charset="0"/>
              </a:rPr>
              <a:t> </a:t>
            </a:r>
            <a:r>
              <a:rPr lang="en-US" altLang="zh-CN" sz="4400" b="1" u="sng">
                <a:solidFill>
                  <a:srgbClr val="0000FF"/>
                </a:solidFill>
                <a:latin typeface="Arial" panose="020B0604020202020204" pitchFamily="34" charset="0"/>
              </a:rPr>
              <a:t>learn</a:t>
            </a:r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400" b="1">
                <a:solidFill>
                  <a:srgbClr val="00FF00"/>
                </a:solidFill>
                <a:latin typeface="Arial" panose="020B0604020202020204" pitchFamily="34" charset="0"/>
              </a:rPr>
              <a:t>skating</a:t>
            </a:r>
            <a:r>
              <a:rPr lang="en-US" altLang="zh-CN" sz="4400" b="1">
                <a:latin typeface="Arial" panose="020B0604020202020204" pitchFamily="34" charset="0"/>
              </a:rPr>
              <a:t>.</a:t>
            </a:r>
            <a:endParaRPr lang="en-US" altLang="zh-CN" sz="4400" b="1">
              <a:latin typeface="Arial" panose="020B0604020202020204" pitchFamily="34" charset="0"/>
            </a:endParaRPr>
          </a:p>
          <a:p>
            <a:r>
              <a:rPr lang="en-US" altLang="zh-CN" sz="4400" b="1">
                <a:solidFill>
                  <a:srgbClr val="00FF00"/>
                </a:solidFill>
                <a:latin typeface="Arial" panose="020B0604020202020204" pitchFamily="34" charset="0"/>
              </a:rPr>
              <a:t>Please</a:t>
            </a:r>
            <a:r>
              <a:rPr lang="en-US" altLang="zh-CN" sz="4400">
                <a:latin typeface="Arial" panose="020B0604020202020204" pitchFamily="34" charset="0"/>
              </a:rPr>
              <a:t> </a:t>
            </a:r>
            <a:r>
              <a:rPr lang="en-US" altLang="zh-CN" sz="4400" b="1" u="sng">
                <a:solidFill>
                  <a:srgbClr val="FF0000"/>
                </a:solidFill>
                <a:latin typeface="Arial" panose="020B0604020202020204" pitchFamily="34" charset="0"/>
              </a:rPr>
              <a:t>teach</a:t>
            </a:r>
            <a:r>
              <a:rPr lang="en-US" altLang="zh-CN" sz="4400">
                <a:latin typeface="Arial" panose="020B0604020202020204" pitchFamily="34" charset="0"/>
              </a:rPr>
              <a:t> </a:t>
            </a:r>
            <a:r>
              <a:rPr lang="en-US" altLang="zh-CN" sz="4400" b="1">
                <a:solidFill>
                  <a:srgbClr val="00FF00"/>
                </a:solidFill>
                <a:latin typeface="Arial" panose="020B0604020202020204" pitchFamily="34" charset="0"/>
              </a:rPr>
              <a:t>me</a:t>
            </a:r>
            <a:r>
              <a:rPr lang="en-US" altLang="zh-CN" b="1">
                <a:solidFill>
                  <a:srgbClr val="00FF00"/>
                </a:solidFill>
                <a:latin typeface="Arial" panose="020B0604020202020204" pitchFamily="34" charset="0"/>
              </a:rPr>
              <a:t>.</a:t>
            </a:r>
            <a:endParaRPr lang="en-US" altLang="zh-CN" b="1">
              <a:solidFill>
                <a:srgbClr val="00FF00"/>
              </a:solidFill>
              <a:latin typeface="Arial" panose="020B0604020202020204" pitchFamily="34" charset="0"/>
            </a:endParaRPr>
          </a:p>
          <a:p>
            <a:endParaRPr lang="en-US" altLang="zh-CN" b="1" dirty="0">
              <a:solidFill>
                <a:srgbClr val="00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3" name="图片 27652" descr="U_2227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9" name="图片 27658" descr="U_1272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1" name="图片 27660" descr="U_4075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0600"/>
            <a:ext cx="2514600" cy="466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3" name="图片 27662" descr="U_1068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124200"/>
            <a:ext cx="30861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4" name="文本框 27663"/>
          <p:cNvSpPr txBox="1"/>
          <p:nvPr/>
        </p:nvSpPr>
        <p:spPr>
          <a:xfrm>
            <a:off x="2438400" y="5638800"/>
            <a:ext cx="51752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</a:rPr>
              <a:t>a pair of skates</a:t>
            </a:r>
            <a:endParaRPr lang="en-US" altLang="zh-CN" sz="5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27668" name="图片 27667" descr="U_3229~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838200"/>
            <a:ext cx="2971800" cy="487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2" name="图片 32771" descr="U_1465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33375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U_3924~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0400"/>
            <a:ext cx="35052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图片 32773" descr="U_4280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048000"/>
            <a:ext cx="40386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文本框 32774"/>
          <p:cNvSpPr txBox="1"/>
          <p:nvPr/>
        </p:nvSpPr>
        <p:spPr>
          <a:xfrm>
            <a:off x="3352800" y="457200"/>
            <a:ext cx="45593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 b="1">
                <a:solidFill>
                  <a:srgbClr val="FFFF00"/>
                </a:solidFill>
                <a:latin typeface="Arial" panose="020B0604020202020204" pitchFamily="34" charset="0"/>
              </a:rPr>
              <a:t>Skate forwards</a:t>
            </a:r>
            <a:endParaRPr lang="en-US" altLang="zh-CN" sz="48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4005263" y="2057400"/>
            <a:ext cx="5138737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 b="1">
                <a:solidFill>
                  <a:srgbClr val="FFFF00"/>
                </a:solidFill>
                <a:latin typeface="Arial" panose="020B0604020202020204" pitchFamily="34" charset="0"/>
              </a:rPr>
              <a:t>Skate backwards</a:t>
            </a:r>
            <a:endParaRPr lang="en-US" altLang="zh-CN" sz="48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228600" y="6034088"/>
            <a:ext cx="37782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 b="1">
                <a:solidFill>
                  <a:srgbClr val="FFFF00"/>
                </a:solidFill>
                <a:latin typeface="Arial" panose="020B0604020202020204" pitchFamily="34" charset="0"/>
              </a:rPr>
              <a:t>Turn around</a:t>
            </a:r>
            <a:endParaRPr lang="en-US" altLang="zh-CN" sz="48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6" grpId="0"/>
      <p:bldP spid="3277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66FFFF"/>
      </a:hlink>
      <a:folHlink>
        <a:srgbClr val="CCFFC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366CC"/>
        </a:lt1>
        <a:dk2>
          <a:srgbClr val="FFFF66"/>
        </a:dk2>
        <a:lt2>
          <a:srgbClr val="DDDDDD"/>
        </a:lt2>
        <a:accent1>
          <a:srgbClr val="879CC8"/>
        </a:accent1>
        <a:accent2>
          <a:srgbClr val="C0C0C0"/>
        </a:accent2>
        <a:accent3>
          <a:srgbClr val="ADB9E2"/>
        </a:accent3>
        <a:accent4>
          <a:srgbClr val="DCDCDC"/>
        </a:accent4>
        <a:accent5>
          <a:srgbClr val="C3CBE0"/>
        </a:accent5>
        <a:accent6>
          <a:srgbClr val="ACACAC"/>
        </a:accent6>
        <a:hlink>
          <a:srgbClr val="66FFF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C0C0C0"/>
        </a:lt2>
        <a:accent1>
          <a:srgbClr val="93B090"/>
        </a:accent1>
        <a:accent2>
          <a:srgbClr val="CCECFF"/>
        </a:accent2>
        <a:accent3>
          <a:srgbClr val="AAB9CA"/>
        </a:accent3>
        <a:accent4>
          <a:srgbClr val="DCDCDC"/>
        </a:accent4>
        <a:accent5>
          <a:srgbClr val="C8D4C7"/>
        </a:accent5>
        <a:accent6>
          <a:srgbClr val="B7D3E5"/>
        </a:accent6>
        <a:hlink>
          <a:srgbClr val="FFFF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B7BA7"/>
        </a:lt1>
        <a:dk2>
          <a:srgbClr val="FFFF66"/>
        </a:dk2>
        <a:lt2>
          <a:srgbClr val="DDDDDD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CDCDC"/>
        </a:accent4>
        <a:accent5>
          <a:srgbClr val="BED3C7"/>
        </a:accent5>
        <a:accent6>
          <a:srgbClr val="A5A5BA"/>
        </a:accent6>
        <a:hlink>
          <a:srgbClr val="66FFCC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6600CC"/>
        </a:lt1>
        <a:dk2>
          <a:srgbClr val="FFFFFF"/>
        </a:dk2>
        <a:lt2>
          <a:srgbClr val="DDDDDD"/>
        </a:lt2>
        <a:accent1>
          <a:srgbClr val="7296B6"/>
        </a:accent1>
        <a:accent2>
          <a:srgbClr val="FF6600"/>
        </a:accent2>
        <a:accent3>
          <a:srgbClr val="B9AAE2"/>
        </a:accent3>
        <a:accent4>
          <a:srgbClr val="DCDC00"/>
        </a:accent4>
        <a:accent5>
          <a:srgbClr val="BCC9D7"/>
        </a:accent5>
        <a:accent6>
          <a:srgbClr val="E55B00"/>
        </a:accent6>
        <a:hlink>
          <a:srgbClr val="99FFCC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CC"/>
        </a:lt1>
        <a:dk2>
          <a:srgbClr val="CCECFF"/>
        </a:dk2>
        <a:lt2>
          <a:srgbClr val="DDDDDD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CDCDC"/>
        </a:accent4>
        <a:accent5>
          <a:srgbClr val="EBC4BE"/>
        </a:accent5>
        <a:accent6>
          <a:srgbClr val="2D895B"/>
        </a:accent6>
        <a:hlink>
          <a:srgbClr val="FFFF66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6DAD"/>
        </a:lt1>
        <a:dk2>
          <a:srgbClr val="66FF66"/>
        </a:dk2>
        <a:lt2>
          <a:srgbClr val="C0C0C0"/>
        </a:lt2>
        <a:accent1>
          <a:srgbClr val="C48AB6"/>
        </a:accent1>
        <a:accent2>
          <a:srgbClr val="FFCCFF"/>
        </a:accent2>
        <a:accent3>
          <a:srgbClr val="B4BBD3"/>
        </a:accent3>
        <a:accent4>
          <a:srgbClr val="DCDCDC"/>
        </a:accent4>
        <a:accent5>
          <a:srgbClr val="DEC4D7"/>
        </a:accent5>
        <a:accent6>
          <a:srgbClr val="E5B7E5"/>
        </a:accent6>
        <a:hlink>
          <a:srgbClr val="00FFFF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996633"/>
        </a:lt1>
        <a:dk2>
          <a:srgbClr val="66FFFF"/>
        </a:dk2>
        <a:lt2>
          <a:srgbClr val="C0C0C0"/>
        </a:lt2>
        <a:accent1>
          <a:srgbClr val="CD7C73"/>
        </a:accent1>
        <a:accent2>
          <a:srgbClr val="B6B6CE"/>
        </a:accent2>
        <a:accent3>
          <a:srgbClr val="CAB9AD"/>
        </a:accent3>
        <a:accent4>
          <a:srgbClr val="DCDC00"/>
        </a:accent4>
        <a:accent5>
          <a:srgbClr val="E2BFBD"/>
        </a:accent5>
        <a:accent6>
          <a:srgbClr val="A3A3B8"/>
        </a:accent6>
        <a:hlink>
          <a:srgbClr val="0000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8080"/>
        </a:lt1>
        <a:dk2>
          <a:srgbClr val="FFFF00"/>
        </a:dk2>
        <a:lt2>
          <a:srgbClr val="C0C0C0"/>
        </a:lt2>
        <a:accent1>
          <a:srgbClr val="859CC9"/>
        </a:accent1>
        <a:accent2>
          <a:srgbClr val="FFCCFF"/>
        </a:accent2>
        <a:accent3>
          <a:srgbClr val="AAC1C1"/>
        </a:accent3>
        <a:accent4>
          <a:srgbClr val="DCDC57"/>
        </a:accent4>
        <a:accent5>
          <a:srgbClr val="C3CBE0"/>
        </a:accent5>
        <a:accent6>
          <a:srgbClr val="E5B7E5"/>
        </a:accent6>
        <a:hlink>
          <a:srgbClr val="99FFCC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578</Words>
  <Application>WPS 演示</Application>
  <PresentationFormat>在屏幕上显示</PresentationFormat>
  <Paragraphs>52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Wingdings 2</vt:lpstr>
      <vt:lpstr>Comic Sans MS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天坛月色</vt:lpstr>
      <vt:lpstr>自定义设计方案</vt:lpstr>
      <vt:lpstr>Lesson 16 A Skating Lesson</vt:lpstr>
      <vt:lpstr>What is the man doing?</vt:lpstr>
      <vt:lpstr>What are they doing?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learn    teach     think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15</cp:revision>
  <dcterms:created xsi:type="dcterms:W3CDTF">2023-09-30T08:41:00Z</dcterms:created>
  <dcterms:modified xsi:type="dcterms:W3CDTF">2023-09-30T11:46:15Z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AB87E6BE9AE740D7B25A0E5937960CEE_13</vt:lpwstr>
  </property>
  <property fmtid="{D5CDD505-2E9C-101B-9397-08002B2CF9AE}" pid="4" name="KSOProductBuildVer">
    <vt:lpwstr>2052-12.1.0.15374</vt:lpwstr>
  </property>
</Properties>
</file>