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2" r:id="rId8"/>
    <p:sldId id="261" r:id="rId9"/>
    <p:sldId id="264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2" descr="3cc70428e7e3bbc7e4cd40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3" descr="image00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000" y="2209800"/>
            <a:ext cx="3000375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Text Box 5"/>
          <p:cNvSpPr txBox="1"/>
          <p:nvPr/>
        </p:nvSpPr>
        <p:spPr>
          <a:xfrm>
            <a:off x="1066800" y="533400"/>
            <a:ext cx="6781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3200" b="1" dirty="0">
                <a:solidFill>
                  <a:srgbClr val="00CC00"/>
                </a:solidFill>
                <a:latin typeface="Times New Roman" panose="02020603050405020304" pitchFamily="18" charset="0"/>
                <a:ea typeface="楷体_GB2312" pitchFamily="49" charset="-122"/>
              </a:rPr>
              <a:t>Unit 4 Lesson 20 Li Ming’s Family</a:t>
            </a:r>
            <a:endParaRPr lang="en-US" altLang="zh-CN" sz="3200" b="1" dirty="0">
              <a:solidFill>
                <a:srgbClr val="00CC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0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4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6" name="Rectangle 4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4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Text Box 5"/>
          <p:cNvSpPr txBox="1"/>
          <p:nvPr/>
        </p:nvSpPr>
        <p:spPr>
          <a:xfrm>
            <a:off x="2284413" y="2066925"/>
            <a:ext cx="6248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Part A</a:t>
            </a:r>
            <a:r>
              <a:rPr lang="en-US" altLang="zh-CN" sz="3600" b="1" dirty="0">
                <a:solidFill>
                  <a:srgbClr val="FF0066"/>
                </a:solidFill>
                <a:latin typeface="Monotype Corsiva" panose="03010101010201010101" pitchFamily="66" charset="0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latin typeface="Monotype Corsiva" panose="03010101010201010101" pitchFamily="66" charset="0"/>
                <a:ea typeface="楷体_GB2312" pitchFamily="49" charset="-122"/>
              </a:rPr>
              <a:t>教学重、难点</a:t>
            </a:r>
            <a:endParaRPr lang="zh-CN" altLang="en-US" sz="3600" b="1" dirty="0">
              <a:solidFill>
                <a:srgbClr val="FF0066"/>
              </a:solidFill>
              <a:latin typeface="Monotype Corsiva" panose="03010101010201010101" pitchFamily="66" charset="0"/>
              <a:ea typeface="楷体_GB2312" pitchFamily="49" charset="-122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1258888" y="3040063"/>
            <a:ext cx="7129462" cy="2089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能听、说、认、读单词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family, </a:t>
            </a:r>
            <a:endParaRPr lang="en-US" altLang="zh-CN" sz="3200" b="1" dirty="0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     mother, father, doctor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并能交换简单的家庭信息。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8" name="Picture 2" descr="amy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04800"/>
            <a:ext cx="1462088" cy="1512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AutoShape 3"/>
          <p:cNvSpPr/>
          <p:nvPr/>
        </p:nvSpPr>
        <p:spPr>
          <a:xfrm>
            <a:off x="1752600" y="1905000"/>
            <a:ext cx="5256213" cy="3384550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17694720">
                <a:pos x="643084531" y="53696199"/>
              </a:cxn>
              <a:cxn ang="11796480">
                <a:pos x="173384214" y="265166156"/>
              </a:cxn>
              <a:cxn ang="5898240">
                <a:pos x="643084531" y="530332312"/>
              </a:cxn>
              <a:cxn ang="0">
                <a:pos x="1105679533" y="265166156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99CC">
              <a:alpha val="100000"/>
            </a:srgbClr>
          </a:solidFill>
          <a:ln w="9525" cap="flat" cmpd="sng">
            <a:solidFill>
              <a:srgbClr val="FF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7172" name="Picture 4" descr="parent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2362200"/>
            <a:ext cx="2592388" cy="175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Text Box 5"/>
          <p:cNvSpPr txBox="1"/>
          <p:nvPr/>
        </p:nvSpPr>
        <p:spPr>
          <a:xfrm>
            <a:off x="3657600" y="5791200"/>
            <a:ext cx="19129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parent</a:t>
            </a:r>
            <a:r>
              <a:rPr lang="en-US" altLang="zh-CN" sz="36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s</a:t>
            </a:r>
            <a:endParaRPr lang="en-US" altLang="zh-CN" sz="36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2895600" y="5257800"/>
            <a:ext cx="29940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mother</a:t>
            </a:r>
            <a:r>
              <a:rPr lang="en-US" altLang="zh-CN" sz="2800" b="1" dirty="0">
                <a:latin typeface="Times New Roman" panose="02020603050405020304" pitchFamily="18" charset="0"/>
              </a:rPr>
              <a:t> and 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father</a:t>
            </a:r>
            <a:endParaRPr lang="en-US" altLang="zh-CN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5" name="Text Box 3"/>
          <p:cNvSpPr txBox="1"/>
          <p:nvPr/>
        </p:nvSpPr>
        <p:spPr>
          <a:xfrm>
            <a:off x="1049338" y="5099050"/>
            <a:ext cx="34369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This is my 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father</a:t>
            </a:r>
            <a:r>
              <a:rPr lang="en-US" altLang="zh-CN" sz="3200" b="1" dirty="0">
                <a:latin typeface="Times New Roman" panose="02020603050405020304" pitchFamily="18" charset="0"/>
              </a:rPr>
              <a:t>.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pic>
        <p:nvPicPr>
          <p:cNvPr id="8196" name="Picture 4" descr="2007126174521229_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5400" y="1143000"/>
            <a:ext cx="2971800" cy="3930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Text Box 5"/>
          <p:cNvSpPr txBox="1"/>
          <p:nvPr/>
        </p:nvSpPr>
        <p:spPr>
          <a:xfrm>
            <a:off x="5003800" y="5157788"/>
            <a:ext cx="3352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This is my 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mother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5125" name="Text Box 7"/>
          <p:cNvSpPr txBox="1"/>
          <p:nvPr/>
        </p:nvSpPr>
        <p:spPr>
          <a:xfrm>
            <a:off x="3124200" y="5943600"/>
            <a:ext cx="12192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爸爸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5126" name="Text Box 8"/>
          <p:cNvSpPr txBox="1"/>
          <p:nvPr/>
        </p:nvSpPr>
        <p:spPr>
          <a:xfrm>
            <a:off x="6477000" y="5867400"/>
            <a:ext cx="1219200" cy="57943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妈妈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5127" name="Picture 2" descr="男老师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53" t="8888" r="51219" b="2222"/>
          <a:stretch>
            <a:fillRect/>
          </a:stretch>
        </p:blipFill>
        <p:spPr>
          <a:xfrm>
            <a:off x="1600200" y="1676400"/>
            <a:ext cx="1676400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9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2200" y="304800"/>
            <a:ext cx="34290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6400" y="3505200"/>
            <a:ext cx="6029325" cy="180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Box 7"/>
          <p:cNvSpPr txBox="1"/>
          <p:nvPr/>
        </p:nvSpPr>
        <p:spPr>
          <a:xfrm>
            <a:off x="2514600" y="5638800"/>
            <a:ext cx="4953000" cy="5842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我是个学生。我叫李明。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3276600" y="627063"/>
            <a:ext cx="23050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Let’s read</a:t>
            </a:r>
            <a:endParaRPr lang="en-US" altLang="zh-CN" sz="36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2051050" y="2382838"/>
            <a:ext cx="5472113" cy="27749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Parents, parents.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Mother, mother.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Father, father.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Sister, sister.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</Words>
  <Application>WPS 演示</Application>
  <PresentationFormat>全屏显示(4:3)</PresentationFormat>
  <Paragraphs>32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楷体_GB2312</vt:lpstr>
      <vt:lpstr>新宋体</vt:lpstr>
      <vt:lpstr>Monotype Corsiva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8</cp:revision>
  <dcterms:created xsi:type="dcterms:W3CDTF">2023-09-30T08:36:00Z</dcterms:created>
  <dcterms:modified xsi:type="dcterms:W3CDTF">2023-09-30T15:50:44Z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6DE84F8D1436403783293566B703A4F2_13</vt:lpwstr>
  </property>
  <property fmtid="{D5CDD505-2E9C-101B-9397-08002B2CF9AE}" pid="4" name="KSOProductBuildVer">
    <vt:lpwstr>2052-12.1.0.15374</vt:lpwstr>
  </property>
</Properties>
</file>