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924" r:id="rId5"/>
    <p:sldId id="698" r:id="rId6"/>
    <p:sldId id="870" r:id="rId8"/>
    <p:sldId id="871" r:id="rId9"/>
    <p:sldId id="919" r:id="rId10"/>
    <p:sldId id="920" r:id="rId11"/>
    <p:sldId id="876" r:id="rId12"/>
    <p:sldId id="885" r:id="rId13"/>
    <p:sldId id="877" r:id="rId14"/>
    <p:sldId id="878" r:id="rId15"/>
    <p:sldId id="879" r:id="rId16"/>
    <p:sldId id="882" r:id="rId17"/>
    <p:sldId id="881" r:id="rId18"/>
    <p:sldId id="883" r:id="rId19"/>
    <p:sldId id="884" r:id="rId20"/>
    <p:sldId id="921" r:id="rId21"/>
    <p:sldId id="940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8" userDrawn="1">
          <p15:clr>
            <a:srgbClr val="A4A3A4"/>
          </p15:clr>
        </p15:guide>
        <p15:guide id="2" pos="32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D"/>
    <a:srgbClr val="FFF7C6"/>
    <a:srgbClr val="8567D1"/>
    <a:srgbClr val="AA95DF"/>
    <a:srgbClr val="FFFFFF"/>
    <a:srgbClr val="34A471"/>
    <a:srgbClr val="595959"/>
    <a:srgbClr val="A5590F"/>
    <a:srgbClr val="00A3E3"/>
    <a:srgbClr val="0BA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2018"/>
        <p:guide pos="32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28.jpeg"/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28.jpeg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1"/>
          <p:cNvGrpSpPr/>
          <p:nvPr/>
        </p:nvGrpSpPr>
        <p:grpSpPr>
          <a:xfrm>
            <a:off x="3596005" y="4097338"/>
            <a:ext cx="2100263" cy="645160"/>
            <a:chOff x="1733615" y="3406765"/>
            <a:chExt cx="2100168" cy="646105"/>
          </a:xfrm>
        </p:grpSpPr>
        <p:sp>
          <p:nvSpPr>
            <p:cNvPr id="20482" name="矩形 12"/>
            <p:cNvSpPr/>
            <p:nvPr/>
          </p:nvSpPr>
          <p:spPr>
            <a:xfrm>
              <a:off x="1733615" y="3406765"/>
              <a:ext cx="936625" cy="6461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177661" y="3437896"/>
              <a:ext cx="661305" cy="578127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484" name="矩形 15"/>
            <p:cNvSpPr/>
            <p:nvPr/>
          </p:nvSpPr>
          <p:spPr>
            <a:xfrm>
              <a:off x="2897158" y="3406765"/>
              <a:ext cx="936625" cy="6454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79438" y="527050"/>
            <a:ext cx="8921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0486" name="组合 11"/>
          <p:cNvGrpSpPr/>
          <p:nvPr/>
        </p:nvGrpSpPr>
        <p:grpSpPr>
          <a:xfrm>
            <a:off x="943293" y="4097338"/>
            <a:ext cx="2098675" cy="644525"/>
            <a:chOff x="1733615" y="3406765"/>
            <a:chExt cx="2100168" cy="645469"/>
          </a:xfrm>
        </p:grpSpPr>
        <p:sp>
          <p:nvSpPr>
            <p:cNvPr id="20487" name="矩形 12"/>
            <p:cNvSpPr/>
            <p:nvPr/>
          </p:nvSpPr>
          <p:spPr>
            <a:xfrm>
              <a:off x="1733615" y="3406765"/>
              <a:ext cx="936625" cy="6454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177661" y="3437896"/>
              <a:ext cx="661305" cy="578127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489" name="矩形 15"/>
            <p:cNvSpPr/>
            <p:nvPr/>
          </p:nvSpPr>
          <p:spPr>
            <a:xfrm>
              <a:off x="2897158" y="3406765"/>
              <a:ext cx="936625" cy="6454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468755" y="4021138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92" name="文本框 3"/>
          <p:cNvSpPr txBox="1"/>
          <p:nvPr/>
        </p:nvSpPr>
        <p:spPr>
          <a:xfrm>
            <a:off x="1657350" y="728663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P17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93" name="Picture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88" r="-278"/>
          <a:stretch>
            <a:fillRect/>
          </a:stretch>
        </p:blipFill>
        <p:spPr>
          <a:xfrm>
            <a:off x="4258945" y="1728470"/>
            <a:ext cx="1339850" cy="22885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94" name="组合 11"/>
          <p:cNvGrpSpPr/>
          <p:nvPr/>
        </p:nvGrpSpPr>
        <p:grpSpPr>
          <a:xfrm>
            <a:off x="6242368" y="4097338"/>
            <a:ext cx="2098675" cy="644525"/>
            <a:chOff x="1733615" y="3406765"/>
            <a:chExt cx="2100168" cy="645469"/>
          </a:xfrm>
        </p:grpSpPr>
        <p:sp>
          <p:nvSpPr>
            <p:cNvPr id="20495" name="矩形 12"/>
            <p:cNvSpPr/>
            <p:nvPr/>
          </p:nvSpPr>
          <p:spPr>
            <a:xfrm>
              <a:off x="1733615" y="3406765"/>
              <a:ext cx="936625" cy="6454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177661" y="3437896"/>
              <a:ext cx="661305" cy="578127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497" name="矩形 15"/>
            <p:cNvSpPr/>
            <p:nvPr/>
          </p:nvSpPr>
          <p:spPr>
            <a:xfrm>
              <a:off x="2897158" y="3406765"/>
              <a:ext cx="936625" cy="6454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096068" y="4016375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1005" y="4016375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765" y="2426970"/>
            <a:ext cx="3131185" cy="1556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165" y="2508250"/>
            <a:ext cx="906780" cy="139382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21400" y="513080"/>
            <a:ext cx="2171700" cy="3507740"/>
            <a:chOff x="9640" y="808"/>
            <a:chExt cx="3420" cy="5524"/>
          </a:xfrm>
        </p:grpSpPr>
        <p:pic>
          <p:nvPicPr>
            <p:cNvPr id="20499" name="Picture 2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842" r="43718"/>
            <a:stretch>
              <a:fillRect/>
            </a:stretch>
          </p:blipFill>
          <p:spPr>
            <a:xfrm>
              <a:off x="10683" y="808"/>
              <a:ext cx="728" cy="54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 l="8429"/>
            <a:stretch>
              <a:fillRect/>
            </a:stretch>
          </p:blipFill>
          <p:spPr>
            <a:xfrm>
              <a:off x="11550" y="1825"/>
              <a:ext cx="1510" cy="441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 l="18067" r="12545"/>
            <a:stretch>
              <a:fillRect/>
            </a:stretch>
          </p:blipFill>
          <p:spPr>
            <a:xfrm>
              <a:off x="9640" y="5222"/>
              <a:ext cx="1156" cy="111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 l="18067" r="12545"/>
            <a:stretch>
              <a:fillRect/>
            </a:stretch>
          </p:blipFill>
          <p:spPr>
            <a:xfrm>
              <a:off x="9640" y="4122"/>
              <a:ext cx="1156" cy="111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 l="18067" r="12545"/>
            <a:stretch>
              <a:fillRect/>
            </a:stretch>
          </p:blipFill>
          <p:spPr>
            <a:xfrm>
              <a:off x="9640" y="3079"/>
              <a:ext cx="1156" cy="111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 l="18067" r="12545"/>
            <a:stretch>
              <a:fillRect/>
            </a:stretch>
          </p:blipFill>
          <p:spPr>
            <a:xfrm>
              <a:off x="9640" y="1975"/>
              <a:ext cx="1156" cy="111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EFFFF">
                    <a:alpha val="100000"/>
                  </a:srgbClr>
                </a:clrFrom>
                <a:clrTo>
                  <a:srgbClr val="FEFFFF">
                    <a:alpha val="100000"/>
                    <a:alpha val="0"/>
                  </a:srgbClr>
                </a:clrTo>
              </a:clrChange>
            </a:blip>
            <a:srcRect l="18067" r="12545"/>
            <a:stretch>
              <a:fillRect/>
            </a:stretch>
          </p:blipFill>
          <p:spPr>
            <a:xfrm>
              <a:off x="9640" y="830"/>
              <a:ext cx="1156" cy="111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8"/>
          <p:cNvGrpSpPr/>
          <p:nvPr/>
        </p:nvGrpSpPr>
        <p:grpSpPr>
          <a:xfrm>
            <a:off x="1441450" y="1600200"/>
            <a:ext cx="2655888" cy="860425"/>
            <a:chOff x="1733615" y="3387715"/>
            <a:chExt cx="2655385" cy="859248"/>
          </a:xfrm>
        </p:grpSpPr>
        <p:sp>
          <p:nvSpPr>
            <p:cNvPr id="21506" name="矩形 1"/>
            <p:cNvSpPr/>
            <p:nvPr/>
          </p:nvSpPr>
          <p:spPr>
            <a:xfrm>
              <a:off x="1733615" y="3406765"/>
              <a:ext cx="936625" cy="8288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441506" y="3397227"/>
              <a:ext cx="849152" cy="849736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508" name="矩形 15"/>
            <p:cNvSpPr/>
            <p:nvPr/>
          </p:nvSpPr>
          <p:spPr>
            <a:xfrm>
              <a:off x="3452375" y="338771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15"/>
          <p:cNvSpPr/>
          <p:nvPr/>
        </p:nvSpPr>
        <p:spPr>
          <a:xfrm>
            <a:off x="2341563" y="1627188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549275" y="601663"/>
            <a:ext cx="8921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2.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1511" name="组合 30"/>
          <p:cNvGrpSpPr/>
          <p:nvPr/>
        </p:nvGrpSpPr>
        <p:grpSpPr>
          <a:xfrm>
            <a:off x="4737100" y="1611313"/>
            <a:ext cx="2655888" cy="858837"/>
            <a:chOff x="1733615" y="3387715"/>
            <a:chExt cx="2655385" cy="859248"/>
          </a:xfrm>
        </p:grpSpPr>
        <p:sp>
          <p:nvSpPr>
            <p:cNvPr id="21512" name="矩形 31"/>
            <p:cNvSpPr/>
            <p:nvPr/>
          </p:nvSpPr>
          <p:spPr>
            <a:xfrm>
              <a:off x="1733615" y="340676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441506" y="3397245"/>
              <a:ext cx="849152" cy="849718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514" name="矩形 15"/>
            <p:cNvSpPr/>
            <p:nvPr/>
          </p:nvSpPr>
          <p:spPr>
            <a:xfrm>
              <a:off x="3452375" y="338771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5" name="矩形 15"/>
          <p:cNvSpPr/>
          <p:nvPr/>
        </p:nvSpPr>
        <p:spPr>
          <a:xfrm>
            <a:off x="5637213" y="1638300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516" name="组合 35"/>
          <p:cNvGrpSpPr/>
          <p:nvPr/>
        </p:nvGrpSpPr>
        <p:grpSpPr>
          <a:xfrm>
            <a:off x="1479550" y="2705100"/>
            <a:ext cx="2655888" cy="860425"/>
            <a:chOff x="1733615" y="3387715"/>
            <a:chExt cx="2655385" cy="859248"/>
          </a:xfrm>
        </p:grpSpPr>
        <p:sp>
          <p:nvSpPr>
            <p:cNvPr id="21517" name="矩形 36"/>
            <p:cNvSpPr/>
            <p:nvPr/>
          </p:nvSpPr>
          <p:spPr>
            <a:xfrm>
              <a:off x="1733615" y="340676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441506" y="3397227"/>
              <a:ext cx="849152" cy="849736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519" name="矩形 15"/>
            <p:cNvSpPr/>
            <p:nvPr/>
          </p:nvSpPr>
          <p:spPr>
            <a:xfrm>
              <a:off x="3452375" y="338771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0" name="矩形 15"/>
          <p:cNvSpPr/>
          <p:nvPr/>
        </p:nvSpPr>
        <p:spPr>
          <a:xfrm>
            <a:off x="2379663" y="2732088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521" name="组合 40"/>
          <p:cNvGrpSpPr/>
          <p:nvPr/>
        </p:nvGrpSpPr>
        <p:grpSpPr>
          <a:xfrm>
            <a:off x="4775200" y="2716213"/>
            <a:ext cx="2655888" cy="858837"/>
            <a:chOff x="1733615" y="3387715"/>
            <a:chExt cx="2655385" cy="859248"/>
          </a:xfrm>
        </p:grpSpPr>
        <p:sp>
          <p:nvSpPr>
            <p:cNvPr id="21522" name="矩形 41"/>
            <p:cNvSpPr/>
            <p:nvPr/>
          </p:nvSpPr>
          <p:spPr>
            <a:xfrm>
              <a:off x="1733615" y="340676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441506" y="3397245"/>
              <a:ext cx="849152" cy="849718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524" name="矩形 15"/>
            <p:cNvSpPr/>
            <p:nvPr/>
          </p:nvSpPr>
          <p:spPr>
            <a:xfrm>
              <a:off x="3452375" y="338771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5" name="矩形 15"/>
          <p:cNvSpPr/>
          <p:nvPr/>
        </p:nvSpPr>
        <p:spPr>
          <a:xfrm>
            <a:off x="5675313" y="2743200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526" name="组合 45"/>
          <p:cNvGrpSpPr/>
          <p:nvPr/>
        </p:nvGrpSpPr>
        <p:grpSpPr>
          <a:xfrm>
            <a:off x="1498600" y="3829050"/>
            <a:ext cx="2655888" cy="860425"/>
            <a:chOff x="1733615" y="3387715"/>
            <a:chExt cx="2655385" cy="859248"/>
          </a:xfrm>
        </p:grpSpPr>
        <p:sp>
          <p:nvSpPr>
            <p:cNvPr id="21527" name="矩形 46"/>
            <p:cNvSpPr/>
            <p:nvPr/>
          </p:nvSpPr>
          <p:spPr>
            <a:xfrm>
              <a:off x="1733615" y="340676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441506" y="3397227"/>
              <a:ext cx="849152" cy="849736"/>
            </a:xfrm>
            <a:prstGeom prst="ellipse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529" name="矩形 15"/>
            <p:cNvSpPr/>
            <p:nvPr/>
          </p:nvSpPr>
          <p:spPr>
            <a:xfrm>
              <a:off x="3452375" y="3387715"/>
              <a:ext cx="9366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8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4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0" name="矩形 15"/>
          <p:cNvSpPr/>
          <p:nvPr/>
        </p:nvSpPr>
        <p:spPr>
          <a:xfrm>
            <a:off x="2398713" y="3856038"/>
            <a:ext cx="9366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31" name="文本框 3"/>
          <p:cNvSpPr txBox="1"/>
          <p:nvPr/>
        </p:nvSpPr>
        <p:spPr>
          <a:xfrm>
            <a:off x="1498600" y="796925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P17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5" grpId="0"/>
      <p:bldP spid="40" grpId="0"/>
      <p:bldP spid="45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正五边形 34"/>
          <p:cNvSpPr/>
          <p:nvPr/>
        </p:nvSpPr>
        <p:spPr>
          <a:xfrm>
            <a:off x="3268663" y="3965575"/>
            <a:ext cx="490538" cy="490538"/>
          </a:xfrm>
          <a:prstGeom prst="pentagon">
            <a:avLst/>
          </a:prstGeom>
          <a:solidFill>
            <a:srgbClr val="8FCE4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正五边形 35"/>
          <p:cNvSpPr/>
          <p:nvPr/>
        </p:nvSpPr>
        <p:spPr>
          <a:xfrm>
            <a:off x="4035425" y="3979863"/>
            <a:ext cx="490538" cy="490538"/>
          </a:xfrm>
          <a:prstGeom prst="pentagon">
            <a:avLst/>
          </a:prstGeom>
          <a:solidFill>
            <a:srgbClr val="8FCE4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正五边形 36"/>
          <p:cNvSpPr/>
          <p:nvPr/>
        </p:nvSpPr>
        <p:spPr>
          <a:xfrm>
            <a:off x="4773613" y="3979863"/>
            <a:ext cx="490538" cy="490538"/>
          </a:xfrm>
          <a:prstGeom prst="pentagon">
            <a:avLst/>
          </a:prstGeom>
          <a:solidFill>
            <a:srgbClr val="8FCE4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270250" y="3111500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038600" y="3122613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775200" y="3125788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492750" y="3125788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203950" y="3122613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4585" name="组合 60"/>
          <p:cNvGrpSpPr/>
          <p:nvPr/>
        </p:nvGrpSpPr>
        <p:grpSpPr>
          <a:xfrm>
            <a:off x="6983413" y="2173288"/>
            <a:ext cx="2073275" cy="2311400"/>
            <a:chOff x="6944777" y="1868816"/>
            <a:chExt cx="2073293" cy="2310860"/>
          </a:xfrm>
        </p:grpSpPr>
        <p:grpSp>
          <p:nvGrpSpPr>
            <p:cNvPr id="24586" name="组合 6"/>
            <p:cNvGrpSpPr/>
            <p:nvPr/>
          </p:nvGrpSpPr>
          <p:grpSpPr>
            <a:xfrm>
              <a:off x="6944777" y="2760815"/>
              <a:ext cx="1917423" cy="546735"/>
              <a:chOff x="2174875" y="3457574"/>
              <a:chExt cx="3333751" cy="95134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174875" y="3457518"/>
                <a:ext cx="949492" cy="95277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67260" y="3457518"/>
                <a:ext cx="949492" cy="95277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559645" y="3457518"/>
                <a:ext cx="949492" cy="95277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  <p:grpSp>
          <p:nvGrpSpPr>
            <p:cNvPr id="24590" name="组合 38"/>
            <p:cNvGrpSpPr/>
            <p:nvPr/>
          </p:nvGrpSpPr>
          <p:grpSpPr>
            <a:xfrm>
              <a:off x="6944777" y="3632941"/>
              <a:ext cx="1917423" cy="546735"/>
              <a:chOff x="2174875" y="3457574"/>
              <a:chExt cx="3333751" cy="95134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2174875" y="3458901"/>
                <a:ext cx="949492" cy="95001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367260" y="3458901"/>
                <a:ext cx="949492" cy="95001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4559645" y="3458901"/>
                <a:ext cx="949492" cy="95001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  <p:grpSp>
          <p:nvGrpSpPr>
            <p:cNvPr id="24594" name="组合 12"/>
            <p:cNvGrpSpPr/>
            <p:nvPr/>
          </p:nvGrpSpPr>
          <p:grpSpPr>
            <a:xfrm>
              <a:off x="6977693" y="1868816"/>
              <a:ext cx="2040377" cy="661743"/>
              <a:chOff x="6894569" y="1868816"/>
              <a:chExt cx="2040377" cy="661743"/>
            </a:xfrm>
          </p:grpSpPr>
          <p:sp>
            <p:nvSpPr>
              <p:cNvPr id="24595" name="矩形 15"/>
              <p:cNvSpPr/>
              <p:nvPr/>
            </p:nvSpPr>
            <p:spPr>
              <a:xfrm>
                <a:off x="6894569" y="1868816"/>
                <a:ext cx="678122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596" name="矩形 15"/>
              <p:cNvSpPr/>
              <p:nvPr/>
            </p:nvSpPr>
            <p:spPr>
              <a:xfrm>
                <a:off x="8258035" y="1877279"/>
                <a:ext cx="676911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597" name="矩形 15"/>
              <p:cNvSpPr/>
              <p:nvPr/>
            </p:nvSpPr>
            <p:spPr>
              <a:xfrm>
                <a:off x="7572691" y="1884228"/>
                <a:ext cx="678122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en-US" altLang="zh-CN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4598" name="组合 59"/>
          <p:cNvGrpSpPr/>
          <p:nvPr/>
        </p:nvGrpSpPr>
        <p:grpSpPr>
          <a:xfrm>
            <a:off x="3197225" y="1406525"/>
            <a:ext cx="3497263" cy="3063875"/>
            <a:chOff x="3158546" y="1102302"/>
            <a:chExt cx="3498455" cy="3062907"/>
          </a:xfrm>
        </p:grpSpPr>
        <p:sp>
          <p:nvSpPr>
            <p:cNvPr id="4" name="正五边形 3"/>
            <p:cNvSpPr/>
            <p:nvPr/>
          </p:nvSpPr>
          <p:spPr>
            <a:xfrm>
              <a:off x="3231596" y="3660543"/>
              <a:ext cx="490705" cy="490383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3231596" y="1916433"/>
              <a:ext cx="490705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231596" y="2808326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" name="心形 6"/>
            <p:cNvSpPr/>
            <p:nvPr/>
          </p:nvSpPr>
          <p:spPr>
            <a:xfrm>
              <a:off x="3158546" y="1102302"/>
              <a:ext cx="609808" cy="449121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正五边形 13"/>
            <p:cNvSpPr/>
            <p:nvPr/>
          </p:nvSpPr>
          <p:spPr>
            <a:xfrm>
              <a:off x="3998620" y="3674827"/>
              <a:ext cx="490704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3998620" y="1929129"/>
              <a:ext cx="490704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98620" y="2821022"/>
              <a:ext cx="490704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7" name="心形 16"/>
            <p:cNvSpPr/>
            <p:nvPr/>
          </p:nvSpPr>
          <p:spPr>
            <a:xfrm>
              <a:off x="3925570" y="1116585"/>
              <a:ext cx="609808" cy="449120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4737059" y="3674827"/>
              <a:ext cx="490705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737059" y="1929129"/>
              <a:ext cx="490705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37059" y="2821022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心形 20"/>
            <p:cNvSpPr/>
            <p:nvPr/>
          </p:nvSpPr>
          <p:spPr>
            <a:xfrm>
              <a:off x="4664009" y="1116585"/>
              <a:ext cx="609808" cy="449120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正五边形 21"/>
            <p:cNvSpPr/>
            <p:nvPr/>
          </p:nvSpPr>
          <p:spPr>
            <a:xfrm>
              <a:off x="5454853" y="3674827"/>
              <a:ext cx="490705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5454853" y="1929129"/>
              <a:ext cx="490705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454853" y="2821022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5" name="心形 24"/>
            <p:cNvSpPr/>
            <p:nvPr/>
          </p:nvSpPr>
          <p:spPr>
            <a:xfrm>
              <a:off x="5381804" y="1114998"/>
              <a:ext cx="609808" cy="450708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6" name="正五边形 25"/>
            <p:cNvSpPr/>
            <p:nvPr/>
          </p:nvSpPr>
          <p:spPr>
            <a:xfrm>
              <a:off x="6166296" y="3674827"/>
              <a:ext cx="490705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6166296" y="1929129"/>
              <a:ext cx="490705" cy="49038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166296" y="2821022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1" name="矩形 15"/>
          <p:cNvSpPr/>
          <p:nvPr/>
        </p:nvSpPr>
        <p:spPr>
          <a:xfrm>
            <a:off x="7026275" y="3016250"/>
            <a:ext cx="6794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5"/>
          <p:cNvSpPr/>
          <p:nvPr/>
        </p:nvSpPr>
        <p:spPr>
          <a:xfrm>
            <a:off x="8389938" y="3024188"/>
            <a:ext cx="677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5"/>
          <p:cNvSpPr/>
          <p:nvPr/>
        </p:nvSpPr>
        <p:spPr>
          <a:xfrm>
            <a:off x="7742238" y="3030538"/>
            <a:ext cx="677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矩形 15"/>
          <p:cNvSpPr/>
          <p:nvPr/>
        </p:nvSpPr>
        <p:spPr>
          <a:xfrm>
            <a:off x="7026275" y="3887788"/>
            <a:ext cx="6794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矩形 15"/>
          <p:cNvSpPr/>
          <p:nvPr/>
        </p:nvSpPr>
        <p:spPr>
          <a:xfrm>
            <a:off x="8389938" y="3895725"/>
            <a:ext cx="677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矩形 15"/>
          <p:cNvSpPr/>
          <p:nvPr/>
        </p:nvSpPr>
        <p:spPr>
          <a:xfrm>
            <a:off x="7705725" y="3903663"/>
            <a:ext cx="6778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624" name="组合 49"/>
          <p:cNvGrpSpPr/>
          <p:nvPr/>
        </p:nvGrpSpPr>
        <p:grpSpPr>
          <a:xfrm>
            <a:off x="254000" y="2079625"/>
            <a:ext cx="3081338" cy="2417128"/>
            <a:chOff x="216022" y="1774536"/>
            <a:chExt cx="3081094" cy="2418094"/>
          </a:xfrm>
        </p:grpSpPr>
        <p:sp>
          <p:nvSpPr>
            <p:cNvPr id="51" name="椭圆 50"/>
            <p:cNvSpPr/>
            <p:nvPr/>
          </p:nvSpPr>
          <p:spPr>
            <a:xfrm>
              <a:off x="216022" y="2760768"/>
              <a:ext cx="490499" cy="490733"/>
            </a:xfrm>
            <a:prstGeom prst="ellipse">
              <a:avLst/>
            </a:prstGeom>
            <a:solidFill>
              <a:srgbClr val="93E3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2" name="正五边形 51"/>
            <p:cNvSpPr/>
            <p:nvPr/>
          </p:nvSpPr>
          <p:spPr>
            <a:xfrm>
              <a:off x="216022" y="3583422"/>
              <a:ext cx="490499" cy="490733"/>
            </a:xfrm>
            <a:prstGeom prst="pentagon">
              <a:avLst/>
            </a:prstGeom>
            <a:solidFill>
              <a:srgbClr val="8FCE4A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>
              <a:off x="216022" y="1868236"/>
              <a:ext cx="490499" cy="490733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4" name="心形 53"/>
            <p:cNvSpPr/>
            <p:nvPr/>
          </p:nvSpPr>
          <p:spPr>
            <a:xfrm>
              <a:off x="1211306" y="1917468"/>
              <a:ext cx="609552" cy="449443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5" name="心形 54"/>
            <p:cNvSpPr/>
            <p:nvPr/>
          </p:nvSpPr>
          <p:spPr>
            <a:xfrm>
              <a:off x="1211306" y="2802059"/>
              <a:ext cx="609552" cy="449442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6" name="心形 55"/>
            <p:cNvSpPr/>
            <p:nvPr/>
          </p:nvSpPr>
          <p:spPr>
            <a:xfrm>
              <a:off x="1211306" y="3661240"/>
              <a:ext cx="609552" cy="449443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631" name="Text Box 6"/>
            <p:cNvSpPr txBox="1"/>
            <p:nvPr/>
          </p:nvSpPr>
          <p:spPr>
            <a:xfrm>
              <a:off x="655725" y="2628952"/>
              <a:ext cx="1965169" cy="682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96875" indent="-396875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  多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632" name="Text Box 6"/>
            <p:cNvSpPr txBox="1"/>
            <p:nvPr/>
          </p:nvSpPr>
          <p:spPr>
            <a:xfrm>
              <a:off x="646201" y="3510367"/>
              <a:ext cx="1965169" cy="682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96875" indent="-396875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  少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633" name="Text Box 6"/>
            <p:cNvSpPr txBox="1"/>
            <p:nvPr/>
          </p:nvSpPr>
          <p:spPr>
            <a:xfrm>
              <a:off x="665249" y="1774536"/>
              <a:ext cx="2631867" cy="682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96875" indent="-396875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与   同样多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63" name="Rectangle 8"/>
          <p:cNvSpPr>
            <a:spLocks noChangeArrowheads="1"/>
          </p:cNvSpPr>
          <p:nvPr/>
        </p:nvSpPr>
        <p:spPr bwMode="auto">
          <a:xfrm>
            <a:off x="285750" y="574675"/>
            <a:ext cx="4138613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涂一涂，比一比。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35" name="文本框 38"/>
          <p:cNvSpPr txBox="1"/>
          <p:nvPr/>
        </p:nvSpPr>
        <p:spPr>
          <a:xfrm>
            <a:off x="4373563" y="668338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P19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矩形 15"/>
          <p:cNvSpPr/>
          <p:nvPr/>
        </p:nvSpPr>
        <p:spPr>
          <a:xfrm>
            <a:off x="6443663" y="4568825"/>
            <a:ext cx="263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11" grpId="0"/>
      <p:bldP spid="12" grpId="0"/>
      <p:bldP spid="13" grpId="0"/>
      <p:bldP spid="38" grpId="0"/>
      <p:bldP spid="43" grpId="0"/>
      <p:bldP spid="44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3400" y="791845"/>
            <a:ext cx="329311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填一填。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189992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" name="文本框 16"/>
          <p:cNvSpPr txBox="1"/>
          <p:nvPr/>
        </p:nvSpPr>
        <p:spPr>
          <a:xfrm>
            <a:off x="273558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" name="文本框 16"/>
          <p:cNvSpPr txBox="1"/>
          <p:nvPr/>
        </p:nvSpPr>
        <p:spPr>
          <a:xfrm>
            <a:off x="408432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" name="文本框 16"/>
          <p:cNvSpPr txBox="1"/>
          <p:nvPr/>
        </p:nvSpPr>
        <p:spPr>
          <a:xfrm>
            <a:off x="501396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5" name="文本框 16"/>
          <p:cNvSpPr txBox="1"/>
          <p:nvPr/>
        </p:nvSpPr>
        <p:spPr>
          <a:xfrm>
            <a:off x="623824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8" name="文本框 16"/>
          <p:cNvSpPr txBox="1"/>
          <p:nvPr/>
        </p:nvSpPr>
        <p:spPr>
          <a:xfrm>
            <a:off x="712216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859915" y="2815043"/>
            <a:ext cx="1433195" cy="593725"/>
            <a:chOff x="7428126" y="2897000"/>
            <a:chExt cx="1432903" cy="593716"/>
          </a:xfrm>
          <a:solidFill>
            <a:srgbClr val="FFFDED"/>
          </a:solidFill>
        </p:grpSpPr>
        <p:sp>
          <p:nvSpPr>
            <p:cNvPr id="90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1" name="文本框 16"/>
            <p:cNvSpPr txBox="1"/>
            <p:nvPr/>
          </p:nvSpPr>
          <p:spPr>
            <a:xfrm>
              <a:off x="8335856" y="2905941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2" name="文本框 16"/>
          <p:cNvSpPr txBox="1"/>
          <p:nvPr/>
        </p:nvSpPr>
        <p:spPr>
          <a:xfrm>
            <a:off x="2273300" y="2788691"/>
            <a:ext cx="648335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842135" y="3712276"/>
            <a:ext cx="1431925" cy="591820"/>
            <a:chOff x="7428126" y="2897000"/>
            <a:chExt cx="1431996" cy="591925"/>
          </a:xfrm>
          <a:solidFill>
            <a:srgbClr val="FFFDED"/>
          </a:solidFill>
        </p:grpSpPr>
        <p:sp>
          <p:nvSpPr>
            <p:cNvPr id="94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5" name="文本框 16"/>
            <p:cNvSpPr txBox="1"/>
            <p:nvPr/>
          </p:nvSpPr>
          <p:spPr>
            <a:xfrm>
              <a:off x="8334949" y="290415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6" name="文本框 16"/>
          <p:cNvSpPr txBox="1"/>
          <p:nvPr/>
        </p:nvSpPr>
        <p:spPr>
          <a:xfrm>
            <a:off x="2223770" y="3684971"/>
            <a:ext cx="647700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6217920" y="3711323"/>
            <a:ext cx="1433195" cy="593725"/>
            <a:chOff x="7428126" y="2897000"/>
            <a:chExt cx="1432903" cy="593716"/>
          </a:xfrm>
          <a:solidFill>
            <a:srgbClr val="FFFDED"/>
          </a:solidFill>
        </p:grpSpPr>
        <p:sp>
          <p:nvSpPr>
            <p:cNvPr id="100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1" name="文本框 16"/>
            <p:cNvSpPr txBox="1"/>
            <p:nvPr/>
          </p:nvSpPr>
          <p:spPr>
            <a:xfrm>
              <a:off x="8335856" y="2905941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9" name="文本框 16"/>
          <p:cNvSpPr txBox="1"/>
          <p:nvPr/>
        </p:nvSpPr>
        <p:spPr>
          <a:xfrm>
            <a:off x="6631305" y="3684971"/>
            <a:ext cx="648335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214110" y="2815996"/>
            <a:ext cx="1431925" cy="591820"/>
            <a:chOff x="7428126" y="2897000"/>
            <a:chExt cx="1431996" cy="591925"/>
          </a:xfrm>
          <a:solidFill>
            <a:srgbClr val="FFFDED"/>
          </a:solidFill>
        </p:grpSpPr>
        <p:sp>
          <p:nvSpPr>
            <p:cNvPr id="105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6" name="文本框 16"/>
            <p:cNvSpPr txBox="1"/>
            <p:nvPr/>
          </p:nvSpPr>
          <p:spPr>
            <a:xfrm>
              <a:off x="8334949" y="290415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4" name="文本框 16"/>
          <p:cNvSpPr txBox="1"/>
          <p:nvPr/>
        </p:nvSpPr>
        <p:spPr>
          <a:xfrm>
            <a:off x="6595745" y="2788691"/>
            <a:ext cx="647700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4057015" y="3711323"/>
            <a:ext cx="1433195" cy="593725"/>
            <a:chOff x="7428126" y="2897000"/>
            <a:chExt cx="1432903" cy="593716"/>
          </a:xfrm>
          <a:solidFill>
            <a:srgbClr val="FFFDED"/>
          </a:solidFill>
        </p:grpSpPr>
        <p:sp>
          <p:nvSpPr>
            <p:cNvPr id="110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1" name="文本框 16"/>
            <p:cNvSpPr txBox="1"/>
            <p:nvPr/>
          </p:nvSpPr>
          <p:spPr>
            <a:xfrm>
              <a:off x="8335856" y="2905941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9" name="文本框 16"/>
          <p:cNvSpPr txBox="1"/>
          <p:nvPr/>
        </p:nvSpPr>
        <p:spPr>
          <a:xfrm>
            <a:off x="4470400" y="3684971"/>
            <a:ext cx="648335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053205" y="2815996"/>
            <a:ext cx="1431925" cy="591820"/>
            <a:chOff x="7428126" y="2897000"/>
            <a:chExt cx="1431996" cy="591925"/>
          </a:xfrm>
          <a:solidFill>
            <a:srgbClr val="FFFDED"/>
          </a:solidFill>
        </p:grpSpPr>
        <p:sp>
          <p:nvSpPr>
            <p:cNvPr id="115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6" name="文本框 16"/>
            <p:cNvSpPr txBox="1"/>
            <p:nvPr/>
          </p:nvSpPr>
          <p:spPr>
            <a:xfrm>
              <a:off x="8334949" y="290415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4" name="文本框 16"/>
          <p:cNvSpPr txBox="1"/>
          <p:nvPr/>
        </p:nvSpPr>
        <p:spPr>
          <a:xfrm>
            <a:off x="4434840" y="2788691"/>
            <a:ext cx="647700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7" name="文本框 16"/>
          <p:cNvSpPr txBox="1"/>
          <p:nvPr/>
        </p:nvSpPr>
        <p:spPr>
          <a:xfrm>
            <a:off x="1901536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8" name="文本框 16"/>
          <p:cNvSpPr txBox="1"/>
          <p:nvPr/>
        </p:nvSpPr>
        <p:spPr>
          <a:xfrm>
            <a:off x="2795983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9" name="文本框 16"/>
          <p:cNvSpPr txBox="1"/>
          <p:nvPr/>
        </p:nvSpPr>
        <p:spPr>
          <a:xfrm>
            <a:off x="1916646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0" name="文本框 16"/>
          <p:cNvSpPr txBox="1"/>
          <p:nvPr/>
        </p:nvSpPr>
        <p:spPr>
          <a:xfrm>
            <a:off x="2771465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" name="文本框 16"/>
          <p:cNvSpPr txBox="1"/>
          <p:nvPr/>
        </p:nvSpPr>
        <p:spPr>
          <a:xfrm>
            <a:off x="4107009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" name="文本框 16"/>
          <p:cNvSpPr txBox="1"/>
          <p:nvPr/>
        </p:nvSpPr>
        <p:spPr>
          <a:xfrm>
            <a:off x="5013285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4" name="文本框 16"/>
          <p:cNvSpPr txBox="1"/>
          <p:nvPr/>
        </p:nvSpPr>
        <p:spPr>
          <a:xfrm>
            <a:off x="4132796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5" name="文本框 16"/>
          <p:cNvSpPr txBox="1"/>
          <p:nvPr/>
        </p:nvSpPr>
        <p:spPr>
          <a:xfrm>
            <a:off x="5010441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6" name="文本框 16"/>
          <p:cNvSpPr txBox="1"/>
          <p:nvPr/>
        </p:nvSpPr>
        <p:spPr>
          <a:xfrm>
            <a:off x="6245510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7" name="文本框 16"/>
          <p:cNvSpPr txBox="1"/>
          <p:nvPr/>
        </p:nvSpPr>
        <p:spPr>
          <a:xfrm>
            <a:off x="7144731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8" name="文本框 16"/>
          <p:cNvSpPr txBox="1"/>
          <p:nvPr/>
        </p:nvSpPr>
        <p:spPr>
          <a:xfrm>
            <a:off x="6281988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9" name="文本框 16"/>
          <p:cNvSpPr txBox="1"/>
          <p:nvPr/>
        </p:nvSpPr>
        <p:spPr>
          <a:xfrm>
            <a:off x="7178284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2" name="文本框 38"/>
          <p:cNvSpPr txBox="1"/>
          <p:nvPr/>
        </p:nvSpPr>
        <p:spPr>
          <a:xfrm>
            <a:off x="3429000" y="361633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P19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62280" y="1159510"/>
            <a:ext cx="8576945" cy="69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下一个该涂什么颜色？先涂一涂，再数一数。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5602" name="Picture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89798"/>
            <a:ext cx="9144000" cy="901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3" name="组合 2"/>
          <p:cNvGrpSpPr/>
          <p:nvPr/>
        </p:nvGrpSpPr>
        <p:grpSpPr>
          <a:xfrm>
            <a:off x="1147763" y="3624104"/>
            <a:ext cx="2886075" cy="715963"/>
            <a:chOff x="1148089" y="3502047"/>
            <a:chExt cx="2886074" cy="715241"/>
          </a:xfrm>
        </p:grpSpPr>
        <p:pic>
          <p:nvPicPr>
            <p:cNvPr id="25604" name="Picture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1689" y="3589979"/>
              <a:ext cx="692474" cy="5840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1148089" y="3502047"/>
              <a:ext cx="2609849" cy="71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  ）个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5606" name="组合 3"/>
          <p:cNvGrpSpPr/>
          <p:nvPr/>
        </p:nvGrpSpPr>
        <p:grpSpPr>
          <a:xfrm>
            <a:off x="4452938" y="3624104"/>
            <a:ext cx="2881312" cy="715963"/>
            <a:chOff x="4453264" y="3502047"/>
            <a:chExt cx="2880535" cy="715241"/>
          </a:xfrm>
        </p:grpSpPr>
        <p:pic>
          <p:nvPicPr>
            <p:cNvPr id="25607" name="Picture 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24638" y="3555145"/>
              <a:ext cx="709161" cy="6090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4453264" y="3502047"/>
              <a:ext cx="2609146" cy="71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  ）个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10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5779453" y="2227580"/>
            <a:ext cx="692150" cy="584200"/>
          </a:xfrm>
          <a:prstGeom prst="rect">
            <a:avLst/>
          </a:prstGeom>
          <a:noFill/>
          <a:ln w="9525">
            <a:noFill/>
          </a:ln>
          <a:effectLst>
            <a:softEdge rad="38100"/>
          </a:effectLst>
        </p:spPr>
      </p:pic>
      <p:sp>
        <p:nvSpPr>
          <p:cNvPr id="11" name="矩形 15"/>
          <p:cNvSpPr/>
          <p:nvPr/>
        </p:nvSpPr>
        <p:spPr>
          <a:xfrm>
            <a:off x="1841500" y="3659505"/>
            <a:ext cx="6778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5"/>
          <p:cNvSpPr/>
          <p:nvPr/>
        </p:nvSpPr>
        <p:spPr>
          <a:xfrm>
            <a:off x="5137150" y="3659505"/>
            <a:ext cx="6778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2" name="文本框 38"/>
          <p:cNvSpPr txBox="1"/>
          <p:nvPr/>
        </p:nvSpPr>
        <p:spPr>
          <a:xfrm>
            <a:off x="3581400" y="590233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P19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06425" y="2402840"/>
            <a:ext cx="1167765" cy="68897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1948180" y="2402840"/>
            <a:ext cx="1244600" cy="68897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1" name="圆角矩形 120"/>
          <p:cNvSpPr/>
          <p:nvPr/>
        </p:nvSpPr>
        <p:spPr>
          <a:xfrm rot="21128251">
            <a:off x="3481070" y="2298065"/>
            <a:ext cx="1219835" cy="68897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bldLvl="0" animBg="1"/>
      <p:bldP spid="75" grpId="0" bldLvl="0" animBg="1"/>
      <p:bldP spid="1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682625" y="1314450"/>
            <a:ext cx="7650163" cy="2705100"/>
          </a:xfrm>
          <a:prstGeom prst="round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850" y="1425575"/>
            <a:ext cx="73323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比较两种物体数量的多少时，可以</a:t>
            </a:r>
            <a:endParaRPr lang="zh-CN" altLang="en-US" sz="3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先用一一对应的方法比较，再用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＞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＜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或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“=”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来表示比较的结果。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2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比大小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034983" y="161671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85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文本框 3"/>
          <p:cNvSpPr txBox="1"/>
          <p:nvPr/>
        </p:nvSpPr>
        <p:spPr>
          <a:xfrm>
            <a:off x="3206750" y="39688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71270" y="947420"/>
            <a:ext cx="5795645" cy="3350895"/>
            <a:chOff x="2987" y="3333"/>
            <a:chExt cx="6022" cy="32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189" y="3333"/>
              <a:ext cx="5820" cy="3285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2987" y="3658"/>
              <a:ext cx="1483" cy="8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6285" y="520700"/>
            <a:ext cx="3175000" cy="1835150"/>
          </a:xfrm>
          <a:prstGeom prst="rect">
            <a:avLst/>
          </a:prstGeom>
        </p:spPr>
      </p:pic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197475" y="1069340"/>
            <a:ext cx="2794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   同样多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662363" y="3828415"/>
            <a:ext cx="3740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等于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4914900" y="1974215"/>
            <a:ext cx="115411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＝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9" name="矩形 38"/>
          <p:cNvSpPr>
            <a:spLocks noChangeArrowheads="1"/>
          </p:cNvSpPr>
          <p:nvPr/>
        </p:nvSpPr>
        <p:spPr bwMode="auto">
          <a:xfrm>
            <a:off x="4514850" y="2026920"/>
            <a:ext cx="79375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矩形 39"/>
          <p:cNvSpPr>
            <a:spLocks noChangeArrowheads="1"/>
          </p:cNvSpPr>
          <p:nvPr/>
        </p:nvSpPr>
        <p:spPr bwMode="auto">
          <a:xfrm>
            <a:off x="5727700" y="2026920"/>
            <a:ext cx="78740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Picture 43" descr="6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7008" y="1116965"/>
            <a:ext cx="489465" cy="463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1069975" y="1165860"/>
            <a:ext cx="838200" cy="838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936750" y="701040"/>
            <a:ext cx="838200" cy="838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71140" y="957580"/>
            <a:ext cx="838200" cy="838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6585" y="1470660"/>
            <a:ext cx="412750" cy="4127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634615" y="1301750"/>
            <a:ext cx="412750" cy="4127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774950" y="1915795"/>
            <a:ext cx="412750" cy="4127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68875" y="2611120"/>
            <a:ext cx="1257300" cy="1108710"/>
            <a:chOff x="7825" y="4112"/>
            <a:chExt cx="1980" cy="1746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7825" y="4842"/>
              <a:ext cx="198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等号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9" y="4112"/>
              <a:ext cx="120" cy="612"/>
              <a:chOff x="9184" y="3869"/>
              <a:chExt cx="120" cy="6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84" y="386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84" y="4115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184" y="436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pic>
        <p:nvPicPr>
          <p:cNvPr id="25" name="图片 24" descr="女03 3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848600" y="3425190"/>
            <a:ext cx="1177290" cy="1627505"/>
          </a:xfrm>
          <a:prstGeom prst="rect">
            <a:avLst/>
          </a:prstGeom>
        </p:spPr>
      </p:pic>
      <p:sp>
        <p:nvSpPr>
          <p:cNvPr id="26" name="圆角矩形标注 25"/>
          <p:cNvSpPr/>
          <p:nvPr/>
        </p:nvSpPr>
        <p:spPr>
          <a:xfrm>
            <a:off x="6739890" y="219138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用数学符号怎么写？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6739890" y="219138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有几只猴，几个桃？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6739890" y="219519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猴多，还是桃多？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00885" y="272415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11" name="椭圆 10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00885" y="364363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29" name="椭圆 28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00885" y="465137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33" name="椭圆 32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1020" y="905510"/>
            <a:ext cx="833755" cy="71945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70180" y="2355850"/>
            <a:ext cx="3092450" cy="2602865"/>
            <a:chOff x="268" y="3710"/>
            <a:chExt cx="4870" cy="4099"/>
          </a:xfrm>
        </p:grpSpPr>
        <p:grpSp>
          <p:nvGrpSpPr>
            <p:cNvPr id="12" name="组合 11"/>
            <p:cNvGrpSpPr/>
            <p:nvPr/>
          </p:nvGrpSpPr>
          <p:grpSpPr>
            <a:xfrm>
              <a:off x="268" y="3923"/>
              <a:ext cx="4870" cy="3886"/>
              <a:chOff x="360" y="3857"/>
              <a:chExt cx="4870" cy="3886"/>
            </a:xfrm>
          </p:grpSpPr>
          <p:pic>
            <p:nvPicPr>
              <p:cNvPr id="45" name="Picture 38" descr="63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364" y="6931"/>
                <a:ext cx="860" cy="8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" name="Picture 39" descr="63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370" y="5394"/>
                <a:ext cx="860" cy="81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" name="Picture 40" descr="63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370" y="3857"/>
                <a:ext cx="860" cy="81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360" y="4405"/>
                <a:ext cx="984" cy="2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黑体" panose="02010609060101010101" pitchFamily="2" charset="-122"/>
                  </a:rPr>
                  <a:t>比一比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5" y="3710"/>
              <a:ext cx="1313" cy="1133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3" y="5147"/>
              <a:ext cx="1313" cy="1133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5" y="6676"/>
              <a:ext cx="1313" cy="113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6" grpId="0"/>
      <p:bldP spid="37" grpId="0"/>
      <p:bldP spid="49" grpId="0"/>
      <p:bldP spid="52" grpId="0"/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26" grpId="0" animBg="1"/>
      <p:bldP spid="27" grpId="0" bldLvl="0" animBg="1"/>
      <p:bldP spid="27" grpId="1" animBg="1"/>
      <p:bldP spid="28" grpId="0" bldLvl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3100" y="563245"/>
            <a:ext cx="3175000" cy="1835150"/>
          </a:xfrm>
          <a:prstGeom prst="rect">
            <a:avLst/>
          </a:prstGeom>
        </p:spPr>
      </p:pic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197475" y="1069340"/>
            <a:ext cx="2082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662363" y="3828415"/>
            <a:ext cx="3740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4914900" y="1974215"/>
            <a:ext cx="115411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＞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9" name="矩形 38"/>
          <p:cNvSpPr>
            <a:spLocks noChangeArrowheads="1"/>
          </p:cNvSpPr>
          <p:nvPr/>
        </p:nvSpPr>
        <p:spPr bwMode="auto">
          <a:xfrm>
            <a:off x="4514850" y="2026920"/>
            <a:ext cx="79375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矩形 39"/>
          <p:cNvSpPr>
            <a:spLocks noChangeArrowheads="1"/>
          </p:cNvSpPr>
          <p:nvPr/>
        </p:nvSpPr>
        <p:spPr bwMode="auto">
          <a:xfrm>
            <a:off x="5727700" y="2026920"/>
            <a:ext cx="787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80135" y="1958975"/>
            <a:ext cx="598170" cy="4394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 rot="2280000">
            <a:off x="2162175" y="1939290"/>
            <a:ext cx="412750" cy="5137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45025" y="2611120"/>
            <a:ext cx="1714500" cy="1108710"/>
            <a:chOff x="7315" y="4112"/>
            <a:chExt cx="2700" cy="1746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7315" y="4842"/>
              <a:ext cx="270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大于号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9" y="4112"/>
              <a:ext cx="120" cy="612"/>
              <a:chOff x="9184" y="3869"/>
              <a:chExt cx="120" cy="6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84" y="386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84" y="4115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184" y="436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pic>
        <p:nvPicPr>
          <p:cNvPr id="25" name="图片 24" descr="女03 3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848600" y="3425190"/>
            <a:ext cx="1177290" cy="1627505"/>
          </a:xfrm>
          <a:prstGeom prst="rect">
            <a:avLst/>
          </a:prstGeom>
        </p:spPr>
      </p:pic>
      <p:sp>
        <p:nvSpPr>
          <p:cNvPr id="26" name="圆角矩形标注 25"/>
          <p:cNvSpPr/>
          <p:nvPr/>
        </p:nvSpPr>
        <p:spPr>
          <a:xfrm>
            <a:off x="6739890" y="219138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用数学符号怎么写？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6739890" y="219138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有几个香蕉？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50" name="Picture 40" descr="6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0863" y="1101408"/>
            <a:ext cx="520252" cy="5703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标注 10"/>
          <p:cNvSpPr/>
          <p:nvPr/>
        </p:nvSpPr>
        <p:spPr>
          <a:xfrm>
            <a:off x="6739890" y="219519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猴多，还是香蕉多？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55495" y="364426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29" name="椭圆 28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55495" y="467741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33" name="椭圆 32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1005" y="979170"/>
            <a:ext cx="833755" cy="71945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55295" y="2407285"/>
            <a:ext cx="2904490" cy="2541270"/>
            <a:chOff x="717" y="3791"/>
            <a:chExt cx="4574" cy="4002"/>
          </a:xfrm>
        </p:grpSpPr>
        <p:grpSp>
          <p:nvGrpSpPr>
            <p:cNvPr id="22" name="组合 21"/>
            <p:cNvGrpSpPr/>
            <p:nvPr/>
          </p:nvGrpSpPr>
          <p:grpSpPr>
            <a:xfrm>
              <a:off x="717" y="4605"/>
              <a:ext cx="4574" cy="3189"/>
              <a:chOff x="480" y="4603"/>
              <a:chExt cx="4574" cy="3189"/>
            </a:xfrm>
          </p:grpSpPr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480" y="4603"/>
                <a:ext cx="984" cy="2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黑体" panose="02010609060101010101" pitchFamily="2" charset="-122"/>
                  </a:rPr>
                  <a:t>比一比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</a:endParaRPr>
              </a:p>
            </p:txBody>
          </p:sp>
          <p:pic>
            <p:nvPicPr>
              <p:cNvPr id="20" name="Picture 40" descr="6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35" y="5345"/>
                <a:ext cx="819" cy="8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Picture 40" descr="6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00" y="6894"/>
                <a:ext cx="819" cy="8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06" y="3791"/>
              <a:ext cx="1313" cy="113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12" y="5112"/>
              <a:ext cx="1313" cy="113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2" y="6661"/>
              <a:ext cx="1313" cy="113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6" grpId="0"/>
      <p:bldP spid="37" grpId="0"/>
      <p:bldP spid="52" grpId="0"/>
      <p:bldP spid="7" grpId="0" bldLvl="0" animBg="1"/>
      <p:bldP spid="7" grpId="1" bldLvl="0" animBg="1"/>
      <p:bldP spid="8" grpId="0" bldLvl="0" animBg="1"/>
      <p:bldP spid="8" grpId="1" bldLvl="0" animBg="1"/>
      <p:bldP spid="26" grpId="0" bldLvl="0" animBg="1"/>
      <p:bldP spid="27" grpId="0" bldLvl="0" animBg="1"/>
      <p:bldP spid="27" grpId="1" bldLvl="0" animBg="1"/>
      <p:bldP spid="11" grpId="0" bldLvl="0" animBg="1"/>
      <p:bldP spid="11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6595" y="522605"/>
            <a:ext cx="3175000" cy="1835150"/>
          </a:xfrm>
          <a:prstGeom prst="rect">
            <a:avLst/>
          </a:prstGeom>
        </p:spPr>
      </p:pic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197475" y="1069340"/>
            <a:ext cx="2082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662363" y="3828415"/>
            <a:ext cx="3740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小于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" name="TextBox 27"/>
          <p:cNvSpPr txBox="1">
            <a:spLocks noChangeArrowheads="1"/>
          </p:cNvSpPr>
          <p:nvPr/>
        </p:nvSpPr>
        <p:spPr bwMode="auto">
          <a:xfrm>
            <a:off x="4914900" y="1974215"/>
            <a:ext cx="115411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＜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9" name="矩形 38"/>
          <p:cNvSpPr>
            <a:spLocks noChangeArrowheads="1"/>
          </p:cNvSpPr>
          <p:nvPr/>
        </p:nvSpPr>
        <p:spPr bwMode="auto">
          <a:xfrm>
            <a:off x="4514850" y="2026920"/>
            <a:ext cx="793750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矩形 39"/>
          <p:cNvSpPr>
            <a:spLocks noChangeArrowheads="1"/>
          </p:cNvSpPr>
          <p:nvPr/>
        </p:nvSpPr>
        <p:spPr bwMode="auto">
          <a:xfrm>
            <a:off x="5727700" y="2026920"/>
            <a:ext cx="7874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66545" y="1837055"/>
            <a:ext cx="414655" cy="4933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45025" y="2611120"/>
            <a:ext cx="1714500" cy="1108710"/>
            <a:chOff x="7315" y="4112"/>
            <a:chExt cx="2700" cy="1746"/>
          </a:xfrm>
        </p:grpSpPr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7315" y="4842"/>
              <a:ext cx="270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小于号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9" y="4112"/>
              <a:ext cx="120" cy="612"/>
              <a:chOff x="9184" y="3869"/>
              <a:chExt cx="120" cy="6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84" y="3869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184" y="4115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184" y="4361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pic>
        <p:nvPicPr>
          <p:cNvPr id="25" name="图片 24" descr="女03 3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848600" y="3425190"/>
            <a:ext cx="1177290" cy="1627505"/>
          </a:xfrm>
          <a:prstGeom prst="rect">
            <a:avLst/>
          </a:prstGeom>
        </p:spPr>
      </p:pic>
      <p:sp>
        <p:nvSpPr>
          <p:cNvPr id="26" name="圆角矩形标注 25"/>
          <p:cNvSpPr/>
          <p:nvPr/>
        </p:nvSpPr>
        <p:spPr>
          <a:xfrm>
            <a:off x="6739890" y="219138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用数学符号怎么写？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6739890" y="219138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有几个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梨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739890" y="2195195"/>
            <a:ext cx="1997075" cy="1143000"/>
          </a:xfrm>
          <a:prstGeom prst="wedgeRoundRectCallout">
            <a:avLst>
              <a:gd name="adj1" fmla="val 29968"/>
              <a:gd name="adj2" fmla="val 6516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猴多，还是梨多？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05635" y="1837055"/>
            <a:ext cx="393700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76780" y="1463040"/>
            <a:ext cx="393700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92375" y="1696085"/>
            <a:ext cx="393700" cy="466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81200" y="318135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4" name="椭圆 3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81200" y="3938270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29" name="椭圆 28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81835" y="4658995"/>
            <a:ext cx="633730" cy="114300"/>
            <a:chOff x="3120" y="4290"/>
            <a:chExt cx="998" cy="180"/>
          </a:xfrm>
          <a:solidFill>
            <a:srgbClr val="8567D1"/>
          </a:solidFill>
        </p:grpSpPr>
        <p:sp>
          <p:nvSpPr>
            <p:cNvPr id="33" name="椭圆 32"/>
            <p:cNvSpPr/>
            <p:nvPr/>
          </p:nvSpPr>
          <p:spPr>
            <a:xfrm>
              <a:off x="3120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29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38" y="4290"/>
              <a:ext cx="180" cy="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5" name="Picture 42" descr="6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031240"/>
            <a:ext cx="446405" cy="64071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1005" y="952500"/>
            <a:ext cx="833755" cy="71945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304165" y="2356485"/>
            <a:ext cx="2818130" cy="2620010"/>
            <a:chOff x="479" y="3711"/>
            <a:chExt cx="4438" cy="4126"/>
          </a:xfrm>
        </p:grpSpPr>
        <p:grpSp>
          <p:nvGrpSpPr>
            <p:cNvPr id="8" name="组合 7"/>
            <p:cNvGrpSpPr/>
            <p:nvPr/>
          </p:nvGrpSpPr>
          <p:grpSpPr>
            <a:xfrm>
              <a:off x="479" y="3711"/>
              <a:ext cx="4438" cy="4127"/>
              <a:chOff x="360" y="2997"/>
              <a:chExt cx="4438" cy="4127"/>
            </a:xfrm>
          </p:grpSpPr>
          <p:sp>
            <p:nvSpPr>
              <p:cNvPr id="3" name="矩形 2"/>
              <p:cNvSpPr>
                <a:spLocks noChangeArrowheads="1"/>
              </p:cNvSpPr>
              <p:nvPr/>
            </p:nvSpPr>
            <p:spPr bwMode="auto">
              <a:xfrm>
                <a:off x="360" y="4363"/>
                <a:ext cx="984" cy="2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黑体" panose="02010609060101010101" pitchFamily="2" charset="-122"/>
                  </a:rPr>
                  <a:t>比一比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</a:endParaRPr>
              </a:p>
            </p:txBody>
          </p:sp>
          <p:pic>
            <p:nvPicPr>
              <p:cNvPr id="17416" name="Picture 36" descr="6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35" y="6165"/>
                <a:ext cx="563" cy="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7" name="Picture 40" descr="6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35" y="5059"/>
                <a:ext cx="563" cy="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8" name="Picture 41" descr="6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30" y="3953"/>
                <a:ext cx="565" cy="8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9" name="Picture 42" descr="6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230" y="2997"/>
                <a:ext cx="563" cy="8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1463" y="4339"/>
              <a:ext cx="1312" cy="3498"/>
              <a:chOff x="1463" y="4339"/>
              <a:chExt cx="1312" cy="349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DFDFD">
                      <a:alpha val="100000"/>
                    </a:srgbClr>
                  </a:clrFrom>
                  <a:clrTo>
                    <a:srgbClr val="FDFDFD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63" y="4339"/>
                <a:ext cx="1313" cy="1133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DFDFD">
                      <a:alpha val="100000"/>
                    </a:srgbClr>
                  </a:clrFrom>
                  <a:clrTo>
                    <a:srgbClr val="FDFDFD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63" y="5522"/>
                <a:ext cx="1313" cy="1133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DFDFD">
                      <a:alpha val="100000"/>
                    </a:srgbClr>
                  </a:clrFrom>
                  <a:clrTo>
                    <a:srgbClr val="FDFDFD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63" y="6705"/>
                <a:ext cx="1313" cy="113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36" grpId="0"/>
      <p:bldP spid="37" grpId="0"/>
      <p:bldP spid="52" grpId="0"/>
      <p:bldP spid="7" grpId="0" bldLvl="0" animBg="1"/>
      <p:bldP spid="7" grpId="1" bldLvl="0" animBg="1"/>
      <p:bldP spid="26" grpId="0" bldLvl="0" animBg="1"/>
      <p:bldP spid="27" grpId="0" bldLvl="0" animBg="1"/>
      <p:bldP spid="27" grpId="1" bldLvl="0" animBg="1"/>
      <p:bldP spid="11" grpId="0" bldLvl="0" animBg="1"/>
      <p:bldP spid="11" grpId="1" bldLvl="0" animBg="1"/>
      <p:bldP spid="6" grpId="0" bldLvl="0" animBg="1"/>
      <p:bldP spid="6" grpId="1" bldLvl="0" animBg="1"/>
      <p:bldP spid="9" grpId="0" bldLvl="0" animBg="1"/>
      <p:bldP spid="9" grpId="1" bldLvl="0" animBg="1"/>
      <p:bldP spid="12" grpId="0" bldLvl="0" animBg="1"/>
      <p:bldP spid="12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7" name="组合 33"/>
          <p:cNvGrpSpPr/>
          <p:nvPr/>
        </p:nvGrpSpPr>
        <p:grpSpPr>
          <a:xfrm>
            <a:off x="116840" y="1854200"/>
            <a:ext cx="5656263" cy="2994025"/>
            <a:chOff x="5024" y="927"/>
            <a:chExt cx="8907" cy="4715"/>
          </a:xfrm>
        </p:grpSpPr>
        <p:sp>
          <p:nvSpPr>
            <p:cNvPr id="32" name="圆角矩形 31"/>
            <p:cNvSpPr/>
            <p:nvPr/>
          </p:nvSpPr>
          <p:spPr>
            <a:xfrm>
              <a:off x="5024" y="927"/>
              <a:ext cx="4347" cy="4715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9584" y="927"/>
              <a:ext cx="4347" cy="4715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37251" y="1463675"/>
            <a:ext cx="2973387" cy="1695450"/>
            <a:chOff x="9447" y="2184"/>
            <a:chExt cx="4682" cy="2670"/>
          </a:xfrm>
        </p:grpSpPr>
        <p:sp>
          <p:nvSpPr>
            <p:cNvPr id="35" name="圆角矩形 34"/>
            <p:cNvSpPr/>
            <p:nvPr/>
          </p:nvSpPr>
          <p:spPr>
            <a:xfrm>
              <a:off x="9447" y="2590"/>
              <a:ext cx="4682" cy="2264"/>
            </a:xfrm>
            <a:prstGeom prst="roundRect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60000"/>
                </a:lnSpc>
              </a:pPr>
              <a:endPara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ctr" fontAlgn="base">
                <a:lnSpc>
                  <a:spcPct val="110000"/>
                </a:lnSpc>
              </a:pP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＞</a:t>
              </a: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开口向左，</a:t>
              </a: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＜</a:t>
              </a: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开口向右。</a:t>
              </a:r>
              <a:endPara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1331" y="2184"/>
              <a:ext cx="974" cy="8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en-US" altLang="zh-CN" sz="36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03913" y="3200400"/>
            <a:ext cx="3135312" cy="1714500"/>
            <a:chOff x="9312" y="4964"/>
            <a:chExt cx="4938" cy="2700"/>
          </a:xfrm>
        </p:grpSpPr>
        <p:sp>
          <p:nvSpPr>
            <p:cNvPr id="38" name="圆角矩形 37"/>
            <p:cNvSpPr/>
            <p:nvPr/>
          </p:nvSpPr>
          <p:spPr>
            <a:xfrm>
              <a:off x="9312" y="5400"/>
              <a:ext cx="4938" cy="2264"/>
            </a:xfrm>
            <a:prstGeom prst="roundRect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60000"/>
                </a:lnSpc>
              </a:pPr>
              <a:endPara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ctr" fontAlgn="base">
                <a:lnSpc>
                  <a:spcPct val="110000"/>
                </a:lnSpc>
              </a:pP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＞</a:t>
              </a: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 </a:t>
              </a: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“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＜</a:t>
              </a:r>
              <a:r>
                <a:rPr lang="en-US" altLang="zh-CN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r>
                <a:rPr lang="zh-CN" altLang="en-US" sz="2800" b="1" strike="noStrike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开口都对着大数</a:t>
              </a:r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1227" y="4964"/>
              <a:ext cx="974" cy="8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en-US" altLang="zh-CN" sz="36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2400" y="591185"/>
            <a:ext cx="8616950" cy="1193165"/>
            <a:chOff x="240" y="931"/>
            <a:chExt cx="13570" cy="1879"/>
          </a:xfrm>
        </p:grpSpPr>
        <p:sp>
          <p:nvSpPr>
            <p:cNvPr id="11" name="圆角矩形标注 10"/>
            <p:cNvSpPr/>
            <p:nvPr/>
          </p:nvSpPr>
          <p:spPr>
            <a:xfrm>
              <a:off x="2262" y="961"/>
              <a:ext cx="11548" cy="1140"/>
            </a:xfrm>
            <a:prstGeom prst="wedgeRoundRectCallout">
              <a:avLst>
                <a:gd name="adj1" fmla="val -56537"/>
                <a:gd name="adj2" fmla="val -4298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仔细观察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&gt;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&lt;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，你发现了什么？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" name="图片 1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40" y="931"/>
              <a:ext cx="1463" cy="1879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005" y="2036445"/>
            <a:ext cx="2393315" cy="2689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9290" y="2036445"/>
            <a:ext cx="2362835" cy="2735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117600" y="1029970"/>
            <a:ext cx="6983730" cy="2397760"/>
          </a:xfrm>
          <a:prstGeom prst="roundRect">
            <a:avLst/>
          </a:prstGeom>
          <a:solidFill>
            <a:srgbClr val="34A471"/>
          </a:solidFill>
          <a:ln w="635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80148" y="1086168"/>
            <a:ext cx="6858000" cy="2285365"/>
          </a:xfrm>
          <a:prstGeom prst="roundRect">
            <a:avLst/>
          </a:prstGeom>
          <a:solidFill>
            <a:schemeClr val="bg1"/>
          </a:solidFill>
          <a:ln w="63500">
            <a:noFill/>
          </a:ln>
          <a:effectLst>
            <a:outerShdw blurRad="63500" algn="ctr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9" name="文本框 1"/>
          <p:cNvSpPr txBox="1"/>
          <p:nvPr/>
        </p:nvSpPr>
        <p:spPr>
          <a:xfrm>
            <a:off x="1362710" y="1352233"/>
            <a:ext cx="64928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大数在前用大于号，小数在前用小于号，大于号小于号开口对着大数笑。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老师2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2400" y="2724150"/>
            <a:ext cx="1236345" cy="21596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F:\人一数上\3 1-5的认识和加减法\写字格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56400" y="2007235"/>
            <a:ext cx="1193800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27"/>
          <p:cNvSpPr txBox="1">
            <a:spLocks noChangeArrowheads="1"/>
          </p:cNvSpPr>
          <p:nvPr/>
        </p:nvSpPr>
        <p:spPr bwMode="auto">
          <a:xfrm>
            <a:off x="6627813" y="2028508"/>
            <a:ext cx="14351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&lt;</a:t>
            </a:r>
            <a:endParaRPr kumimoji="0" lang="en-US" altLang="zh-CN" sz="14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9459" name="Picture 2" descr="F:\人一数上\3 1-5的认识和加减法\写字格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89388" y="1977073"/>
            <a:ext cx="1192212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27"/>
          <p:cNvSpPr txBox="1">
            <a:spLocks noChangeArrowheads="1"/>
          </p:cNvSpPr>
          <p:nvPr/>
        </p:nvSpPr>
        <p:spPr bwMode="auto">
          <a:xfrm>
            <a:off x="3887788" y="2003425"/>
            <a:ext cx="14351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&gt;</a:t>
            </a:r>
            <a:endParaRPr kumimoji="0" lang="en-US" altLang="zh-CN" sz="14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9461" name="Picture 2" descr="F:\人一数上\3 1-5的认识和加减法\写字格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60463" y="2007235"/>
            <a:ext cx="1192212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7"/>
          <p:cNvSpPr txBox="1">
            <a:spLocks noChangeArrowheads="1"/>
          </p:cNvSpPr>
          <p:nvPr/>
        </p:nvSpPr>
        <p:spPr bwMode="auto">
          <a:xfrm>
            <a:off x="1030288" y="2030413"/>
            <a:ext cx="14351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2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=</a:t>
            </a:r>
            <a:endParaRPr kumimoji="0" lang="en-US" altLang="zh-CN" sz="14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9" name=" 219"/>
          <p:cNvSpPr/>
          <p:nvPr/>
        </p:nvSpPr>
        <p:spPr>
          <a:xfrm>
            <a:off x="2089150" y="1103948"/>
            <a:ext cx="5394325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”“=”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9200" y="3155950"/>
            <a:ext cx="1066800" cy="274320"/>
          </a:xfrm>
          <a:prstGeom prst="rect">
            <a:avLst/>
          </a:prstGeom>
          <a:solidFill>
            <a:srgbClr val="EAE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38600" y="3101340"/>
            <a:ext cx="1066800" cy="798830"/>
          </a:xfrm>
          <a:prstGeom prst="rect">
            <a:avLst/>
          </a:prstGeom>
          <a:solidFill>
            <a:srgbClr val="EAE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2280" y="3126740"/>
            <a:ext cx="1066800" cy="798830"/>
          </a:xfrm>
          <a:prstGeom prst="rect">
            <a:avLst/>
          </a:prstGeom>
          <a:solidFill>
            <a:srgbClr val="EAE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WPS 演示</Application>
  <PresentationFormat>全屏显示(16:9)</PresentationFormat>
  <Paragraphs>260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570</cp:revision>
  <dcterms:created xsi:type="dcterms:W3CDTF">2015-05-29T07:51:00Z</dcterms:created>
  <dcterms:modified xsi:type="dcterms:W3CDTF">2023-09-28T13:11:06Z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