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228600" y="457200"/>
            <a:ext cx="8534400" cy="685800"/>
          </a:xfrm>
          <a:solidFill>
            <a:srgbClr val="FF99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>
                <a:latin typeface="Times New Roman" panose="02020603050405020304" pitchFamily="18" charset="0"/>
              </a:rPr>
              <a:t>Unit 1 Lesson 3 How Are You?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051" name="Text Box 7"/>
          <p:cNvSpPr txBox="1"/>
          <p:nvPr/>
        </p:nvSpPr>
        <p:spPr>
          <a:xfrm>
            <a:off x="533400" y="1676400"/>
            <a:ext cx="1600200" cy="579438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新单词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4104" name="Text Box 8"/>
          <p:cNvSpPr txBox="1"/>
          <p:nvPr/>
        </p:nvSpPr>
        <p:spPr>
          <a:xfrm>
            <a:off x="1676400" y="2590800"/>
            <a:ext cx="1066800" cy="579438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book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2053" name="Picture 10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0" y="2362200"/>
            <a:ext cx="15240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7" name="Text Box 11"/>
          <p:cNvSpPr txBox="1"/>
          <p:nvPr/>
        </p:nvSpPr>
        <p:spPr>
          <a:xfrm>
            <a:off x="1676400" y="4114800"/>
            <a:ext cx="1066800" cy="579438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desk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2055" name="Picture 13" descr="桌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3962400"/>
            <a:ext cx="914400" cy="99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6" name="Text Box 15"/>
          <p:cNvSpPr txBox="1"/>
          <p:nvPr/>
        </p:nvSpPr>
        <p:spPr>
          <a:xfrm>
            <a:off x="6705600" y="2590800"/>
            <a:ext cx="1524000" cy="579438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书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057" name="Text Box 16"/>
          <p:cNvSpPr txBox="1"/>
          <p:nvPr/>
        </p:nvSpPr>
        <p:spPr>
          <a:xfrm>
            <a:off x="6858000" y="3886200"/>
            <a:ext cx="1524000" cy="579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桌子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animBg="1"/>
      <p:bldP spid="410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10" descr="椅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0" y="1905000"/>
            <a:ext cx="1295400" cy="180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1" name="Text Box 11"/>
          <p:cNvSpPr txBox="1"/>
          <p:nvPr/>
        </p:nvSpPr>
        <p:spPr>
          <a:xfrm>
            <a:off x="1447800" y="2514600"/>
            <a:ext cx="106680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chair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32" name="Text Box 12"/>
          <p:cNvSpPr txBox="1"/>
          <p:nvPr/>
        </p:nvSpPr>
        <p:spPr>
          <a:xfrm>
            <a:off x="1447800" y="4267200"/>
            <a:ext cx="1371600" cy="57943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school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3077" name="Picture 16" descr="学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810000"/>
            <a:ext cx="2514600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Text Box 17"/>
          <p:cNvSpPr txBox="1"/>
          <p:nvPr/>
        </p:nvSpPr>
        <p:spPr>
          <a:xfrm>
            <a:off x="6096000" y="2362200"/>
            <a:ext cx="1676400" cy="579438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椅子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3079" name="Text Box 18"/>
          <p:cNvSpPr txBox="1"/>
          <p:nvPr/>
        </p:nvSpPr>
        <p:spPr>
          <a:xfrm>
            <a:off x="6019800" y="4343400"/>
            <a:ext cx="1676400" cy="579438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学校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3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7"/>
          <p:cNvSpPr txBox="1"/>
          <p:nvPr/>
        </p:nvSpPr>
        <p:spPr>
          <a:xfrm>
            <a:off x="1066800" y="1143000"/>
            <a:ext cx="1676400" cy="5794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新句型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533400" y="2362200"/>
            <a:ext cx="36576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</a:t>
            </a:r>
            <a:r>
              <a:rPr lang="zh-CN" altLang="en-US" sz="3200" dirty="0">
                <a:latin typeface="Times New Roman" panose="02020603050405020304" pitchFamily="18" charset="0"/>
              </a:rPr>
              <a:t>：</a:t>
            </a:r>
            <a:r>
              <a:rPr lang="en-US" altLang="zh-CN" sz="3200" dirty="0">
                <a:latin typeface="Times New Roman" panose="02020603050405020304" pitchFamily="18" charset="0"/>
              </a:rPr>
              <a:t>What’s this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609600" y="3657600"/>
            <a:ext cx="3657600" cy="579438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</a:t>
            </a:r>
            <a:r>
              <a:rPr lang="zh-CN" altLang="en-US" sz="3200" dirty="0">
                <a:latin typeface="Times New Roman" panose="02020603050405020304" pitchFamily="18" charset="0"/>
              </a:rPr>
              <a:t>：</a:t>
            </a:r>
            <a:r>
              <a:rPr lang="en-US" altLang="zh-CN" sz="3200" dirty="0">
                <a:latin typeface="Times New Roman" panose="02020603050405020304" pitchFamily="18" charset="0"/>
              </a:rPr>
              <a:t>This is  a ……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274" name="Text Box 10"/>
          <p:cNvSpPr txBox="1"/>
          <p:nvPr/>
        </p:nvSpPr>
        <p:spPr>
          <a:xfrm>
            <a:off x="4267200" y="2362200"/>
            <a:ext cx="3200400" cy="579438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这是什么？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1275" name="Text Box 11"/>
          <p:cNvSpPr txBox="1"/>
          <p:nvPr/>
        </p:nvSpPr>
        <p:spPr>
          <a:xfrm>
            <a:off x="4343400" y="3657600"/>
            <a:ext cx="3352800" cy="588963"/>
          </a:xfrm>
          <a:prstGeom prst="rect">
            <a:avLst/>
          </a:prstGeom>
          <a:solidFill>
            <a:srgbClr val="33CCCC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这是一个</a:t>
            </a:r>
            <a:r>
              <a:rPr lang="en-US" altLang="zh-CN" sz="3200" dirty="0">
                <a:latin typeface="宋体" panose="02010600030101010101" pitchFamily="2" charset="-122"/>
              </a:rPr>
              <a:t>……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animBg="1"/>
      <p:bldP spid="11273" grpId="0" animBg="1"/>
      <p:bldP spid="11274" grpId="0" animBg="1"/>
      <p:bldP spid="112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br>
              <a:rPr lang="en-US" altLang="zh-CN" sz="3200" dirty="0">
                <a:latin typeface="Times New Roman" panose="02020603050405020304" pitchFamily="18" charset="0"/>
              </a:rPr>
            </a:b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3" name="Text Box 3"/>
          <p:cNvSpPr txBox="1"/>
          <p:nvPr/>
        </p:nvSpPr>
        <p:spPr>
          <a:xfrm>
            <a:off x="457200" y="1676400"/>
            <a:ext cx="2209800" cy="579438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Let’s play!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457200" y="3352800"/>
            <a:ext cx="3429000" cy="579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</a:t>
            </a:r>
            <a:r>
              <a:rPr lang="zh-CN" altLang="en-US" sz="3200" dirty="0">
                <a:latin typeface="Times New Roman" panose="02020603050405020304" pitchFamily="18" charset="0"/>
              </a:rPr>
              <a:t>：</a:t>
            </a:r>
            <a:r>
              <a:rPr lang="en-US" altLang="zh-CN" sz="3200" dirty="0">
                <a:latin typeface="Times New Roman" panose="02020603050405020304" pitchFamily="18" charset="0"/>
              </a:rPr>
              <a:t>What’s this?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609600" y="4419600"/>
            <a:ext cx="335280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</a:t>
            </a:r>
            <a:r>
              <a:rPr lang="zh-CN" altLang="en-US" sz="3200" dirty="0">
                <a:latin typeface="Times New Roman" panose="02020603050405020304" pitchFamily="18" charset="0"/>
              </a:rPr>
              <a:t>：</a:t>
            </a:r>
            <a:r>
              <a:rPr lang="en-US" altLang="zh-CN" sz="3200" dirty="0">
                <a:latin typeface="Times New Roman" panose="02020603050405020304" pitchFamily="18" charset="0"/>
              </a:rPr>
              <a:t>This is a desk.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5126" name="Picture 7" descr="桌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6800" y="2743200"/>
            <a:ext cx="1962150" cy="167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3"/>
          <p:cNvSpPr txBox="1"/>
          <p:nvPr/>
        </p:nvSpPr>
        <p:spPr>
          <a:xfrm>
            <a:off x="457200" y="1600200"/>
            <a:ext cx="14478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考考你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1295400" y="3200400"/>
            <a:ext cx="2819400" cy="579438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What’s this?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1371600" y="4267200"/>
            <a:ext cx="3276600" cy="579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 a______.</a:t>
            </a:r>
            <a:r>
              <a:rPr lang="en-US" altLang="zh-CN" dirty="0">
                <a:latin typeface="Arial" panose="020B0604020202020204" pitchFamily="34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2819400" y="4343400"/>
            <a:ext cx="14478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school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pic>
        <p:nvPicPr>
          <p:cNvPr id="6150" name="Picture 8" descr="学校"/>
          <p:cNvPicPr>
            <a:picLocks noChangeAspect="1"/>
          </p:cNvPicPr>
          <p:nvPr/>
        </p:nvPicPr>
        <p:blipFill>
          <a:blip r:embed="rId1"/>
          <a:srcRect r="29601"/>
          <a:stretch>
            <a:fillRect/>
          </a:stretch>
        </p:blipFill>
        <p:spPr>
          <a:xfrm>
            <a:off x="5181600" y="2286000"/>
            <a:ext cx="266700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  <p:bldP spid="133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</Words>
  <Application>WPS 演示</Application>
  <PresentationFormat>全屏显示(4:3)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1 Lesson 3 How Are You?</vt:lpstr>
      <vt:lpstr>PowerPoint 演示文稿</vt:lpstr>
      <vt:lpstr>PowerPoint 演示文稿</vt:lpstr>
      <vt:lpstr>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14</cp:revision>
  <dcterms:created xsi:type="dcterms:W3CDTF">2023-09-30T08:36:00Z</dcterms:created>
  <dcterms:modified xsi:type="dcterms:W3CDTF">2023-09-30T15:25:08Z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FBC9ACA6711B4DD6BF4557F803A75C3B_13</vt:lpwstr>
  </property>
  <property fmtid="{D5CDD505-2E9C-101B-9397-08002B2CF9AE}" pid="4" name="KSOProductBuildVer">
    <vt:lpwstr>2052-12.1.0.15374</vt:lpwstr>
  </property>
</Properties>
</file>