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28"/>
  </p:notesMasterIdLst>
  <p:handoutMasterIdLst>
    <p:handoutMasterId r:id="rId29"/>
  </p:handoutMasterIdLst>
  <p:sldIdLst>
    <p:sldId id="305" r:id="rId4"/>
    <p:sldId id="256" r:id="rId5"/>
    <p:sldId id="306" r:id="rId6"/>
    <p:sldId id="307" r:id="rId7"/>
    <p:sldId id="308" r:id="rId8"/>
    <p:sldId id="309" r:id="rId9"/>
    <p:sldId id="325" r:id="rId10"/>
    <p:sldId id="310" r:id="rId11"/>
    <p:sldId id="311" r:id="rId12"/>
    <p:sldId id="312" r:id="rId13"/>
    <p:sldId id="313" r:id="rId14"/>
    <p:sldId id="326" r:id="rId15"/>
    <p:sldId id="314" r:id="rId16"/>
    <p:sldId id="315" r:id="rId17"/>
    <p:sldId id="316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7" r:id="rId26"/>
    <p:sldId id="344" r:id="rId27"/>
  </p:sldIdLst>
  <p:sldSz cx="9144000" cy="51435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C961D"/>
    <a:srgbClr val="21B8BB"/>
    <a:srgbClr val="000000"/>
    <a:srgbClr val="0000FF"/>
    <a:srgbClr val="FFFFCC"/>
    <a:srgbClr val="99CC00"/>
    <a:srgbClr val="FFFFE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3"/>
    <p:restoredTop sz="96256"/>
  </p:normalViewPr>
  <p:slideViewPr>
    <p:cSldViewPr snapToGrid="0" showGuides="1">
      <p:cViewPr>
        <p:scale>
          <a:sx n="158" d="100"/>
          <a:sy n="158" d="100"/>
        </p:scale>
        <p:origin x="-270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E25940-F941-4E8D-AE70-75EA4C37E71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2F8A55-ECE0-40FE-AB65-25D0525812A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3" descr="KK20"/>
          <p:cNvPicPr>
            <a:picLocks noChangeAspect="1"/>
          </p:cNvPicPr>
          <p:nvPr userDrawn="1"/>
        </p:nvPicPr>
        <p:blipFill>
          <a:blip r:embed="rId3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 descr="图层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3" descr="KK20"/>
          <p:cNvPicPr>
            <a:picLocks noChangeAspect="1"/>
          </p:cNvPicPr>
          <p:nvPr userDrawn="1"/>
        </p:nvPicPr>
        <p:blipFill>
          <a:blip r:embed="rId3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 descr="图层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2" name="组合 16"/>
          <p:cNvGrpSpPr/>
          <p:nvPr userDrawn="1"/>
        </p:nvGrpSpPr>
        <p:grpSpPr>
          <a:xfrm>
            <a:off x="-65087" y="-58737"/>
            <a:ext cx="2497137" cy="930275"/>
            <a:chOff x="-65269" y="-57958"/>
            <a:chExt cx="2498100" cy="928811"/>
          </a:xfrm>
        </p:grpSpPr>
        <p:pic>
          <p:nvPicPr>
            <p:cNvPr id="3083" name="图片 17"/>
            <p:cNvPicPr>
              <a:picLocks noChangeAspect="1"/>
            </p:cNvPicPr>
            <p:nvPr/>
          </p:nvPicPr>
          <p:blipFill>
            <a:blip r:embed="rId2"/>
            <a:srcRect t="28075" b="37682"/>
            <a:stretch>
              <a:fillRect/>
            </a:stretch>
          </p:blipFill>
          <p:spPr>
            <a:xfrm>
              <a:off x="-65269" y="-57958"/>
              <a:ext cx="2498100" cy="8554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4" name="图片 18"/>
            <p:cNvPicPr>
              <a:picLocks noChangeAspect="1"/>
            </p:cNvPicPr>
            <p:nvPr/>
          </p:nvPicPr>
          <p:blipFill>
            <a:blip r:embed="rId3"/>
            <a:srcRect r="33690" b="53914"/>
            <a:stretch>
              <a:fillRect/>
            </a:stretch>
          </p:blipFill>
          <p:spPr>
            <a:xfrm>
              <a:off x="-65269" y="-8199"/>
              <a:ext cx="962017" cy="6685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844" t="36506" r="-4116" b="4730"/>
            <a:stretch>
              <a:fillRect/>
            </a:stretch>
          </p:blipFill>
          <p:spPr>
            <a:xfrm>
              <a:off x="877248" y="77694"/>
              <a:ext cx="1511189" cy="793159"/>
            </a:xfrm>
            <a:custGeom>
              <a:avLst/>
              <a:gdLst>
                <a:gd name="connsiteX0" fmla="*/ 1652553 w 2278966"/>
                <a:gd name="connsiteY0" fmla="*/ 104998 h 2044179"/>
                <a:gd name="connsiteX1" fmla="*/ 2278966 w 2278966"/>
                <a:gd name="connsiteY1" fmla="*/ 104998 h 2044179"/>
                <a:gd name="connsiteX2" fmla="*/ 2278966 w 2278966"/>
                <a:gd name="connsiteY2" fmla="*/ 2044179 h 2044179"/>
                <a:gd name="connsiteX3" fmla="*/ 159677 w 2278966"/>
                <a:gd name="connsiteY3" fmla="*/ 2044179 h 2044179"/>
                <a:gd name="connsiteX4" fmla="*/ 159677 w 2278966"/>
                <a:gd name="connsiteY4" fmla="*/ 1228254 h 2044179"/>
                <a:gd name="connsiteX5" fmla="*/ 1652553 w 2278966"/>
                <a:gd name="connsiteY5" fmla="*/ 1228254 h 2044179"/>
                <a:gd name="connsiteX6" fmla="*/ 0 w 2278966"/>
                <a:gd name="connsiteY6" fmla="*/ 0 h 2044179"/>
                <a:gd name="connsiteX7" fmla="*/ 1652553 w 2278966"/>
                <a:gd name="connsiteY7" fmla="*/ 0 h 2044179"/>
                <a:gd name="connsiteX8" fmla="*/ 1652553 w 2278966"/>
                <a:gd name="connsiteY8" fmla="*/ 104998 h 2044179"/>
                <a:gd name="connsiteX9" fmla="*/ 159677 w 2278966"/>
                <a:gd name="connsiteY9" fmla="*/ 104998 h 2044179"/>
                <a:gd name="connsiteX10" fmla="*/ 159677 w 2278966"/>
                <a:gd name="connsiteY10" fmla="*/ 1228254 h 2044179"/>
                <a:gd name="connsiteX11" fmla="*/ 0 w 2278966"/>
                <a:gd name="connsiteY11" fmla="*/ 1228254 h 204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78966" h="2044179">
                  <a:moveTo>
                    <a:pt x="1652553" y="104998"/>
                  </a:moveTo>
                  <a:lnTo>
                    <a:pt x="2278966" y="104998"/>
                  </a:lnTo>
                  <a:lnTo>
                    <a:pt x="2278966" y="2044179"/>
                  </a:lnTo>
                  <a:lnTo>
                    <a:pt x="159677" y="2044179"/>
                  </a:lnTo>
                  <a:lnTo>
                    <a:pt x="159677" y="1228254"/>
                  </a:lnTo>
                  <a:lnTo>
                    <a:pt x="1652553" y="1228254"/>
                  </a:lnTo>
                  <a:close/>
                  <a:moveTo>
                    <a:pt x="0" y="0"/>
                  </a:moveTo>
                  <a:lnTo>
                    <a:pt x="1652553" y="0"/>
                  </a:lnTo>
                  <a:lnTo>
                    <a:pt x="1652553" y="104998"/>
                  </a:lnTo>
                  <a:lnTo>
                    <a:pt x="159677" y="104998"/>
                  </a:lnTo>
                  <a:lnTo>
                    <a:pt x="159677" y="1228254"/>
                  </a:lnTo>
                  <a:lnTo>
                    <a:pt x="0" y="1228254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图片 16"/>
          <p:cNvPicPr>
            <a:picLocks noChangeAspect="1"/>
          </p:cNvPicPr>
          <p:nvPr userDrawn="1"/>
        </p:nvPicPr>
        <p:blipFill>
          <a:blip r:embed="rId2"/>
          <a:srcRect r="38083" b="8530"/>
          <a:stretch>
            <a:fillRect/>
          </a:stretch>
        </p:blipFill>
        <p:spPr>
          <a:xfrm>
            <a:off x="-171450" y="-79375"/>
            <a:ext cx="2362200" cy="508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17"/>
          <p:cNvPicPr>
            <a:picLocks noChangeAspect="1"/>
          </p:cNvPicPr>
          <p:nvPr userDrawn="1"/>
        </p:nvPicPr>
        <p:blipFill>
          <a:blip r:embed="rId3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1625" y="1112838"/>
            <a:ext cx="8540750" cy="3879850"/>
          </a:xfrm>
          <a:prstGeom prst="roundRect">
            <a:avLst>
              <a:gd name="adj" fmla="val 84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46088" y="1243013"/>
            <a:ext cx="8251825" cy="3619500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32" name="图片 18"/>
          <p:cNvPicPr>
            <a:picLocks noChangeAspect="1"/>
          </p:cNvPicPr>
          <p:nvPr userDrawn="1"/>
        </p:nvPicPr>
        <p:blipFill>
          <a:blip r:embed="rId2"/>
          <a:srcRect l="14549" t="6532" r="13319" b="74411"/>
          <a:stretch>
            <a:fillRect/>
          </a:stretch>
        </p:blipFill>
        <p:spPr>
          <a:xfrm>
            <a:off x="301625" y="255588"/>
            <a:ext cx="2154238" cy="639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3" name="图片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4013" y="0"/>
            <a:ext cx="676275" cy="112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1625" y="1112838"/>
            <a:ext cx="8540750" cy="3879850"/>
          </a:xfrm>
          <a:prstGeom prst="roundRect">
            <a:avLst>
              <a:gd name="adj" fmla="val 84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46088" y="1243013"/>
            <a:ext cx="8251825" cy="3619500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图片 16"/>
          <p:cNvPicPr>
            <a:picLocks noChangeAspect="1"/>
          </p:cNvPicPr>
          <p:nvPr userDrawn="1"/>
        </p:nvPicPr>
        <p:blipFill>
          <a:blip r:embed="rId2"/>
          <a:srcRect b="23245"/>
          <a:stretch>
            <a:fillRect/>
          </a:stretch>
        </p:blipFill>
        <p:spPr>
          <a:xfrm>
            <a:off x="-152400" y="0"/>
            <a:ext cx="2333625" cy="179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301625" y="1112838"/>
            <a:ext cx="8540750" cy="3879850"/>
          </a:xfrm>
          <a:prstGeom prst="roundRect">
            <a:avLst>
              <a:gd name="adj" fmla="val 846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6088" y="1243013"/>
            <a:ext cx="8251825" cy="3619500"/>
          </a:xfrm>
          <a:prstGeom prst="roundRect">
            <a:avLst>
              <a:gd name="adj" fmla="val 9131"/>
            </a:avLst>
          </a:prstGeom>
          <a:noFill/>
          <a:ln>
            <a:solidFill>
              <a:srgbClr val="5380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3" descr="fw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4" descr="新建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2.png"/><Relationship Id="rId11" Type="http://schemas.openxmlformats.org/officeDocument/2006/relationships/image" Target="../media/image5.png"/><Relationship Id="rId10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682625"/>
            <a:ext cx="7181850" cy="404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8" name="组合 9"/>
          <p:cNvGrpSpPr/>
          <p:nvPr userDrawn="1"/>
        </p:nvGrpSpPr>
        <p:grpSpPr>
          <a:xfrm flipV="1">
            <a:off x="0" y="0"/>
            <a:ext cx="9144000" cy="1485900"/>
            <a:chOff x="152399" y="5035036"/>
            <a:chExt cx="12192001" cy="1975365"/>
          </a:xfrm>
        </p:grpSpPr>
        <p:sp>
          <p:nvSpPr>
            <p:cNvPr id="11" name="任意多边形 10"/>
            <p:cNvSpPr/>
            <p:nvPr/>
          </p:nvSpPr>
          <p:spPr>
            <a:xfrm>
              <a:off x="152399" y="5035036"/>
              <a:ext cx="12192001" cy="1975365"/>
            </a:xfrm>
            <a:custGeom>
              <a:avLst/>
              <a:gdLst>
                <a:gd name="connsiteX0" fmla="*/ 4353340 w 12192001"/>
                <a:gd name="connsiteY0" fmla="*/ 0 h 1975365"/>
                <a:gd name="connsiteX1" fmla="*/ 5522941 w 12192001"/>
                <a:gd name="connsiteY1" fmla="*/ 551581 h 1975365"/>
                <a:gd name="connsiteX2" fmla="*/ 5532197 w 12192001"/>
                <a:gd name="connsiteY2" fmla="*/ 563959 h 1975365"/>
                <a:gd name="connsiteX3" fmla="*/ 5553053 w 12192001"/>
                <a:gd name="connsiteY3" fmla="*/ 553912 h 1975365"/>
                <a:gd name="connsiteX4" fmla="*/ 6143039 w 12192001"/>
                <a:gd name="connsiteY4" fmla="*/ 434799 h 1975365"/>
                <a:gd name="connsiteX5" fmla="*/ 7214812 w 12192001"/>
                <a:gd name="connsiteY5" fmla="*/ 878743 h 1975365"/>
                <a:gd name="connsiteX6" fmla="*/ 7274619 w 12192001"/>
                <a:gd name="connsiteY6" fmla="*/ 944547 h 1975365"/>
                <a:gd name="connsiteX7" fmla="*/ 7300992 w 12192001"/>
                <a:gd name="connsiteY7" fmla="*/ 901137 h 1975365"/>
                <a:gd name="connsiteX8" fmla="*/ 8776254 w 12192001"/>
                <a:gd name="connsiteY8" fmla="*/ 116746 h 1975365"/>
                <a:gd name="connsiteX9" fmla="*/ 10251516 w 12192001"/>
                <a:gd name="connsiteY9" fmla="*/ 901137 h 1975365"/>
                <a:gd name="connsiteX10" fmla="*/ 10255993 w 12192001"/>
                <a:gd name="connsiteY10" fmla="*/ 908506 h 1975365"/>
                <a:gd name="connsiteX11" fmla="*/ 10332727 w 12192001"/>
                <a:gd name="connsiteY11" fmla="*/ 824077 h 1975365"/>
                <a:gd name="connsiteX12" fmla="*/ 11404501 w 12192001"/>
                <a:gd name="connsiteY12" fmla="*/ 380133 h 1975365"/>
                <a:gd name="connsiteX13" fmla="*/ 12126982 w 12192001"/>
                <a:gd name="connsiteY13" fmla="*/ 563072 h 1975365"/>
                <a:gd name="connsiteX14" fmla="*/ 12192001 w 12192001"/>
                <a:gd name="connsiteY14" fmla="*/ 602572 h 1975365"/>
                <a:gd name="connsiteX15" fmla="*/ 12192001 w 12192001"/>
                <a:gd name="connsiteY15" fmla="*/ 1975365 h 1975365"/>
                <a:gd name="connsiteX16" fmla="*/ 0 w 12192001"/>
                <a:gd name="connsiteY16" fmla="*/ 1975365 h 1975365"/>
                <a:gd name="connsiteX17" fmla="*/ 0 w 12192001"/>
                <a:gd name="connsiteY17" fmla="*/ 204727 h 1975365"/>
                <a:gd name="connsiteX18" fmla="*/ 55205 w 12192001"/>
                <a:gd name="connsiteY18" fmla="*/ 207862 h 1975365"/>
                <a:gd name="connsiteX19" fmla="*/ 1223759 w 12192001"/>
                <a:gd name="connsiteY19" fmla="*/ 843689 h 1975365"/>
                <a:gd name="connsiteX20" fmla="*/ 1311523 w 12192001"/>
                <a:gd name="connsiteY20" fmla="*/ 961054 h 1975365"/>
                <a:gd name="connsiteX21" fmla="*/ 1316220 w 12192001"/>
                <a:gd name="connsiteY21" fmla="*/ 955887 h 1975365"/>
                <a:gd name="connsiteX22" fmla="*/ 2574237 w 12192001"/>
                <a:gd name="connsiteY22" fmla="*/ 434799 h 1975365"/>
                <a:gd name="connsiteX23" fmla="*/ 3103288 w 12192001"/>
                <a:gd name="connsiteY23" fmla="*/ 514784 h 1975365"/>
                <a:gd name="connsiteX24" fmla="*/ 3188753 w 12192001"/>
                <a:gd name="connsiteY24" fmla="*/ 546065 h 1975365"/>
                <a:gd name="connsiteX25" fmla="*/ 3281567 w 12192001"/>
                <a:gd name="connsiteY25" fmla="*/ 443944 h 1975365"/>
                <a:gd name="connsiteX26" fmla="*/ 4353340 w 12192001"/>
                <a:gd name="connsiteY26" fmla="*/ 0 h 19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2001" h="1975365">
                  <a:moveTo>
                    <a:pt x="4353340" y="0"/>
                  </a:moveTo>
                  <a:cubicBezTo>
                    <a:pt x="4824213" y="0"/>
                    <a:pt x="5244936" y="214716"/>
                    <a:pt x="5522941" y="551581"/>
                  </a:cubicBezTo>
                  <a:lnTo>
                    <a:pt x="5532197" y="563959"/>
                  </a:lnTo>
                  <a:lnTo>
                    <a:pt x="5553053" y="553912"/>
                  </a:lnTo>
                  <a:cubicBezTo>
                    <a:pt x="5734391" y="477212"/>
                    <a:pt x="5933762" y="434799"/>
                    <a:pt x="6143039" y="434799"/>
                  </a:cubicBezTo>
                  <a:cubicBezTo>
                    <a:pt x="6561592" y="434799"/>
                    <a:pt x="6940521" y="604452"/>
                    <a:pt x="7214812" y="878743"/>
                  </a:cubicBezTo>
                  <a:lnTo>
                    <a:pt x="7274619" y="944547"/>
                  </a:lnTo>
                  <a:lnTo>
                    <a:pt x="7300992" y="901137"/>
                  </a:lnTo>
                  <a:cubicBezTo>
                    <a:pt x="7620710" y="427892"/>
                    <a:pt x="8162146" y="116746"/>
                    <a:pt x="8776254" y="116746"/>
                  </a:cubicBezTo>
                  <a:cubicBezTo>
                    <a:pt x="9390362" y="116746"/>
                    <a:pt x="9931798" y="427892"/>
                    <a:pt x="10251516" y="901137"/>
                  </a:cubicBezTo>
                  <a:lnTo>
                    <a:pt x="10255993" y="908506"/>
                  </a:lnTo>
                  <a:lnTo>
                    <a:pt x="10332727" y="824077"/>
                  </a:lnTo>
                  <a:cubicBezTo>
                    <a:pt x="10607018" y="549786"/>
                    <a:pt x="10985947" y="380133"/>
                    <a:pt x="11404501" y="380133"/>
                  </a:cubicBezTo>
                  <a:cubicBezTo>
                    <a:pt x="11666097" y="380133"/>
                    <a:pt x="11912215" y="446404"/>
                    <a:pt x="12126982" y="563072"/>
                  </a:cubicBezTo>
                  <a:lnTo>
                    <a:pt x="12192001" y="602572"/>
                  </a:lnTo>
                  <a:lnTo>
                    <a:pt x="12192001" y="1975365"/>
                  </a:lnTo>
                  <a:lnTo>
                    <a:pt x="0" y="1975365"/>
                  </a:lnTo>
                  <a:lnTo>
                    <a:pt x="0" y="204727"/>
                  </a:lnTo>
                  <a:lnTo>
                    <a:pt x="55205" y="207862"/>
                  </a:lnTo>
                  <a:cubicBezTo>
                    <a:pt x="524453" y="261507"/>
                    <a:pt x="938234" y="497713"/>
                    <a:pt x="1223759" y="843689"/>
                  </a:cubicBezTo>
                  <a:lnTo>
                    <a:pt x="1311523" y="961054"/>
                  </a:lnTo>
                  <a:lnTo>
                    <a:pt x="1316220" y="955887"/>
                  </a:lnTo>
                  <a:cubicBezTo>
                    <a:pt x="1638174" y="633932"/>
                    <a:pt x="2082950" y="434799"/>
                    <a:pt x="2574237" y="434799"/>
                  </a:cubicBezTo>
                  <a:cubicBezTo>
                    <a:pt x="2758469" y="434799"/>
                    <a:pt x="2936161" y="462802"/>
                    <a:pt x="3103288" y="514784"/>
                  </a:cubicBezTo>
                  <a:lnTo>
                    <a:pt x="3188753" y="546065"/>
                  </a:lnTo>
                  <a:lnTo>
                    <a:pt x="3281567" y="443944"/>
                  </a:lnTo>
                  <a:cubicBezTo>
                    <a:pt x="3555858" y="169652"/>
                    <a:pt x="3934787" y="0"/>
                    <a:pt x="4353340" y="0"/>
                  </a:cubicBezTo>
                  <a:close/>
                </a:path>
              </a:pathLst>
            </a:custGeom>
            <a:solidFill>
              <a:srgbClr val="F5F9F9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52399" y="5564754"/>
              <a:ext cx="12192001" cy="1445647"/>
            </a:xfrm>
            <a:custGeom>
              <a:avLst/>
              <a:gdLst>
                <a:gd name="connsiteX0" fmla="*/ 3397688 w 12192000"/>
                <a:gd name="connsiteY0" fmla="*/ 0 h 1445191"/>
                <a:gd name="connsiteX1" fmla="*/ 4028686 w 12192000"/>
                <a:gd name="connsiteY1" fmla="*/ 335498 h 1445191"/>
                <a:gd name="connsiteX2" fmla="*/ 4064859 w 12192000"/>
                <a:gd name="connsiteY2" fmla="*/ 402142 h 1445191"/>
                <a:gd name="connsiteX3" fmla="*/ 4184991 w 12192000"/>
                <a:gd name="connsiteY3" fmla="*/ 336937 h 1445191"/>
                <a:gd name="connsiteX4" fmla="*/ 4481190 w 12192000"/>
                <a:gd name="connsiteY4" fmla="*/ 277137 h 1445191"/>
                <a:gd name="connsiteX5" fmla="*/ 5112188 w 12192000"/>
                <a:gd name="connsiteY5" fmla="*/ 612635 h 1445191"/>
                <a:gd name="connsiteX6" fmla="*/ 5112268 w 12192000"/>
                <a:gd name="connsiteY6" fmla="*/ 612785 h 1445191"/>
                <a:gd name="connsiteX7" fmla="*/ 5138627 w 12192000"/>
                <a:gd name="connsiteY7" fmla="*/ 564223 h 1445191"/>
                <a:gd name="connsiteX8" fmla="*/ 5943603 w 12192000"/>
                <a:gd name="connsiteY8" fmla="*/ 136221 h 1445191"/>
                <a:gd name="connsiteX9" fmla="*/ 6406326 w 12192000"/>
                <a:gd name="connsiteY9" fmla="*/ 253387 h 1445191"/>
                <a:gd name="connsiteX10" fmla="*/ 6446733 w 12192000"/>
                <a:gd name="connsiteY10" fmla="*/ 277935 h 1445191"/>
                <a:gd name="connsiteX11" fmla="*/ 6492158 w 12192000"/>
                <a:gd name="connsiteY11" fmla="*/ 222879 h 1445191"/>
                <a:gd name="connsiteX12" fmla="*/ 7030236 w 12192000"/>
                <a:gd name="connsiteY12" fmla="*/ 0 h 1445191"/>
                <a:gd name="connsiteX13" fmla="*/ 7568314 w 12192000"/>
                <a:gd name="connsiteY13" fmla="*/ 222879 h 1445191"/>
                <a:gd name="connsiteX14" fmla="*/ 7608074 w 12192000"/>
                <a:gd name="connsiteY14" fmla="*/ 271069 h 1445191"/>
                <a:gd name="connsiteX15" fmla="*/ 7616564 w 12192000"/>
                <a:gd name="connsiteY15" fmla="*/ 265911 h 1445191"/>
                <a:gd name="connsiteX16" fmla="*/ 8079289 w 12192000"/>
                <a:gd name="connsiteY16" fmla="*/ 148745 h 1445191"/>
                <a:gd name="connsiteX17" fmla="*/ 8813332 w 12192000"/>
                <a:gd name="connsiteY17" fmla="*/ 484217 h 1445191"/>
                <a:gd name="connsiteX18" fmla="*/ 8909108 w 12192000"/>
                <a:gd name="connsiteY18" fmla="*/ 615575 h 1445191"/>
                <a:gd name="connsiteX19" fmla="*/ 8910704 w 12192000"/>
                <a:gd name="connsiteY19" fmla="*/ 612634 h 1445191"/>
                <a:gd name="connsiteX20" fmla="*/ 9541702 w 12192000"/>
                <a:gd name="connsiteY20" fmla="*/ 277136 h 1445191"/>
                <a:gd name="connsiteX21" fmla="*/ 9967160 w 12192000"/>
                <a:gd name="connsiteY21" fmla="*/ 407095 h 1445191"/>
                <a:gd name="connsiteX22" fmla="*/ 9976306 w 12192000"/>
                <a:gd name="connsiteY22" fmla="*/ 414641 h 1445191"/>
                <a:gd name="connsiteX23" fmla="*/ 10019263 w 12192000"/>
                <a:gd name="connsiteY23" fmla="*/ 335498 h 1445191"/>
                <a:gd name="connsiteX24" fmla="*/ 10650261 w 12192000"/>
                <a:gd name="connsiteY24" fmla="*/ 0 h 1445191"/>
                <a:gd name="connsiteX25" fmla="*/ 11281259 w 12192000"/>
                <a:gd name="connsiteY25" fmla="*/ 335498 h 1445191"/>
                <a:gd name="connsiteX26" fmla="*/ 11306422 w 12192000"/>
                <a:gd name="connsiteY26" fmla="*/ 381858 h 1445191"/>
                <a:gd name="connsiteX27" fmla="*/ 11321378 w 12192000"/>
                <a:gd name="connsiteY27" fmla="*/ 369518 h 1445191"/>
                <a:gd name="connsiteX28" fmla="*/ 11746836 w 12192000"/>
                <a:gd name="connsiteY28" fmla="*/ 239559 h 1445191"/>
                <a:gd name="connsiteX29" fmla="*/ 12172294 w 12192000"/>
                <a:gd name="connsiteY29" fmla="*/ 369518 h 1445191"/>
                <a:gd name="connsiteX30" fmla="*/ 12192000 w 12192000"/>
                <a:gd name="connsiteY30" fmla="*/ 385777 h 1445191"/>
                <a:gd name="connsiteX31" fmla="*/ 12192000 w 12192000"/>
                <a:gd name="connsiteY31" fmla="*/ 1445191 h 1445191"/>
                <a:gd name="connsiteX32" fmla="*/ 0 w 12192000"/>
                <a:gd name="connsiteY32" fmla="*/ 1445191 h 1445191"/>
                <a:gd name="connsiteX33" fmla="*/ 0 w 12192000"/>
                <a:gd name="connsiteY33" fmla="*/ 52120 h 1445191"/>
                <a:gd name="connsiteX34" fmla="*/ 68550 w 12192000"/>
                <a:gd name="connsiteY34" fmla="*/ 79738 h 1445191"/>
                <a:gd name="connsiteX35" fmla="*/ 247175 w 12192000"/>
                <a:gd name="connsiteY35" fmla="*/ 184935 h 1445191"/>
                <a:gd name="connsiteX36" fmla="*/ 338186 w 12192000"/>
                <a:gd name="connsiteY36" fmla="*/ 253847 h 1445191"/>
                <a:gd name="connsiteX37" fmla="*/ 338943 w 12192000"/>
                <a:gd name="connsiteY37" fmla="*/ 253387 h 1445191"/>
                <a:gd name="connsiteX38" fmla="*/ 801669 w 12192000"/>
                <a:gd name="connsiteY38" fmla="*/ 136221 h 1445191"/>
                <a:gd name="connsiteX39" fmla="*/ 1631894 w 12192000"/>
                <a:gd name="connsiteY39" fmla="*/ 603610 h 1445191"/>
                <a:gd name="connsiteX40" fmla="*/ 1638578 w 12192000"/>
                <a:gd name="connsiteY40" fmla="*/ 617070 h 1445191"/>
                <a:gd name="connsiteX41" fmla="*/ 1711200 w 12192000"/>
                <a:gd name="connsiteY41" fmla="*/ 529051 h 1445191"/>
                <a:gd name="connsiteX42" fmla="*/ 2289136 w 12192000"/>
                <a:gd name="connsiteY42" fmla="*/ 289663 h 1445191"/>
                <a:gd name="connsiteX43" fmla="*/ 2695964 w 12192000"/>
                <a:gd name="connsiteY43" fmla="*/ 397949 h 1445191"/>
                <a:gd name="connsiteX44" fmla="*/ 2722727 w 12192000"/>
                <a:gd name="connsiteY44" fmla="*/ 416495 h 1445191"/>
                <a:gd name="connsiteX45" fmla="*/ 2766691 w 12192000"/>
                <a:gd name="connsiteY45" fmla="*/ 335498 h 1445191"/>
                <a:gd name="connsiteX46" fmla="*/ 3397688 w 12192000"/>
                <a:gd name="connsiteY46" fmla="*/ 0 h 1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2192000" h="1445191">
                  <a:moveTo>
                    <a:pt x="3397688" y="0"/>
                  </a:moveTo>
                  <a:cubicBezTo>
                    <a:pt x="3660354" y="0"/>
                    <a:pt x="3891936" y="133083"/>
                    <a:pt x="4028686" y="335498"/>
                  </a:cubicBezTo>
                  <a:lnTo>
                    <a:pt x="4064859" y="402142"/>
                  </a:lnTo>
                  <a:lnTo>
                    <a:pt x="4184991" y="336937"/>
                  </a:lnTo>
                  <a:cubicBezTo>
                    <a:pt x="4276031" y="298430"/>
                    <a:pt x="4376124" y="277137"/>
                    <a:pt x="4481190" y="277137"/>
                  </a:cubicBezTo>
                  <a:cubicBezTo>
                    <a:pt x="4743855" y="277137"/>
                    <a:pt x="4975438" y="410220"/>
                    <a:pt x="5112188" y="612635"/>
                  </a:cubicBezTo>
                  <a:lnTo>
                    <a:pt x="5112268" y="612785"/>
                  </a:lnTo>
                  <a:lnTo>
                    <a:pt x="5138627" y="564223"/>
                  </a:lnTo>
                  <a:cubicBezTo>
                    <a:pt x="5313082" y="305997"/>
                    <a:pt x="5608515" y="136221"/>
                    <a:pt x="5943603" y="136221"/>
                  </a:cubicBezTo>
                  <a:cubicBezTo>
                    <a:pt x="6111145" y="136221"/>
                    <a:pt x="6268776" y="178665"/>
                    <a:pt x="6406326" y="253387"/>
                  </a:cubicBezTo>
                  <a:lnTo>
                    <a:pt x="6446733" y="277935"/>
                  </a:lnTo>
                  <a:lnTo>
                    <a:pt x="6492158" y="222879"/>
                  </a:lnTo>
                  <a:cubicBezTo>
                    <a:pt x="6629864" y="85173"/>
                    <a:pt x="6820104" y="0"/>
                    <a:pt x="7030236" y="0"/>
                  </a:cubicBezTo>
                  <a:cubicBezTo>
                    <a:pt x="7240368" y="0"/>
                    <a:pt x="7430608" y="85173"/>
                    <a:pt x="7568314" y="222879"/>
                  </a:cubicBezTo>
                  <a:lnTo>
                    <a:pt x="7608074" y="271069"/>
                  </a:lnTo>
                  <a:lnTo>
                    <a:pt x="7616564" y="265911"/>
                  </a:lnTo>
                  <a:cubicBezTo>
                    <a:pt x="7754115" y="191189"/>
                    <a:pt x="7911746" y="148745"/>
                    <a:pt x="8079289" y="148745"/>
                  </a:cubicBezTo>
                  <a:cubicBezTo>
                    <a:pt x="8372490" y="148745"/>
                    <a:pt x="8635332" y="278730"/>
                    <a:pt x="8813332" y="484217"/>
                  </a:cubicBezTo>
                  <a:lnTo>
                    <a:pt x="8909108" y="615575"/>
                  </a:lnTo>
                  <a:lnTo>
                    <a:pt x="8910704" y="612634"/>
                  </a:lnTo>
                  <a:cubicBezTo>
                    <a:pt x="9047454" y="410219"/>
                    <a:pt x="9279036" y="277136"/>
                    <a:pt x="9541702" y="277136"/>
                  </a:cubicBezTo>
                  <a:cubicBezTo>
                    <a:pt x="9699301" y="277136"/>
                    <a:pt x="9845711" y="325046"/>
                    <a:pt x="9967160" y="407095"/>
                  </a:cubicBezTo>
                  <a:lnTo>
                    <a:pt x="9976306" y="414641"/>
                  </a:lnTo>
                  <a:lnTo>
                    <a:pt x="10019263" y="335498"/>
                  </a:lnTo>
                  <a:cubicBezTo>
                    <a:pt x="10156013" y="133083"/>
                    <a:pt x="10387595" y="0"/>
                    <a:pt x="10650261" y="0"/>
                  </a:cubicBezTo>
                  <a:cubicBezTo>
                    <a:pt x="10912927" y="0"/>
                    <a:pt x="11144509" y="133083"/>
                    <a:pt x="11281259" y="335498"/>
                  </a:cubicBezTo>
                  <a:lnTo>
                    <a:pt x="11306422" y="381858"/>
                  </a:lnTo>
                  <a:lnTo>
                    <a:pt x="11321378" y="369518"/>
                  </a:lnTo>
                  <a:cubicBezTo>
                    <a:pt x="11442827" y="287469"/>
                    <a:pt x="11589237" y="239559"/>
                    <a:pt x="11746836" y="239559"/>
                  </a:cubicBezTo>
                  <a:cubicBezTo>
                    <a:pt x="11904435" y="239559"/>
                    <a:pt x="12050845" y="287469"/>
                    <a:pt x="12172294" y="369518"/>
                  </a:cubicBezTo>
                  <a:lnTo>
                    <a:pt x="12192000" y="385777"/>
                  </a:lnTo>
                  <a:lnTo>
                    <a:pt x="12192000" y="1445191"/>
                  </a:lnTo>
                  <a:lnTo>
                    <a:pt x="0" y="1445191"/>
                  </a:lnTo>
                  <a:lnTo>
                    <a:pt x="0" y="52120"/>
                  </a:lnTo>
                  <a:lnTo>
                    <a:pt x="68550" y="79738"/>
                  </a:lnTo>
                  <a:cubicBezTo>
                    <a:pt x="130842" y="110458"/>
                    <a:pt x="190524" y="145664"/>
                    <a:pt x="247175" y="184935"/>
                  </a:cubicBezTo>
                  <a:lnTo>
                    <a:pt x="338186" y="253847"/>
                  </a:lnTo>
                  <a:lnTo>
                    <a:pt x="338943" y="253387"/>
                  </a:lnTo>
                  <a:cubicBezTo>
                    <a:pt x="476494" y="178665"/>
                    <a:pt x="634125" y="136221"/>
                    <a:pt x="801669" y="136221"/>
                  </a:cubicBezTo>
                  <a:cubicBezTo>
                    <a:pt x="1153510" y="136221"/>
                    <a:pt x="1461634" y="323399"/>
                    <a:pt x="1631894" y="603610"/>
                  </a:cubicBezTo>
                  <a:lnTo>
                    <a:pt x="1638578" y="617070"/>
                  </a:lnTo>
                  <a:lnTo>
                    <a:pt x="1711200" y="529051"/>
                  </a:lnTo>
                  <a:cubicBezTo>
                    <a:pt x="1859106" y="381145"/>
                    <a:pt x="2063437" y="289663"/>
                    <a:pt x="2289136" y="289663"/>
                  </a:cubicBezTo>
                  <a:cubicBezTo>
                    <a:pt x="2437250" y="289663"/>
                    <a:pt x="2576162" y="329061"/>
                    <a:pt x="2695964" y="397949"/>
                  </a:cubicBezTo>
                  <a:lnTo>
                    <a:pt x="2722727" y="416495"/>
                  </a:lnTo>
                  <a:lnTo>
                    <a:pt x="2766691" y="335498"/>
                  </a:lnTo>
                  <a:cubicBezTo>
                    <a:pt x="2903440" y="133083"/>
                    <a:pt x="3135023" y="0"/>
                    <a:pt x="3397688" y="0"/>
                  </a:cubicBezTo>
                  <a:close/>
                </a:path>
              </a:pathLst>
            </a:custGeom>
            <a:solidFill>
              <a:srgbClr val="F5F9F9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52399" y="5877098"/>
              <a:ext cx="12192001" cy="1133303"/>
            </a:xfrm>
            <a:custGeom>
              <a:avLst/>
              <a:gdLst>
                <a:gd name="connsiteX0" fmla="*/ 4324187 w 12191999"/>
                <a:gd name="connsiteY0" fmla="*/ 0 h 1133339"/>
                <a:gd name="connsiteX1" fmla="*/ 4828786 w 12191999"/>
                <a:gd name="connsiteY1" fmla="*/ 268294 h 1133339"/>
                <a:gd name="connsiteX2" fmla="*/ 4852161 w 12191999"/>
                <a:gd name="connsiteY2" fmla="*/ 311359 h 1133339"/>
                <a:gd name="connsiteX3" fmla="*/ 4874652 w 12191999"/>
                <a:gd name="connsiteY3" fmla="*/ 309092 h 1133339"/>
                <a:gd name="connsiteX4" fmla="*/ 5307165 w 12191999"/>
                <a:gd name="connsiteY4" fmla="*/ 539058 h 1133339"/>
                <a:gd name="connsiteX5" fmla="*/ 5334082 w 12191999"/>
                <a:gd name="connsiteY5" fmla="*/ 588645 h 1133339"/>
                <a:gd name="connsiteX6" fmla="*/ 5405825 w 12191999"/>
                <a:gd name="connsiteY6" fmla="*/ 549703 h 1133339"/>
                <a:gd name="connsiteX7" fmla="*/ 5608854 w 12191999"/>
                <a:gd name="connsiteY7" fmla="*/ 508714 h 1133339"/>
                <a:gd name="connsiteX8" fmla="*/ 5653102 w 12191999"/>
                <a:gd name="connsiteY8" fmla="*/ 512618 h 1133339"/>
                <a:gd name="connsiteX9" fmla="*/ 5684350 w 12191999"/>
                <a:gd name="connsiteY9" fmla="*/ 474742 h 1133339"/>
                <a:gd name="connsiteX10" fmla="*/ 6053173 w 12191999"/>
                <a:gd name="connsiteY10" fmla="*/ 321971 h 1133339"/>
                <a:gd name="connsiteX11" fmla="*/ 6256201 w 12191999"/>
                <a:gd name="connsiteY11" fmla="*/ 362960 h 1133339"/>
                <a:gd name="connsiteX12" fmla="*/ 6335091 w 12191999"/>
                <a:gd name="connsiteY12" fmla="*/ 405780 h 1133339"/>
                <a:gd name="connsiteX13" fmla="*/ 6344312 w 12191999"/>
                <a:gd name="connsiteY13" fmla="*/ 398172 h 1133339"/>
                <a:gd name="connsiteX14" fmla="*/ 6635938 w 12191999"/>
                <a:gd name="connsiteY14" fmla="*/ 309092 h 1133339"/>
                <a:gd name="connsiteX15" fmla="*/ 7004761 w 12191999"/>
                <a:gd name="connsiteY15" fmla="*/ 461863 h 1133339"/>
                <a:gd name="connsiteX16" fmla="*/ 7041595 w 12191999"/>
                <a:gd name="connsiteY16" fmla="*/ 506507 h 1133339"/>
                <a:gd name="connsiteX17" fmla="*/ 7048024 w 12191999"/>
                <a:gd name="connsiteY17" fmla="*/ 501203 h 1133339"/>
                <a:gd name="connsiteX18" fmla="*/ 7339652 w 12191999"/>
                <a:gd name="connsiteY18" fmla="*/ 412123 h 1133339"/>
                <a:gd name="connsiteX19" fmla="*/ 7820257 w 12191999"/>
                <a:gd name="connsiteY19" fmla="*/ 730689 h 1133339"/>
                <a:gd name="connsiteX20" fmla="*/ 7823882 w 12191999"/>
                <a:gd name="connsiteY20" fmla="*/ 742369 h 1133339"/>
                <a:gd name="connsiteX21" fmla="*/ 7829379 w 12191999"/>
                <a:gd name="connsiteY21" fmla="*/ 732242 h 1133339"/>
                <a:gd name="connsiteX22" fmla="*/ 8261893 w 12191999"/>
                <a:gd name="connsiteY22" fmla="*/ 502276 h 1133339"/>
                <a:gd name="connsiteX23" fmla="*/ 8441234 w 12191999"/>
                <a:gd name="connsiteY23" fmla="*/ 533926 h 1133339"/>
                <a:gd name="connsiteX24" fmla="*/ 8512634 w 12191999"/>
                <a:gd name="connsiteY24" fmla="*/ 567236 h 1133339"/>
                <a:gd name="connsiteX25" fmla="*/ 8534598 w 12191999"/>
                <a:gd name="connsiteY25" fmla="*/ 526771 h 1133339"/>
                <a:gd name="connsiteX26" fmla="*/ 8840079 w 12191999"/>
                <a:gd name="connsiteY26" fmla="*/ 364348 h 1133339"/>
                <a:gd name="connsiteX27" fmla="*/ 9145560 w 12191999"/>
                <a:gd name="connsiteY27" fmla="*/ 526771 h 1133339"/>
                <a:gd name="connsiteX28" fmla="*/ 9164773 w 12191999"/>
                <a:gd name="connsiteY28" fmla="*/ 562169 h 1133339"/>
                <a:gd name="connsiteX29" fmla="*/ 9187740 w 12191999"/>
                <a:gd name="connsiteY29" fmla="*/ 549703 h 1133339"/>
                <a:gd name="connsiteX30" fmla="*/ 9390768 w 12191999"/>
                <a:gd name="connsiteY30" fmla="*/ 508714 h 1133339"/>
                <a:gd name="connsiteX31" fmla="*/ 9836849 w 12191999"/>
                <a:gd name="connsiteY31" fmla="*/ 759843 h 1133339"/>
                <a:gd name="connsiteX32" fmla="*/ 9846695 w 12191999"/>
                <a:gd name="connsiteY32" fmla="*/ 779672 h 1133339"/>
                <a:gd name="connsiteX33" fmla="*/ 9859902 w 12191999"/>
                <a:gd name="connsiteY33" fmla="*/ 737128 h 1133339"/>
                <a:gd name="connsiteX34" fmla="*/ 10340506 w 12191999"/>
                <a:gd name="connsiteY34" fmla="*/ 418562 h 1133339"/>
                <a:gd name="connsiteX35" fmla="*/ 10543534 w 12191999"/>
                <a:gd name="connsiteY35" fmla="*/ 459551 h 1133339"/>
                <a:gd name="connsiteX36" fmla="*/ 10626367 w 12191999"/>
                <a:gd name="connsiteY36" fmla="*/ 504512 h 1133339"/>
                <a:gd name="connsiteX37" fmla="*/ 10672181 w 12191999"/>
                <a:gd name="connsiteY37" fmla="*/ 448985 h 1133339"/>
                <a:gd name="connsiteX38" fmla="*/ 11041003 w 12191999"/>
                <a:gd name="connsiteY38" fmla="*/ 296214 h 1133339"/>
                <a:gd name="connsiteX39" fmla="*/ 11332631 w 12191999"/>
                <a:gd name="connsiteY39" fmla="*/ 385294 h 1133339"/>
                <a:gd name="connsiteX40" fmla="*/ 11371408 w 12191999"/>
                <a:gd name="connsiteY40" fmla="*/ 417288 h 1133339"/>
                <a:gd name="connsiteX41" fmla="*/ 11406247 w 12191999"/>
                <a:gd name="connsiteY41" fmla="*/ 398377 h 1133339"/>
                <a:gd name="connsiteX42" fmla="*/ 11609275 w 12191999"/>
                <a:gd name="connsiteY42" fmla="*/ 357388 h 1133339"/>
                <a:gd name="connsiteX43" fmla="*/ 12089879 w 12191999"/>
                <a:gd name="connsiteY43" fmla="*/ 675954 h 1133339"/>
                <a:gd name="connsiteX44" fmla="*/ 12109865 w 12191999"/>
                <a:gd name="connsiteY44" fmla="*/ 740336 h 1133339"/>
                <a:gd name="connsiteX45" fmla="*/ 12187741 w 12191999"/>
                <a:gd name="connsiteY45" fmla="*/ 732486 h 1133339"/>
                <a:gd name="connsiteX46" fmla="*/ 12191999 w 12191999"/>
                <a:gd name="connsiteY46" fmla="*/ 732755 h 1133339"/>
                <a:gd name="connsiteX47" fmla="*/ 12191999 w 12191999"/>
                <a:gd name="connsiteY47" fmla="*/ 1133339 h 1133339"/>
                <a:gd name="connsiteX48" fmla="*/ 0 w 12191999"/>
                <a:gd name="connsiteY48" fmla="*/ 1133339 h 1133339"/>
                <a:gd name="connsiteX49" fmla="*/ 0 w 12191999"/>
                <a:gd name="connsiteY49" fmla="*/ 662259 h 1133339"/>
                <a:gd name="connsiteX50" fmla="*/ 35270 w 12191999"/>
                <a:gd name="connsiteY50" fmla="*/ 627821 h 1133339"/>
                <a:gd name="connsiteX51" fmla="*/ 367052 w 12191999"/>
                <a:gd name="connsiteY51" fmla="*/ 508714 h 1133339"/>
                <a:gd name="connsiteX52" fmla="*/ 761454 w 12191999"/>
                <a:gd name="connsiteY52" fmla="*/ 688964 h 1133339"/>
                <a:gd name="connsiteX53" fmla="*/ 765322 w 12191999"/>
                <a:gd name="connsiteY53" fmla="*/ 694269 h 1133339"/>
                <a:gd name="connsiteX54" fmla="*/ 779363 w 12191999"/>
                <a:gd name="connsiteY54" fmla="*/ 668401 h 1133339"/>
                <a:gd name="connsiteX55" fmla="*/ 1249255 w 12191999"/>
                <a:gd name="connsiteY55" fmla="*/ 418562 h 1133339"/>
                <a:gd name="connsiteX56" fmla="*/ 1469828 w 12191999"/>
                <a:gd name="connsiteY56" fmla="*/ 463094 h 1133339"/>
                <a:gd name="connsiteX57" fmla="*/ 1529039 w 12191999"/>
                <a:gd name="connsiteY57" fmla="*/ 495232 h 1133339"/>
                <a:gd name="connsiteX58" fmla="*/ 1556571 w 12191999"/>
                <a:gd name="connsiteY58" fmla="*/ 461863 h 1133339"/>
                <a:gd name="connsiteX59" fmla="*/ 1925393 w 12191999"/>
                <a:gd name="connsiteY59" fmla="*/ 309092 h 1133339"/>
                <a:gd name="connsiteX60" fmla="*/ 2128421 w 12191999"/>
                <a:gd name="connsiteY60" fmla="*/ 350081 h 1133339"/>
                <a:gd name="connsiteX61" fmla="*/ 2211864 w 12191999"/>
                <a:gd name="connsiteY61" fmla="*/ 395372 h 1133339"/>
                <a:gd name="connsiteX62" fmla="*/ 2265051 w 12191999"/>
                <a:gd name="connsiteY62" fmla="*/ 366503 h 1133339"/>
                <a:gd name="connsiteX63" fmla="*/ 2485624 w 12191999"/>
                <a:gd name="connsiteY63" fmla="*/ 321971 h 1133339"/>
                <a:gd name="connsiteX64" fmla="*/ 3007763 w 12191999"/>
                <a:gd name="connsiteY64" fmla="*/ 668067 h 1133339"/>
                <a:gd name="connsiteX65" fmla="*/ 3028976 w 12191999"/>
                <a:gd name="connsiteY65" fmla="*/ 736404 h 1133339"/>
                <a:gd name="connsiteX66" fmla="*/ 3043766 w 12191999"/>
                <a:gd name="connsiteY66" fmla="*/ 731813 h 1133339"/>
                <a:gd name="connsiteX67" fmla="*/ 3148886 w 12191999"/>
                <a:gd name="connsiteY67" fmla="*/ 721216 h 1133339"/>
                <a:gd name="connsiteX68" fmla="*/ 3166919 w 12191999"/>
                <a:gd name="connsiteY68" fmla="*/ 722353 h 1133339"/>
                <a:gd name="connsiteX69" fmla="*/ 3196314 w 12191999"/>
                <a:gd name="connsiteY69" fmla="*/ 627658 h 1133339"/>
                <a:gd name="connsiteX70" fmla="*/ 3676918 w 12191999"/>
                <a:gd name="connsiteY70" fmla="*/ 309092 h 1133339"/>
                <a:gd name="connsiteX71" fmla="*/ 3782038 w 12191999"/>
                <a:gd name="connsiteY71" fmla="*/ 319689 h 1133339"/>
                <a:gd name="connsiteX72" fmla="*/ 3790298 w 12191999"/>
                <a:gd name="connsiteY72" fmla="*/ 322253 h 1133339"/>
                <a:gd name="connsiteX73" fmla="*/ 3819586 w 12191999"/>
                <a:gd name="connsiteY73" fmla="*/ 268294 h 1133339"/>
                <a:gd name="connsiteX74" fmla="*/ 4324187 w 12191999"/>
                <a:gd name="connsiteY74" fmla="*/ 0 h 113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2191999" h="1133339">
                  <a:moveTo>
                    <a:pt x="4324187" y="0"/>
                  </a:moveTo>
                  <a:cubicBezTo>
                    <a:pt x="4534237" y="0"/>
                    <a:pt x="4719430" y="106424"/>
                    <a:pt x="4828786" y="268294"/>
                  </a:cubicBezTo>
                  <a:lnTo>
                    <a:pt x="4852161" y="311359"/>
                  </a:lnTo>
                  <a:lnTo>
                    <a:pt x="4874652" y="309092"/>
                  </a:lnTo>
                  <a:cubicBezTo>
                    <a:pt x="5054694" y="309092"/>
                    <a:pt x="5213432" y="400313"/>
                    <a:pt x="5307165" y="539058"/>
                  </a:cubicBezTo>
                  <a:lnTo>
                    <a:pt x="5334082" y="588645"/>
                  </a:lnTo>
                  <a:lnTo>
                    <a:pt x="5405825" y="549703"/>
                  </a:lnTo>
                  <a:cubicBezTo>
                    <a:pt x="5468228" y="523309"/>
                    <a:pt x="5536836" y="508714"/>
                    <a:pt x="5608854" y="508714"/>
                  </a:cubicBezTo>
                  <a:lnTo>
                    <a:pt x="5653102" y="512618"/>
                  </a:lnTo>
                  <a:lnTo>
                    <a:pt x="5684350" y="474742"/>
                  </a:lnTo>
                  <a:cubicBezTo>
                    <a:pt x="5778740" y="380352"/>
                    <a:pt x="5909139" y="321971"/>
                    <a:pt x="6053173" y="321971"/>
                  </a:cubicBezTo>
                  <a:cubicBezTo>
                    <a:pt x="6125190" y="321971"/>
                    <a:pt x="6193799" y="336566"/>
                    <a:pt x="6256201" y="362960"/>
                  </a:cubicBezTo>
                  <a:lnTo>
                    <a:pt x="6335091" y="405780"/>
                  </a:lnTo>
                  <a:lnTo>
                    <a:pt x="6344312" y="398172"/>
                  </a:lnTo>
                  <a:cubicBezTo>
                    <a:pt x="6427558" y="341931"/>
                    <a:pt x="6527914" y="309092"/>
                    <a:pt x="6635938" y="309092"/>
                  </a:cubicBezTo>
                  <a:cubicBezTo>
                    <a:pt x="6779972" y="309092"/>
                    <a:pt x="6910371" y="367473"/>
                    <a:pt x="7004761" y="461863"/>
                  </a:cubicBezTo>
                  <a:lnTo>
                    <a:pt x="7041595" y="506507"/>
                  </a:lnTo>
                  <a:lnTo>
                    <a:pt x="7048024" y="501203"/>
                  </a:lnTo>
                  <a:cubicBezTo>
                    <a:pt x="7131271" y="444962"/>
                    <a:pt x="7231627" y="412123"/>
                    <a:pt x="7339652" y="412123"/>
                  </a:cubicBezTo>
                  <a:cubicBezTo>
                    <a:pt x="7555703" y="412123"/>
                    <a:pt x="7741074" y="543481"/>
                    <a:pt x="7820257" y="730689"/>
                  </a:cubicBezTo>
                  <a:lnTo>
                    <a:pt x="7823882" y="742369"/>
                  </a:lnTo>
                  <a:lnTo>
                    <a:pt x="7829379" y="732242"/>
                  </a:lnTo>
                  <a:cubicBezTo>
                    <a:pt x="7923114" y="593497"/>
                    <a:pt x="8081851" y="502276"/>
                    <a:pt x="8261893" y="502276"/>
                  </a:cubicBezTo>
                  <a:cubicBezTo>
                    <a:pt x="8324908" y="502276"/>
                    <a:pt x="8385313" y="513450"/>
                    <a:pt x="8441234" y="533926"/>
                  </a:cubicBezTo>
                  <a:lnTo>
                    <a:pt x="8512634" y="567236"/>
                  </a:lnTo>
                  <a:lnTo>
                    <a:pt x="8534598" y="526771"/>
                  </a:lnTo>
                  <a:cubicBezTo>
                    <a:pt x="8600802" y="428776"/>
                    <a:pt x="8712916" y="364348"/>
                    <a:pt x="8840079" y="364348"/>
                  </a:cubicBezTo>
                  <a:cubicBezTo>
                    <a:pt x="8967241" y="364348"/>
                    <a:pt x="9079356" y="428776"/>
                    <a:pt x="9145560" y="526771"/>
                  </a:cubicBezTo>
                  <a:lnTo>
                    <a:pt x="9164773" y="562169"/>
                  </a:lnTo>
                  <a:lnTo>
                    <a:pt x="9187740" y="549703"/>
                  </a:lnTo>
                  <a:cubicBezTo>
                    <a:pt x="9250143" y="523309"/>
                    <a:pt x="9318751" y="508714"/>
                    <a:pt x="9390768" y="508714"/>
                  </a:cubicBezTo>
                  <a:cubicBezTo>
                    <a:pt x="9579813" y="508714"/>
                    <a:pt x="9745368" y="609285"/>
                    <a:pt x="9836849" y="759843"/>
                  </a:cubicBezTo>
                  <a:lnTo>
                    <a:pt x="9846695" y="779672"/>
                  </a:lnTo>
                  <a:lnTo>
                    <a:pt x="9859902" y="737128"/>
                  </a:lnTo>
                  <a:cubicBezTo>
                    <a:pt x="9939084" y="549920"/>
                    <a:pt x="10124455" y="418562"/>
                    <a:pt x="10340506" y="418562"/>
                  </a:cubicBezTo>
                  <a:cubicBezTo>
                    <a:pt x="10412523" y="418562"/>
                    <a:pt x="10481131" y="433157"/>
                    <a:pt x="10543534" y="459551"/>
                  </a:cubicBezTo>
                  <a:lnTo>
                    <a:pt x="10626367" y="504512"/>
                  </a:lnTo>
                  <a:lnTo>
                    <a:pt x="10672181" y="448985"/>
                  </a:lnTo>
                  <a:cubicBezTo>
                    <a:pt x="10766571" y="354595"/>
                    <a:pt x="10896969" y="296214"/>
                    <a:pt x="11041003" y="296214"/>
                  </a:cubicBezTo>
                  <a:cubicBezTo>
                    <a:pt x="11149029" y="296214"/>
                    <a:pt x="11249384" y="329053"/>
                    <a:pt x="11332631" y="385294"/>
                  </a:cubicBezTo>
                  <a:lnTo>
                    <a:pt x="11371408" y="417288"/>
                  </a:lnTo>
                  <a:lnTo>
                    <a:pt x="11406247" y="398377"/>
                  </a:lnTo>
                  <a:cubicBezTo>
                    <a:pt x="11468650" y="371983"/>
                    <a:pt x="11537258" y="357388"/>
                    <a:pt x="11609275" y="357388"/>
                  </a:cubicBezTo>
                  <a:cubicBezTo>
                    <a:pt x="11825326" y="357388"/>
                    <a:pt x="12010697" y="488746"/>
                    <a:pt x="12089879" y="675954"/>
                  </a:cubicBezTo>
                  <a:lnTo>
                    <a:pt x="12109865" y="740336"/>
                  </a:lnTo>
                  <a:lnTo>
                    <a:pt x="12187741" y="732486"/>
                  </a:lnTo>
                  <a:lnTo>
                    <a:pt x="12191999" y="732755"/>
                  </a:lnTo>
                  <a:lnTo>
                    <a:pt x="12191999" y="1133339"/>
                  </a:lnTo>
                  <a:lnTo>
                    <a:pt x="0" y="1133339"/>
                  </a:lnTo>
                  <a:lnTo>
                    <a:pt x="0" y="662259"/>
                  </a:lnTo>
                  <a:lnTo>
                    <a:pt x="35270" y="627821"/>
                  </a:lnTo>
                  <a:cubicBezTo>
                    <a:pt x="125433" y="553412"/>
                    <a:pt x="241023" y="508714"/>
                    <a:pt x="367052" y="508714"/>
                  </a:cubicBezTo>
                  <a:cubicBezTo>
                    <a:pt x="524589" y="508714"/>
                    <a:pt x="665814" y="578555"/>
                    <a:pt x="761454" y="688964"/>
                  </a:cubicBezTo>
                  <a:lnTo>
                    <a:pt x="765322" y="694269"/>
                  </a:lnTo>
                  <a:lnTo>
                    <a:pt x="779363" y="668401"/>
                  </a:lnTo>
                  <a:cubicBezTo>
                    <a:pt x="881198" y="517666"/>
                    <a:pt x="1053653" y="418562"/>
                    <a:pt x="1249255" y="418562"/>
                  </a:cubicBezTo>
                  <a:cubicBezTo>
                    <a:pt x="1327495" y="418562"/>
                    <a:pt x="1402032" y="434418"/>
                    <a:pt x="1469828" y="463094"/>
                  </a:cubicBezTo>
                  <a:lnTo>
                    <a:pt x="1529039" y="495232"/>
                  </a:lnTo>
                  <a:lnTo>
                    <a:pt x="1556571" y="461863"/>
                  </a:lnTo>
                  <a:cubicBezTo>
                    <a:pt x="1650961" y="367473"/>
                    <a:pt x="1781359" y="309092"/>
                    <a:pt x="1925393" y="309092"/>
                  </a:cubicBezTo>
                  <a:cubicBezTo>
                    <a:pt x="1997410" y="309092"/>
                    <a:pt x="2066018" y="323687"/>
                    <a:pt x="2128421" y="350081"/>
                  </a:cubicBezTo>
                  <a:lnTo>
                    <a:pt x="2211864" y="395372"/>
                  </a:lnTo>
                  <a:lnTo>
                    <a:pt x="2265051" y="366503"/>
                  </a:lnTo>
                  <a:cubicBezTo>
                    <a:pt x="2332847" y="337827"/>
                    <a:pt x="2407384" y="321971"/>
                    <a:pt x="2485624" y="321971"/>
                  </a:cubicBezTo>
                  <a:cubicBezTo>
                    <a:pt x="2720347" y="321971"/>
                    <a:pt x="2921738" y="464681"/>
                    <a:pt x="3007763" y="668067"/>
                  </a:cubicBezTo>
                  <a:lnTo>
                    <a:pt x="3028976" y="736404"/>
                  </a:lnTo>
                  <a:lnTo>
                    <a:pt x="3043766" y="731813"/>
                  </a:lnTo>
                  <a:cubicBezTo>
                    <a:pt x="3077721" y="724865"/>
                    <a:pt x="3112877" y="721216"/>
                    <a:pt x="3148886" y="721216"/>
                  </a:cubicBezTo>
                  <a:lnTo>
                    <a:pt x="3166919" y="722353"/>
                  </a:lnTo>
                  <a:lnTo>
                    <a:pt x="3196314" y="627658"/>
                  </a:lnTo>
                  <a:cubicBezTo>
                    <a:pt x="3275496" y="440450"/>
                    <a:pt x="3460867" y="309092"/>
                    <a:pt x="3676918" y="309092"/>
                  </a:cubicBezTo>
                  <a:cubicBezTo>
                    <a:pt x="3712927" y="309092"/>
                    <a:pt x="3748083" y="312741"/>
                    <a:pt x="3782038" y="319689"/>
                  </a:cubicBezTo>
                  <a:lnTo>
                    <a:pt x="3790298" y="322253"/>
                  </a:lnTo>
                  <a:lnTo>
                    <a:pt x="3819586" y="268294"/>
                  </a:lnTo>
                  <a:cubicBezTo>
                    <a:pt x="3928943" y="106424"/>
                    <a:pt x="4114136" y="0"/>
                    <a:pt x="4324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</p:grpSp>
      <p:pic>
        <p:nvPicPr>
          <p:cNvPr id="1032" name="图片 1"/>
          <p:cNvPicPr>
            <a:picLocks noChangeAspect="1"/>
          </p:cNvPicPr>
          <p:nvPr userDrawn="1"/>
        </p:nvPicPr>
        <p:blipFill>
          <a:blip r:embed="rId11"/>
          <a:srcRect l="3481" t="40430" b="40788"/>
          <a:stretch>
            <a:fillRect/>
          </a:stretch>
        </p:blipFill>
        <p:spPr>
          <a:xfrm>
            <a:off x="0" y="4092575"/>
            <a:ext cx="5470525" cy="106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3" name="图片 15"/>
          <p:cNvPicPr>
            <a:picLocks noChangeAspect="1"/>
          </p:cNvPicPr>
          <p:nvPr userDrawn="1"/>
        </p:nvPicPr>
        <p:blipFill>
          <a:blip r:embed="rId12"/>
          <a:srcRect l="19322" t="40430" r="3468" b="40788"/>
          <a:stretch>
            <a:fillRect/>
          </a:stretch>
        </p:blipFill>
        <p:spPr>
          <a:xfrm>
            <a:off x="4767263" y="4092575"/>
            <a:ext cx="4376737" cy="10652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9.emf"/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https://timgsa.baidu.com/timg?image&amp;quality=80&amp;size=b9999_10000&amp;sec=1560432610359&amp;di=de993ec1bb6ae9f53cfdd2907221c584&amp;imgtype=0&amp;src=http%3A%2F%2Frwtz.t56.net%2Fuploadfile%2F2013%2F1211%2F20131211092859108.jpg"/>
          <p:cNvPicPr>
            <a:picLocks noChangeAspect="1"/>
          </p:cNvPicPr>
          <p:nvPr/>
        </p:nvPicPr>
        <p:blipFill>
          <a:blip r:embed="rId1"/>
          <a:srcRect l="7120" t="24911" r="5959" b="432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3"/>
          <p:cNvSpPr txBox="1"/>
          <p:nvPr/>
        </p:nvSpPr>
        <p:spPr>
          <a:xfrm>
            <a:off x="2228850" y="220663"/>
            <a:ext cx="5883275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说一说，你看到了什么？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336550" y="330200"/>
            <a:ext cx="1374775" cy="488950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导入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0" y="23228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https://timgsa.baidu.com/timg?image&amp;quality=80&amp;size=b9999_10000&amp;sec=1561031196&amp;di=940fbe12995f9cd9895cbf71edc62180&amp;imgtype=jpg&amp;er=1&amp;src=http%3A%2F%2Fimg.mp.sohu.com%2Fupload%2F20170531%2F8ba4d9339da042c5a899ebb3fc3e039a_th.png"/>
          <p:cNvPicPr>
            <a:picLocks noChangeAspect="1"/>
          </p:cNvPicPr>
          <p:nvPr/>
        </p:nvPicPr>
        <p:blipFill>
          <a:blip r:embed="rId1"/>
          <a:srcRect t="12447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https://timgsa.baidu.com/timg?image&amp;quality=80&amp;size=b9999_10000&amp;sec=1560436972875&amp;di=088efffde4db193d6763041e16b9cca3&amp;imgtype=0&amp;src=http%3A%2F%2Fimg5q.duitang.com%2Fuploads%2Fitem%2F201503%2F24%2F20150324104446_RZkMu.jpeg"/>
          <p:cNvPicPr>
            <a:picLocks noChangeAspect="1"/>
          </p:cNvPicPr>
          <p:nvPr/>
        </p:nvPicPr>
        <p:blipFill>
          <a:blip r:embed="rId1"/>
          <a:srcRect t="156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流程图: 可选过程 18"/>
          <p:cNvSpPr/>
          <p:nvPr/>
        </p:nvSpPr>
        <p:spPr>
          <a:xfrm>
            <a:off x="2705100" y="1931988"/>
            <a:ext cx="1444625" cy="49530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地球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626" name="文本框 3"/>
          <p:cNvSpPr txBox="1"/>
          <p:nvPr/>
        </p:nvSpPr>
        <p:spPr>
          <a:xfrm>
            <a:off x="2106613" y="258763"/>
            <a:ext cx="5214937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你会用“地”组词吗？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Picture 4" descr="https://timgsa.baidu.com/timg?image&amp;quality=80&amp;size=b9999_10000&amp;sec=1560435538794&amp;di=a857673e5593aac2eb79098e735043e7&amp;imgtype=0&amp;src=http%3A%2F%2Fimg5.cache.netease.com%2Fphoto%2F0009%2F2014-12-26%2FAEC27E2V5FVH0009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2640" t="2296" r="13995" b="2100"/>
          <a:stretch>
            <a:fillRect/>
          </a:stretch>
        </p:blipFill>
        <p:spPr>
          <a:xfrm>
            <a:off x="590550" y="1287463"/>
            <a:ext cx="1806575" cy="178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5813" y="1336675"/>
            <a:ext cx="2609850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2" descr="https://timgsa.baidu.com/timg?image&amp;quality=80&amp;size=b9999_10000&amp;sec=1561031196&amp;di=940fbe12995f9cd9895cbf71edc62180&amp;imgtype=jpg&amp;er=1&amp;src=http%3A%2F%2Fimg.mp.sohu.com%2Fupload%2F20170531%2F8ba4d9339da042c5a899ebb3fc3e039a_th.png"/>
          <p:cNvPicPr>
            <a:picLocks noChangeAspect="1"/>
          </p:cNvPicPr>
          <p:nvPr/>
        </p:nvPicPr>
        <p:blipFill>
          <a:blip r:embed="rId3"/>
          <a:srcRect t="12447"/>
          <a:stretch>
            <a:fillRect/>
          </a:stretch>
        </p:blipFill>
        <p:spPr>
          <a:xfrm>
            <a:off x="552450" y="3233738"/>
            <a:ext cx="2265363" cy="150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2" descr="https://timgsa.baidu.com/timg?image&amp;quality=80&amp;size=b9999_10000&amp;sec=1560436972875&amp;di=088efffde4db193d6763041e16b9cca3&amp;imgtype=0&amp;src=http%3A%2F%2Fimg5q.duitang.com%2Fuploads%2Fitem%2F201503%2F24%2F20150324104446_RZkMu.jpeg"/>
          <p:cNvPicPr>
            <a:picLocks noChangeAspect="1"/>
          </p:cNvPicPr>
          <p:nvPr/>
        </p:nvPicPr>
        <p:blipFill>
          <a:blip r:embed="rId4"/>
          <a:srcRect t="15625"/>
          <a:stretch>
            <a:fillRect/>
          </a:stretch>
        </p:blipFill>
        <p:spPr>
          <a:xfrm>
            <a:off x="4713288" y="3228975"/>
            <a:ext cx="2492375" cy="151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流程图: 可选过程 19"/>
          <p:cNvSpPr/>
          <p:nvPr/>
        </p:nvSpPr>
        <p:spPr>
          <a:xfrm>
            <a:off x="7294563" y="1931988"/>
            <a:ext cx="1446213" cy="493713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地图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2886075" y="3740150"/>
            <a:ext cx="1446213" cy="49530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沙地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7294563" y="3740150"/>
            <a:ext cx="1444625" cy="49530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菜地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135313" y="2427288"/>
            <a:ext cx="1276350" cy="127952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流程图: 可选过程 16"/>
          <p:cNvSpPr/>
          <p:nvPr/>
        </p:nvSpPr>
        <p:spPr bwMode="auto">
          <a:xfrm>
            <a:off x="819150" y="258763"/>
            <a:ext cx="1495425" cy="5429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700088" y="279400"/>
            <a:ext cx="1639888" cy="56038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想一想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0" name="文本框 3"/>
          <p:cNvSpPr txBox="1"/>
          <p:nvPr/>
        </p:nvSpPr>
        <p:spPr>
          <a:xfrm>
            <a:off x="2692400" y="220663"/>
            <a:ext cx="37592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这是个什么字？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1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838" y="1298575"/>
            <a:ext cx="1585912" cy="305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8"/>
          <p:cNvSpPr txBox="1"/>
          <p:nvPr/>
        </p:nvSpPr>
        <p:spPr>
          <a:xfrm>
            <a:off x="3019425" y="1920875"/>
            <a:ext cx="2755900" cy="1323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看看形态，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像什么？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1957388"/>
            <a:ext cx="2284413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921375" y="1854200"/>
            <a:ext cx="2905125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所以，这是什么字呢？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854200"/>
            <a:ext cx="2646363" cy="22113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" name="直接箭头连接符 13"/>
          <p:cNvCxnSpPr/>
          <p:nvPr/>
        </p:nvCxnSpPr>
        <p:spPr>
          <a:xfrm>
            <a:off x="2339975" y="3130550"/>
            <a:ext cx="1169988" cy="1428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921375" y="3144838"/>
            <a:ext cx="1169988" cy="14288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175500" y="2374900"/>
            <a:ext cx="14097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 rot="2016661">
            <a:off x="1206500" y="1773238"/>
            <a:ext cx="577850" cy="973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28775" y="2832100"/>
            <a:ext cx="492125" cy="1392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7675" y="1920875"/>
            <a:ext cx="631825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28775" y="4211638"/>
            <a:ext cx="3367088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脚：直立行走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 rot="19706232">
            <a:off x="2036763" y="1733550"/>
            <a:ext cx="549275" cy="8747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50"/>
          <a:stretch>
            <a:fillRect/>
          </a:stretch>
        </p:blipFill>
        <p:spPr>
          <a:xfrm>
            <a:off x="3595688" y="1325563"/>
            <a:ext cx="2352675" cy="292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2538413" y="1204913"/>
            <a:ext cx="121920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弯腰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 animBg="1"/>
      <p:bldP spid="23" grpId="0" animBg="1"/>
      <p:bldP spid="24" grpId="0"/>
      <p:bldP spid="25" grpId="0"/>
      <p:bldP spid="26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5"/>
          <p:cNvSpPr txBox="1"/>
          <p:nvPr/>
        </p:nvSpPr>
        <p:spPr>
          <a:xfrm>
            <a:off x="2151063" y="255588"/>
            <a:ext cx="5375275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你会用“人”组词吗？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4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00" y="1143000"/>
            <a:ext cx="1235075" cy="185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7625" y="1500188"/>
            <a:ext cx="1208088" cy="149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2688" y="3079750"/>
            <a:ext cx="1463675" cy="185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4638" y="3352800"/>
            <a:ext cx="1211262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椭圆 18"/>
          <p:cNvSpPr/>
          <p:nvPr/>
        </p:nvSpPr>
        <p:spPr>
          <a:xfrm>
            <a:off x="3984625" y="2149475"/>
            <a:ext cx="1276350" cy="12779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2646363" y="1544638"/>
            <a:ext cx="1757363" cy="6794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6648450" y="1544638"/>
            <a:ext cx="1757363" cy="6810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2646363" y="3878263"/>
            <a:ext cx="1757363" cy="6794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男人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6523038" y="3878263"/>
            <a:ext cx="1757363" cy="6794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女人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流程图: 可选过程 3"/>
          <p:cNvSpPr/>
          <p:nvPr/>
        </p:nvSpPr>
        <p:spPr bwMode="auto">
          <a:xfrm>
            <a:off x="820738" y="287338"/>
            <a:ext cx="1495425" cy="5429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rcRect l="10217" t="43716" r="10510" b="45355"/>
          <a:stretch>
            <a:fillRect/>
          </a:stretch>
        </p:blipFill>
        <p:spPr>
          <a:xfrm>
            <a:off x="2533650" y="166688"/>
            <a:ext cx="4076700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流程图: 可选过程 3"/>
          <p:cNvSpPr/>
          <p:nvPr/>
        </p:nvSpPr>
        <p:spPr>
          <a:xfrm>
            <a:off x="3684588" y="166688"/>
            <a:ext cx="1652587" cy="714375"/>
          </a:xfrm>
          <a:prstGeom prst="flowChartAlternateProcess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记一记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爆炸形 2 4"/>
          <p:cNvSpPr/>
          <p:nvPr/>
        </p:nvSpPr>
        <p:spPr>
          <a:xfrm>
            <a:off x="5507038" y="914400"/>
            <a:ext cx="3284538" cy="1503363"/>
          </a:xfrm>
          <a:prstGeom prst="irregularSeal2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文本框 5"/>
          <p:cNvSpPr txBox="1"/>
          <p:nvPr/>
        </p:nvSpPr>
        <p:spPr>
          <a:xfrm rot="-528593">
            <a:off x="6378575" y="1295400"/>
            <a:ext cx="1654175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文本框 7"/>
          <p:cNvSpPr txBox="1"/>
          <p:nvPr/>
        </p:nvSpPr>
        <p:spPr>
          <a:xfrm>
            <a:off x="6284913" y="2417763"/>
            <a:ext cx="1547812" cy="1568450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文本框 8"/>
          <p:cNvSpPr txBox="1"/>
          <p:nvPr/>
        </p:nvSpPr>
        <p:spPr>
          <a:xfrm>
            <a:off x="839788" y="2417763"/>
            <a:ext cx="1546225" cy="1568450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441575" y="2767013"/>
            <a:ext cx="3843338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10800000">
            <a:off x="2386013" y="3698875"/>
            <a:ext cx="3844925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363913" y="1906588"/>
            <a:ext cx="1773238" cy="708025"/>
          </a:xfrm>
          <a:prstGeom prst="rect">
            <a:avLst/>
          </a:prstGeom>
          <a:ln>
            <a:solidFill>
              <a:srgbClr val="4C961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减两笔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63913" y="3860800"/>
            <a:ext cx="1773238" cy="708025"/>
          </a:xfrm>
          <a:prstGeom prst="rect">
            <a:avLst/>
          </a:prstGeom>
          <a:ln>
            <a:solidFill>
              <a:srgbClr val="4C961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加两笔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768350" y="331788"/>
            <a:ext cx="1654175" cy="4794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1247775" y="1187450"/>
            <a:ext cx="6519863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buClrTx/>
              <a:buFontTx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nǐ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wǒ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tā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文本框 3"/>
          <p:cNvSpPr txBox="1"/>
          <p:nvPr/>
        </p:nvSpPr>
        <p:spPr>
          <a:xfrm>
            <a:off x="1816100" y="1909763"/>
            <a:ext cx="955675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你   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3940175" y="1890713"/>
            <a:ext cx="954088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我   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文本框 5"/>
          <p:cNvSpPr txBox="1"/>
          <p:nvPr/>
        </p:nvSpPr>
        <p:spPr>
          <a:xfrm>
            <a:off x="6276975" y="1890713"/>
            <a:ext cx="954088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他   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>
            <a:stCxn id="30723" idx="2"/>
          </p:cNvCxnSpPr>
          <p:nvPr/>
        </p:nvCxnSpPr>
        <p:spPr>
          <a:xfrm>
            <a:off x="2293938" y="2832100"/>
            <a:ext cx="4763" cy="43656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416425" y="2832100"/>
            <a:ext cx="4763" cy="43656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6789738" y="2832100"/>
            <a:ext cx="4763" cy="43656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03363" y="3332163"/>
            <a:ext cx="171767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89325" y="3332163"/>
            <a:ext cx="231775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小娃娃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4425" y="3300413"/>
            <a:ext cx="171767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2"/>
          <p:cNvSpPr txBox="1"/>
          <p:nvPr/>
        </p:nvSpPr>
        <p:spPr>
          <a:xfrm>
            <a:off x="1931988" y="1076325"/>
            <a:ext cx="6226175" cy="36401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我们都是一年级的小学生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768350" y="331788"/>
            <a:ext cx="1654175" cy="4794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4"/>
          <p:cNvSpPr txBox="1"/>
          <p:nvPr/>
        </p:nvSpPr>
        <p:spPr>
          <a:xfrm>
            <a:off x="1295400" y="1422400"/>
            <a:ext cx="1185863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文本框 5"/>
          <p:cNvSpPr txBox="1"/>
          <p:nvPr/>
        </p:nvSpPr>
        <p:spPr>
          <a:xfrm>
            <a:off x="1558925" y="1393825"/>
            <a:ext cx="8054975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buClrTx/>
              <a:buFontTx/>
            </a:pPr>
            <a:r>
              <a:rPr lang="en-US" altLang="zh-CN" sz="6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nǐ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6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wǒ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6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tā</a:t>
            </a:r>
            <a:endParaRPr lang="zh-CN" altLang="en-US" sz="6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文本框 6"/>
          <p:cNvSpPr txBox="1"/>
          <p:nvPr/>
        </p:nvSpPr>
        <p:spPr>
          <a:xfrm>
            <a:off x="1403350" y="2325688"/>
            <a:ext cx="1331913" cy="1446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你    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文本框 7"/>
          <p:cNvSpPr txBox="1"/>
          <p:nvPr/>
        </p:nvSpPr>
        <p:spPr>
          <a:xfrm>
            <a:off x="3548063" y="2325688"/>
            <a:ext cx="1363662" cy="1446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我    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文本框 8"/>
          <p:cNvSpPr txBox="1"/>
          <p:nvPr/>
        </p:nvSpPr>
        <p:spPr>
          <a:xfrm>
            <a:off x="6110288" y="2325688"/>
            <a:ext cx="1363662" cy="1446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他    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768350" y="331788"/>
            <a:ext cx="1654175" cy="4794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椭圆 22"/>
          <p:cNvSpPr/>
          <p:nvPr/>
        </p:nvSpPr>
        <p:spPr>
          <a:xfrm>
            <a:off x="5780088" y="2801938"/>
            <a:ext cx="1141413" cy="1141413"/>
          </a:xfrm>
          <a:prstGeom prst="ellipse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994025" y="2740025"/>
            <a:ext cx="1143000" cy="1143000"/>
          </a:xfrm>
          <a:prstGeom prst="ellipse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63563" y="2760663"/>
            <a:ext cx="1143000" cy="1143000"/>
          </a:xfrm>
          <a:prstGeom prst="ellipse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6" name="文本框 2"/>
          <p:cNvSpPr txBox="1"/>
          <p:nvPr/>
        </p:nvSpPr>
        <p:spPr>
          <a:xfrm>
            <a:off x="909638" y="1317625"/>
            <a:ext cx="721360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你会用“你、我、他”组词吗？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文本框 3"/>
          <p:cNvSpPr txBox="1"/>
          <p:nvPr/>
        </p:nvSpPr>
        <p:spPr>
          <a:xfrm>
            <a:off x="649288" y="2779713"/>
            <a:ext cx="1060450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6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6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8" name="文本框 4"/>
          <p:cNvSpPr txBox="1"/>
          <p:nvPr/>
        </p:nvSpPr>
        <p:spPr>
          <a:xfrm>
            <a:off x="3100388" y="2746375"/>
            <a:ext cx="1057275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6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6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9" name="文本框 5"/>
          <p:cNvSpPr txBox="1"/>
          <p:nvPr/>
        </p:nvSpPr>
        <p:spPr>
          <a:xfrm>
            <a:off x="5873750" y="2851150"/>
            <a:ext cx="1057275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6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6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865313" y="2424113"/>
            <a:ext cx="301625" cy="1870075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rgbClr val="4C96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4319588" y="2397125"/>
            <a:ext cx="303213" cy="1870075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rgbClr val="4C96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7165975" y="2397125"/>
            <a:ext cx="301625" cy="1870075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rgbClr val="4C96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60" name="文本框 1"/>
          <p:cNvSpPr txBox="1"/>
          <p:nvPr/>
        </p:nvSpPr>
        <p:spPr>
          <a:xfrm>
            <a:off x="2027238" y="2276475"/>
            <a:ext cx="10890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1" name="文本框 33"/>
          <p:cNvSpPr txBox="1"/>
          <p:nvPr/>
        </p:nvSpPr>
        <p:spPr>
          <a:xfrm>
            <a:off x="2027238" y="3903663"/>
            <a:ext cx="10890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2" name="文本框 34"/>
          <p:cNvSpPr txBox="1"/>
          <p:nvPr/>
        </p:nvSpPr>
        <p:spPr>
          <a:xfrm>
            <a:off x="4614863" y="2162175"/>
            <a:ext cx="10890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3" name="文本框 35"/>
          <p:cNvSpPr txBox="1"/>
          <p:nvPr/>
        </p:nvSpPr>
        <p:spPr>
          <a:xfrm>
            <a:off x="4643438" y="3867150"/>
            <a:ext cx="10890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4" name="文本框 36"/>
          <p:cNvSpPr txBox="1"/>
          <p:nvPr/>
        </p:nvSpPr>
        <p:spPr>
          <a:xfrm>
            <a:off x="7467600" y="2162175"/>
            <a:ext cx="10890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5" name="文本框 37"/>
          <p:cNvSpPr txBox="1"/>
          <p:nvPr/>
        </p:nvSpPr>
        <p:spPr>
          <a:xfrm>
            <a:off x="7467600" y="3917950"/>
            <a:ext cx="1089025" cy="585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其他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6" name="文本框 38"/>
          <p:cNvSpPr txBox="1"/>
          <p:nvPr/>
        </p:nvSpPr>
        <p:spPr>
          <a:xfrm>
            <a:off x="7464425" y="3019425"/>
            <a:ext cx="10890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他的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768350" y="331788"/>
            <a:ext cx="1654175" cy="4794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我会组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27660" grpId="0"/>
      <p:bldP spid="27661" grpId="0"/>
      <p:bldP spid="27662" grpId="0"/>
      <p:bldP spid="27663" grpId="0"/>
      <p:bldP spid="27664" grpId="0"/>
      <p:bldP spid="27665" grpId="0"/>
      <p:bldP spid="276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 txBox="1"/>
          <p:nvPr/>
        </p:nvSpPr>
        <p:spPr>
          <a:xfrm>
            <a:off x="1563688" y="1350963"/>
            <a:ext cx="4157662" cy="777875"/>
          </a:xfrm>
          <a:prstGeom prst="rect">
            <a:avLst/>
          </a:prstGeom>
          <a:noFill/>
          <a:ln w="12700">
            <a:noFill/>
          </a:ln>
        </p:spPr>
        <p:txBody>
          <a:bodyPr anchor="t" anchorCtr="0"/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天地人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46288" y="1444625"/>
            <a:ext cx="615950" cy="590550"/>
          </a:xfrm>
          <a:prstGeom prst="ellipse">
            <a:avLst/>
          </a:prstGeom>
          <a:solidFill>
            <a:srgbClr val="21B8BB"/>
          </a:solidFill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/>
          <a:srcRect l="32106" r="5861"/>
          <a:stretch>
            <a:fillRect/>
          </a:stretch>
        </p:blipFill>
        <p:spPr>
          <a:xfrm>
            <a:off x="176213" y="136525"/>
            <a:ext cx="3575050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222250" y="190500"/>
            <a:ext cx="1955800" cy="4381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朗读课文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57313" y="1231900"/>
            <a:ext cx="1146175" cy="1138238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925888" y="1265238"/>
            <a:ext cx="1146175" cy="113665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24675" y="1265238"/>
            <a:ext cx="1144588" cy="113665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57313" y="3038475"/>
            <a:ext cx="1146175" cy="113665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925888" y="3070225"/>
            <a:ext cx="1146175" cy="113665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88175" y="3070225"/>
            <a:ext cx="1144588" cy="113665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7313" y="660400"/>
            <a:ext cx="1146175" cy="484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tiān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5888" y="692150"/>
            <a:ext cx="1146175" cy="484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4675" y="692150"/>
            <a:ext cx="1144588" cy="484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57313" y="2401888"/>
            <a:ext cx="1146175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5888" y="2433638"/>
            <a:ext cx="1146175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88175" y="2433638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36512"/>
            <a:ext cx="9150350" cy="5192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3684" t="11398" r="12164" b="13147"/>
          <a:stretch>
            <a:fillRect/>
          </a:stretch>
        </p:blipFill>
        <p:spPr>
          <a:xfrm>
            <a:off x="2943225" y="187325"/>
            <a:ext cx="4311650" cy="49164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3883025" y="744538"/>
            <a:ext cx="1074738" cy="1111250"/>
            <a:chOff x="260027" y="869684"/>
            <a:chExt cx="844451" cy="875602"/>
          </a:xfrm>
        </p:grpSpPr>
        <p:pic>
          <p:nvPicPr>
            <p:cNvPr id="35844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312082" y="869684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5" name="矩形 3"/>
            <p:cNvSpPr/>
            <p:nvPr/>
          </p:nvSpPr>
          <p:spPr>
            <a:xfrm>
              <a:off x="260027" y="1030520"/>
              <a:ext cx="844451" cy="6060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endPara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52775" y="1579563"/>
            <a:ext cx="992188" cy="1114425"/>
            <a:chOff x="1339638" y="1827627"/>
            <a:chExt cx="779005" cy="875602"/>
          </a:xfrm>
        </p:grpSpPr>
        <p:pic>
          <p:nvPicPr>
            <p:cNvPr id="35847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630946">
              <a:off x="1339638" y="1827627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8" name="矩形 3"/>
            <p:cNvSpPr/>
            <p:nvPr/>
          </p:nvSpPr>
          <p:spPr>
            <a:xfrm>
              <a:off x="1359454" y="1977137"/>
              <a:ext cx="697894" cy="6043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他</a:t>
              </a:r>
              <a:endPara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02263" y="887413"/>
            <a:ext cx="989012" cy="1114425"/>
            <a:chOff x="3133034" y="1170478"/>
            <a:chExt cx="779005" cy="875602"/>
          </a:xfrm>
        </p:grpSpPr>
        <p:pic>
          <p:nvPicPr>
            <p:cNvPr id="35850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3133034" y="1170478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1" name="矩形 3"/>
            <p:cNvSpPr/>
            <p:nvPr/>
          </p:nvSpPr>
          <p:spPr>
            <a:xfrm>
              <a:off x="3217790" y="1342610"/>
              <a:ext cx="634449" cy="6044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19638" y="1293813"/>
            <a:ext cx="990600" cy="1114425"/>
            <a:chOff x="2567396" y="1605053"/>
            <a:chExt cx="779005" cy="875602"/>
          </a:xfrm>
        </p:grpSpPr>
        <p:pic>
          <p:nvPicPr>
            <p:cNvPr id="35853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2567396" y="1605053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4" name="矩形 3"/>
            <p:cNvSpPr/>
            <p:nvPr/>
          </p:nvSpPr>
          <p:spPr>
            <a:xfrm>
              <a:off x="2592886" y="1757463"/>
              <a:ext cx="697894" cy="604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endPara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71925" y="2216150"/>
            <a:ext cx="993775" cy="1112838"/>
            <a:chOff x="1989818" y="2224371"/>
            <a:chExt cx="781779" cy="875602"/>
          </a:xfrm>
        </p:grpSpPr>
        <p:pic>
          <p:nvPicPr>
            <p:cNvPr id="35856" name="图片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66395">
              <a:off x="1992592" y="2224371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7" name="矩形 3"/>
            <p:cNvSpPr/>
            <p:nvPr/>
          </p:nvSpPr>
          <p:spPr>
            <a:xfrm>
              <a:off x="1989818" y="2387328"/>
              <a:ext cx="767683" cy="6049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</a:t>
              </a:r>
              <a:endPara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65838" y="2012950"/>
            <a:ext cx="992187" cy="1111250"/>
            <a:chOff x="3240638" y="2172822"/>
            <a:chExt cx="779005" cy="875602"/>
          </a:xfrm>
        </p:grpSpPr>
        <p:pic>
          <p:nvPicPr>
            <p:cNvPr id="35859" name="图片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40638" y="2172822"/>
              <a:ext cx="779005" cy="875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0" name="矩形 3"/>
            <p:cNvSpPr/>
            <p:nvPr/>
          </p:nvSpPr>
          <p:spPr>
            <a:xfrm>
              <a:off x="3240885" y="2333619"/>
              <a:ext cx="767683" cy="6060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61" name="矩形 3"/>
          <p:cNvSpPr/>
          <p:nvPr/>
        </p:nvSpPr>
        <p:spPr>
          <a:xfrm>
            <a:off x="7138988" y="1927225"/>
            <a:ext cx="928687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2" name="矩形 3"/>
          <p:cNvSpPr/>
          <p:nvPr/>
        </p:nvSpPr>
        <p:spPr>
          <a:xfrm>
            <a:off x="5838825" y="3117850"/>
            <a:ext cx="927100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3" name="矩形 3"/>
          <p:cNvSpPr/>
          <p:nvPr/>
        </p:nvSpPr>
        <p:spPr>
          <a:xfrm>
            <a:off x="5040313" y="2560638"/>
            <a:ext cx="925512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4" name="矩形 3"/>
          <p:cNvSpPr/>
          <p:nvPr/>
        </p:nvSpPr>
        <p:spPr>
          <a:xfrm>
            <a:off x="7281863" y="2967038"/>
            <a:ext cx="925512" cy="769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en-US" altLang="zh-CN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195263" y="231775"/>
            <a:ext cx="1955800" cy="4381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再读课文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97000" y="1416050"/>
            <a:ext cx="1001713" cy="91440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65575" y="1447800"/>
            <a:ext cx="1001713" cy="91440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地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962775" y="1447800"/>
            <a:ext cx="1001713" cy="91440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460500" y="3390900"/>
            <a:ext cx="1001713" cy="91440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65575" y="3422650"/>
            <a:ext cx="1001713" cy="91440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026275" y="3422650"/>
            <a:ext cx="1001713" cy="914400"/>
          </a:xfrm>
          <a:prstGeom prst="roundRect">
            <a:avLst/>
          </a:prstGeom>
          <a:solidFill>
            <a:srgbClr val="4C9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7000" y="893763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tiān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5575" y="925513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2775" y="925513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65263" y="2846388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65575" y="2878138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26275" y="2878138"/>
            <a:ext cx="1144588" cy="485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403475" y="138113"/>
            <a:ext cx="5127625" cy="625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比一比，谁是“金嗓子”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可选过程 1"/>
          <p:cNvSpPr/>
          <p:nvPr/>
        </p:nvSpPr>
        <p:spPr>
          <a:xfrm>
            <a:off x="196850" y="188913"/>
            <a:ext cx="1955800" cy="436563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再读儿歌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546100" y="1173163"/>
            <a:ext cx="8777288" cy="1795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三才者，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天地人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。敬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畏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爱他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天地人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你我他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。和睦相处笑哈哈。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125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5450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15" name="TextBox 6"/>
          <p:cNvSpPr txBox="1"/>
          <p:nvPr/>
        </p:nvSpPr>
        <p:spPr>
          <a:xfrm>
            <a:off x="1473200" y="3287713"/>
            <a:ext cx="6505575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p>
            <a:pPr algn="ctr" eaLnBrk="0" hangingPunct="0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  <a:ea typeface="宋体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https://timgsa.baidu.com/timg?image&amp;quality=80&amp;size=b9999_10000&amp;sec=1560433094026&amp;di=ba8e6ca40c944b7e738294607f9756db&amp;imgtype=0&amp;src=http%3A%2F%2Fimg2.ph.126.net%2FcOG1HaPJgTgdOzN_KvhchQ%3D%3D%2F2688367502581549619.jpg"/>
          <p:cNvPicPr>
            <a:picLocks noChangeAspect="1"/>
          </p:cNvPicPr>
          <p:nvPr/>
        </p:nvPicPr>
        <p:blipFill>
          <a:blip r:embed="rId1"/>
          <a:srcRect b="2979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流程图: 可选过程 6"/>
          <p:cNvSpPr/>
          <p:nvPr/>
        </p:nvSpPr>
        <p:spPr>
          <a:xfrm>
            <a:off x="268288" y="204788"/>
            <a:ext cx="2516188" cy="771525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认识“天”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/>
          <p:cNvPicPr>
            <a:picLocks noChangeAspect="1"/>
          </p:cNvPicPr>
          <p:nvPr/>
        </p:nvPicPr>
        <p:blipFill>
          <a:blip r:embed="rId1"/>
          <a:srcRect t="15503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6" descr="https://timgsa.baidu.com/timg?image&amp;quality=80&amp;size=b9999_10000&amp;sec=1560433897622&amp;di=df225f5da2d105e38884eecd58c6035a&amp;imgtype=0&amp;src=http%3A%2F%2Fimg.pconline.com.cn%2Fimages%2Fupload%2Fupc%2Ftx%2Fphotoblog%2F1501%2F31%2Fc15%2F2591365_2591365_1422710916804.jpg"/>
          <p:cNvPicPr>
            <a:picLocks noChangeAspect="1"/>
          </p:cNvPicPr>
          <p:nvPr/>
        </p:nvPicPr>
        <p:blipFill>
          <a:blip r:embed="rId1"/>
          <a:srcRect t="20586" b="455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https://timgsa.baidu.com/timg?image&amp;quality=80&amp;size=b9999_10000&amp;sec=1560434108826&amp;di=fc7931bf28d803de4a6efb98335161bf&amp;imgtype=0&amp;src=http%3A%2F%2Fattach.bbs.miui.com%2Fforum%2F201706%2F24%2F152813e7xs0pxsspsh2us7.jpg"/>
          <p:cNvPicPr>
            <a:picLocks noChangeAspect="1"/>
          </p:cNvPicPr>
          <p:nvPr/>
        </p:nvPicPr>
        <p:blipFill>
          <a:blip r:embed="rId1"/>
          <a:srcRect t="24600"/>
          <a:stretch>
            <a:fillRect/>
          </a:stretch>
        </p:blipFill>
        <p:spPr>
          <a:xfrm>
            <a:off x="0" y="-14287"/>
            <a:ext cx="9144000" cy="515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圆角矩形 10"/>
          <p:cNvSpPr/>
          <p:nvPr/>
        </p:nvSpPr>
        <p:spPr>
          <a:xfrm>
            <a:off x="3268663" y="1871663"/>
            <a:ext cx="1427163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蓝天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506" name="文本框 3"/>
          <p:cNvSpPr txBox="1"/>
          <p:nvPr/>
        </p:nvSpPr>
        <p:spPr>
          <a:xfrm>
            <a:off x="981075" y="322263"/>
            <a:ext cx="54737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你会用“天”组词吗？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7" name="Picture 2" descr="https://timgsa.baidu.com/timg?image&amp;quality=80&amp;size=b9999_10000&amp;sec=1560433094026&amp;di=ba8e6ca40c944b7e738294607f9756db&amp;imgtype=0&amp;src=http%3A%2F%2Fimg2.ph.126.net%2FcOG1HaPJgTgdOzN_KvhchQ%3D%3D%2F2688367502581549619.jpg"/>
          <p:cNvPicPr>
            <a:picLocks noChangeAspect="1"/>
          </p:cNvPicPr>
          <p:nvPr/>
        </p:nvPicPr>
        <p:blipFill>
          <a:blip r:embed="rId1"/>
          <a:srcRect b="29793"/>
          <a:stretch>
            <a:fillRect/>
          </a:stretch>
        </p:blipFill>
        <p:spPr>
          <a:xfrm>
            <a:off x="850900" y="1428750"/>
            <a:ext cx="2287588" cy="138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"/>
          <p:cNvPicPr>
            <a:picLocks noChangeAspect="1"/>
          </p:cNvPicPr>
          <p:nvPr/>
        </p:nvPicPr>
        <p:blipFill>
          <a:blip r:embed="rId2"/>
          <a:srcRect t="15503"/>
          <a:stretch>
            <a:fillRect/>
          </a:stretch>
        </p:blipFill>
        <p:spPr>
          <a:xfrm>
            <a:off x="4754563" y="1365250"/>
            <a:ext cx="2465387" cy="138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6" descr="https://timgsa.baidu.com/timg?image&amp;quality=80&amp;size=b9999_10000&amp;sec=1560433897622&amp;di=df225f5da2d105e38884eecd58c6035a&amp;imgtype=0&amp;src=http%3A%2F%2Fimg.pconline.com.cn%2Fimages%2Fupload%2Fupc%2Ftx%2Fphotoblog%2F1501%2F31%2Fc15%2F2591365_2591365_1422710916804.jpg"/>
          <p:cNvPicPr>
            <a:picLocks noChangeAspect="1"/>
          </p:cNvPicPr>
          <p:nvPr/>
        </p:nvPicPr>
        <p:blipFill>
          <a:blip r:embed="rId3"/>
          <a:srcRect t="20586" b="4556"/>
          <a:stretch>
            <a:fillRect/>
          </a:stretch>
        </p:blipFill>
        <p:spPr>
          <a:xfrm>
            <a:off x="850900" y="3328988"/>
            <a:ext cx="2287588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2" descr="https://timgsa.baidu.com/timg?image&amp;quality=80&amp;size=b9999_10000&amp;sec=1560434108826&amp;di=fc7931bf28d803de4a6efb98335161bf&amp;imgtype=0&amp;src=http%3A%2F%2Fattach.bbs.miui.com%2Fforum%2F201706%2F24%2F152813e7xs0pxsspsh2us7.jpg"/>
          <p:cNvPicPr>
            <a:picLocks noChangeAspect="1"/>
          </p:cNvPicPr>
          <p:nvPr/>
        </p:nvPicPr>
        <p:blipFill>
          <a:blip r:embed="rId4"/>
          <a:srcRect t="24600"/>
          <a:stretch>
            <a:fillRect/>
          </a:stretch>
        </p:blipFill>
        <p:spPr>
          <a:xfrm>
            <a:off x="4754563" y="3265488"/>
            <a:ext cx="2465387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圆角矩形 17"/>
          <p:cNvSpPr/>
          <p:nvPr/>
        </p:nvSpPr>
        <p:spPr>
          <a:xfrm>
            <a:off x="7351713" y="1808163"/>
            <a:ext cx="1427163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233738" y="3941763"/>
            <a:ext cx="1427163" cy="5064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阴天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408863" y="3878263"/>
            <a:ext cx="1427163" cy="5064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晴天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51225" y="2514600"/>
            <a:ext cx="1171575" cy="11715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15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8" y="176213"/>
            <a:ext cx="566737" cy="938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7"/>
          <p:cNvGrpSpPr/>
          <p:nvPr/>
        </p:nvGrpSpPr>
        <p:grpSpPr>
          <a:xfrm>
            <a:off x="0" y="0"/>
            <a:ext cx="9144000" cy="5143500"/>
            <a:chOff x="-558316" y="-27671"/>
            <a:chExt cx="12192000" cy="6858000"/>
          </a:xfrm>
        </p:grpSpPr>
        <p:pic>
          <p:nvPicPr>
            <p:cNvPr id="22530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58316" y="-27671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1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58316" y="-27671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532" name="Picture 4" descr="https://timgsa.baidu.com/timg?image&amp;quality=80&amp;size=b9999_10000&amp;sec=1560435538794&amp;di=a857673e5593aac2eb79098e735043e7&amp;imgtype=0&amp;src=http%3A%2F%2Fimg5.cache.netease.com%2Fphoto%2F0009%2F2014-12-26%2FAEC27E2V5FVH000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2640" t="2296" r="13995" b="2100"/>
          <a:stretch>
            <a:fillRect/>
          </a:stretch>
        </p:blipFill>
        <p:spPr>
          <a:xfrm>
            <a:off x="2428875" y="1046163"/>
            <a:ext cx="3584575" cy="353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流程图: 可选过程 1"/>
          <p:cNvSpPr/>
          <p:nvPr/>
        </p:nvSpPr>
        <p:spPr>
          <a:xfrm>
            <a:off x="285750" y="174625"/>
            <a:ext cx="2322513" cy="652463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认识“地”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4275" y="165100"/>
            <a:ext cx="6584950" cy="425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</Words>
  <Application>WPS 演示</Application>
  <PresentationFormat>全屏显示(16:9)</PresentationFormat>
  <Paragraphs>217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inpin heiti</vt:lpstr>
      <vt:lpstr>Cambria</vt:lpstr>
      <vt:lpstr>黑体</vt:lpstr>
      <vt:lpstr>楷体</vt:lpstr>
      <vt:lpstr>微软雅黑</vt:lpstr>
      <vt:lpstr>Arial Unicode MS</vt:lpstr>
      <vt:lpstr>等线</vt:lpstr>
      <vt:lpstr>Arial</vt:lpstr>
      <vt:lpstr>等线</vt:lpstr>
      <vt:lpstr>Calibri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403FA89008444FFABBB39DE253D7434C_13</vt:lpwstr>
  </property>
  <property fmtid="{D5CDD505-2E9C-101B-9397-08002B2CF9AE}" pid="4" name="KSOProductBuildVer">
    <vt:lpwstr>2052-12.1.0.15374</vt:lpwstr>
  </property>
</Properties>
</file>