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4" r:id="rId24"/>
    <p:sldId id="279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1576388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dirty="0"/>
              <a:t>Unit 2 Lesson 11 </a:t>
            </a:r>
            <a:br>
              <a:rPr lang="en-US" altLang="zh-CN" dirty="0"/>
            </a:br>
            <a:r>
              <a:rPr lang="en-US" altLang="zh-CN" dirty="0"/>
              <a:t>Always Do Your Homework!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Daisy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S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332" name="图片 12331" descr="C:\Users\Administrator\Desktop\QQ图片20141108160247.jpgQQ图片201411081602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398713"/>
            <a:ext cx="2809875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33" name="圆角矩形标注 12332"/>
          <p:cNvSpPr/>
          <p:nvPr/>
        </p:nvSpPr>
        <p:spPr>
          <a:xfrm>
            <a:off x="4122738" y="2398713"/>
            <a:ext cx="3633787" cy="1500187"/>
          </a:xfrm>
          <a:prstGeom prst="wedgeRoundRectCallout">
            <a:avLst>
              <a:gd name="adj1" fmla="val -796"/>
              <a:gd name="adj2" fmla="val 6367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Daisy sometimes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walks to school.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3313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Lisa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N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56" name="图片 13355" descr="C:\Users\Administrator\Desktop\20110720122933-120472092.jpg20110720122933-120472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420938"/>
            <a:ext cx="3000375" cy="428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57" name="圆角矩形标注 13356"/>
          <p:cNvSpPr/>
          <p:nvPr/>
        </p:nvSpPr>
        <p:spPr>
          <a:xfrm>
            <a:off x="4400550" y="2420938"/>
            <a:ext cx="3311525" cy="1176337"/>
          </a:xfrm>
          <a:prstGeom prst="wedgeRoundRectCallout">
            <a:avLst>
              <a:gd name="adj1" fmla="val -481"/>
              <a:gd name="adj2" fmla="val 77968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Lisa never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wears dresses.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C:\Users\Administrator\Desktop\20071226192556320_2.gif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462" y="-20637"/>
            <a:ext cx="4545012" cy="317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标题 1"/>
          <p:cNvSpPr>
            <a:spLocks noGrp="1"/>
          </p:cNvSpPr>
          <p:nvPr>
            <p:ph type="ctrTitle" idx="4294967295"/>
          </p:nvPr>
        </p:nvSpPr>
        <p:spPr>
          <a:xfrm>
            <a:off x="3271838" y="346075"/>
            <a:ext cx="5546725" cy="37306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Pair </a:t>
            </a:r>
            <a:b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</a:b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work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 sing songs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Lucy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95" name="图片 15394" descr="C:\Users\Administrator\Desktop\QQ图片20141108161049.jpgQQ图片20141108161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852738"/>
            <a:ext cx="3054350" cy="3944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96" name="圆角矩形标注 15395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Lucy,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sing songs?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97" name="圆角矩形标注 15396"/>
          <p:cNvSpPr/>
          <p:nvPr/>
        </p:nvSpPr>
        <p:spPr>
          <a:xfrm>
            <a:off x="3651250" y="5553075"/>
            <a:ext cx="2519363" cy="793750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Yes, always!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表格 16385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dance</a:t>
                      </a:r>
                      <a:endParaRPr lang="zh-CN" altLang="en-US" sz="4400" b="1" dirty="0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Sam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dirty="0">
                          <a:solidFill>
                            <a:srgbClr val="FF0066"/>
                          </a:solidFill>
                          <a:latin typeface="Calibri" panose="020F0502020204030204" pitchFamily="2" charset="0"/>
                        </a:rPr>
                        <a:t>O</a:t>
                      </a: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419" name="图片 16418" descr="C:\Users\Administrator\Desktop\QQ图片20141108161333.jpgQQ图片20141108161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890838"/>
            <a:ext cx="3578225" cy="382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20" name="圆角矩形标注 16419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Sam,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dance?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21" name="圆角矩形标注 16420"/>
          <p:cNvSpPr/>
          <p:nvPr/>
        </p:nvSpPr>
        <p:spPr>
          <a:xfrm>
            <a:off x="3651250" y="5553075"/>
            <a:ext cx="2519363" cy="793750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Yes, often!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10" name="表格 17409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play the piano</a:t>
                      </a:r>
                      <a:endParaRPr lang="zh-CN" altLang="en-US" sz="4400" b="1" dirty="0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Darcy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dirty="0">
                          <a:solidFill>
                            <a:srgbClr val="FF0066"/>
                          </a:solidFill>
                          <a:latin typeface="Calibri" panose="020F0502020204030204" pitchFamily="2" charset="0"/>
                        </a:rPr>
                        <a:t>S</a:t>
                      </a: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43" name="图片 17442" descr="C:\Users\Administrator\Desktop\QQ图片20141108161534.jpgQQ图片201411081615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954338"/>
            <a:ext cx="3578225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44" name="圆角矩形标注 17443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Darcy,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play the piano?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45" name="圆角矩形标注 17444"/>
          <p:cNvSpPr/>
          <p:nvPr/>
        </p:nvSpPr>
        <p:spPr>
          <a:xfrm>
            <a:off x="3687763" y="5216525"/>
            <a:ext cx="2903537" cy="998538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Yes,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sometimes!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4" name="表格 18433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play the guitar</a:t>
                      </a:r>
                      <a:endParaRPr lang="zh-CN" altLang="en-US" sz="4400" b="1" dirty="0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Mark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dirty="0">
                          <a:solidFill>
                            <a:srgbClr val="FF0066"/>
                          </a:solidFill>
                          <a:latin typeface="Calibri" panose="020F0502020204030204" pitchFamily="2" charset="0"/>
                        </a:rPr>
                        <a:t>N</a:t>
                      </a:r>
                      <a:endParaRPr lang="zh-CN" altLang="en-US" sz="32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67" name="图片 18466" descr="C:\Users\Administrator\Desktop\20090115085407216.jpg200901150854072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033713"/>
            <a:ext cx="3082925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68" name="圆角矩形标注 18467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Mark,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play the guitar?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69" name="圆角矩形标注 18468"/>
          <p:cNvSpPr/>
          <p:nvPr/>
        </p:nvSpPr>
        <p:spPr>
          <a:xfrm>
            <a:off x="3381375" y="5295900"/>
            <a:ext cx="4492625" cy="1431925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No! I never play the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piano! I often dance.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ctrTitle" idx="4294967295"/>
          </p:nvPr>
        </p:nvSpPr>
        <p:spPr>
          <a:xfrm>
            <a:off x="400050" y="279400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Let's practice!</a:t>
            </a:r>
            <a:endParaRPr lang="en-US" altLang="zh-CN"/>
          </a:p>
        </p:txBody>
      </p:sp>
      <p:sp>
        <p:nvSpPr>
          <p:cNvPr id="19459" name="文本框 19458"/>
          <p:cNvSpPr txBox="1"/>
          <p:nvPr/>
        </p:nvSpPr>
        <p:spPr>
          <a:xfrm>
            <a:off x="400050" y="2052638"/>
            <a:ext cx="7026275" cy="1920875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Do you ...?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Yes, always. /Yes,sometimes.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/Yes, often./No! I never ...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QQ图片20141108161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8" y="2041525"/>
            <a:ext cx="4246562" cy="373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QQ图片20141108162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0" y="93663"/>
            <a:ext cx="4124325" cy="3897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C:\Users\Administrator\Desktop\20070909230031275.jpg20070909230031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388" y="1273175"/>
            <a:ext cx="3751262" cy="474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C:\Users\Administrator\Desktop\资源\pictures\人物\QQ图片20141011145207.jpgQQ图片20141011145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8" y="212725"/>
            <a:ext cx="4025900" cy="389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ctrTitle" idx="4294967295"/>
          </p:nvPr>
        </p:nvSpPr>
        <p:spPr>
          <a:xfrm>
            <a:off x="4022725" y="982663"/>
            <a:ext cx="4832350" cy="2540000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  <a:t>Let’s </a:t>
            </a:r>
            <a:b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</a:br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  <a:t>learn!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pic>
        <p:nvPicPr>
          <p:cNvPr id="4099" name="图片 4098" descr="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4762"/>
            <a:ext cx="4619625" cy="3230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ctrTitle" idx="4294967295"/>
          </p:nvPr>
        </p:nvSpPr>
        <p:spPr>
          <a:xfrm>
            <a:off x="523875" y="252413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6600" dirty="0">
                <a:solidFill>
                  <a:srgbClr val="FF0000"/>
                </a:solidFill>
                <a:latin typeface="Jokerman" panose="04090605060D06020702" pitchFamily="2" charset="0"/>
              </a:rPr>
              <a:t>Homework</a:t>
            </a:r>
            <a:endParaRPr lang="zh-CN" altLang="en-US" sz="66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400050" y="2052638"/>
            <a:ext cx="7197725" cy="1311275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1. 学习新单词。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2. 使用本课重点句型造句。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ctrTitle" idx="4294967295"/>
          </p:nvPr>
        </p:nvSpPr>
        <p:spPr>
          <a:xfrm>
            <a:off x="390525" y="1655763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See you!</a:t>
            </a:r>
            <a:endParaRPr lang="en-US" altLang="zh-CN"/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252413" y="5070475"/>
            <a:ext cx="5256212" cy="1470025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/>
              <a:t>do homework</a:t>
            </a:r>
            <a:endParaRPr lang="zh-CN" altLang="en-US" sz="6600" dirty="0"/>
          </a:p>
        </p:txBody>
      </p:sp>
      <p:pic>
        <p:nvPicPr>
          <p:cNvPr id="5123" name="图片 5122" descr="do homework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238125"/>
            <a:ext cx="6107113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ctrTitle" idx="4294967295"/>
          </p:nvPr>
        </p:nvSpPr>
        <p:spPr>
          <a:xfrm>
            <a:off x="4702175" y="1733550"/>
            <a:ext cx="4067175" cy="1814513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/>
              <a:t>clean the </a:t>
            </a:r>
            <a:br>
              <a:rPr lang="en-US" altLang="zh-CN" sz="6000" dirty="0"/>
            </a:br>
            <a:r>
              <a:rPr lang="en-US" altLang="zh-CN" sz="6000" dirty="0"/>
              <a:t>floor</a:t>
            </a:r>
            <a:endParaRPr lang="en-US" altLang="zh-CN" sz="6000" dirty="0"/>
          </a:p>
        </p:txBody>
      </p:sp>
      <p:pic>
        <p:nvPicPr>
          <p:cNvPr id="6147" name="图片 6146" descr="C:\Users\Administrator\Desktop\af287b5egd7a608bfca6a.jpgaf287b5egd7a608bfca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461962" y="1150938"/>
            <a:ext cx="5499100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ctrTitle" idx="4294967295"/>
          </p:nvPr>
        </p:nvSpPr>
        <p:spPr>
          <a:xfrm>
            <a:off x="252413" y="5070475"/>
            <a:ext cx="5256212" cy="1470025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/>
              <a:t>ride a bike</a:t>
            </a:r>
            <a:endParaRPr lang="en-US" altLang="zh-CN" sz="6600" dirty="0"/>
          </a:p>
        </p:txBody>
      </p:sp>
      <p:pic>
        <p:nvPicPr>
          <p:cNvPr id="7171" name="图片 7170" descr="ride a bike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713" y="288925"/>
            <a:ext cx="6021387" cy="451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ctrTitle" idx="4294967295"/>
          </p:nvPr>
        </p:nvSpPr>
        <p:spPr>
          <a:xfrm>
            <a:off x="4965700" y="1390650"/>
            <a:ext cx="3876675" cy="1827213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/>
              <a:t>wear a </a:t>
            </a:r>
            <a:br>
              <a:rPr lang="en-US" altLang="zh-CN" sz="6000" dirty="0"/>
            </a:br>
            <a:r>
              <a:rPr lang="en-US" altLang="zh-CN" sz="6000" dirty="0"/>
              <a:t>dress</a:t>
            </a:r>
            <a:endParaRPr lang="en-US" altLang="zh-CN" sz="6000" dirty="0"/>
          </a:p>
        </p:txBody>
      </p:sp>
      <p:pic>
        <p:nvPicPr>
          <p:cNvPr id="8195" name="图片 8194" descr="C:\Users\Administrator\Desktop\2774-12032520125586.jpg2774-120325201255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3" y="465138"/>
            <a:ext cx="4706937" cy="550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C:\Users\Administrator\Desktop\20071226192556320_2.gif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462" y="-20637"/>
            <a:ext cx="4545012" cy="317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>
            <a:spLocks noGrp="1"/>
          </p:cNvSpPr>
          <p:nvPr>
            <p:ph type="ctrTitle" idx="4294967295"/>
          </p:nvPr>
        </p:nvSpPr>
        <p:spPr>
          <a:xfrm>
            <a:off x="3271838" y="346075"/>
            <a:ext cx="5546725" cy="37306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  <a:t>Learn</a:t>
            </a: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 </a:t>
            </a:r>
            <a:b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</a:b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to say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Simon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4" name="图片 10283" descr="C:\Users\Administrator\Desktop\QQ图片20141108155755.jpgQQ图片20141108155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0" y="2654300"/>
            <a:ext cx="3313113" cy="384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5" name="圆角矩形标注 10284"/>
          <p:cNvSpPr/>
          <p:nvPr/>
        </p:nvSpPr>
        <p:spPr>
          <a:xfrm>
            <a:off x="4486275" y="2471738"/>
            <a:ext cx="4257675" cy="1128712"/>
          </a:xfrm>
          <a:prstGeom prst="wedgeRoundRectCallout">
            <a:avLst>
              <a:gd name="adj1" fmla="val -4329"/>
              <a:gd name="adj2" fmla="val 85269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Simon always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does his homework.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表格 11265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Bella 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O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308" name="图片 11307" descr="C:\Users\Administrator\Desktop\hn02005703.jpghn020057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713" y="2349500"/>
            <a:ext cx="2913062" cy="436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09" name="圆角矩形标注 11308"/>
          <p:cNvSpPr/>
          <p:nvPr/>
        </p:nvSpPr>
        <p:spPr>
          <a:xfrm>
            <a:off x="3849688" y="2349500"/>
            <a:ext cx="4103687" cy="1296988"/>
          </a:xfrm>
          <a:prstGeom prst="wedgeRoundRectCallout">
            <a:avLst>
              <a:gd name="adj1" fmla="val -9"/>
              <a:gd name="adj2" fmla="val 7408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Bella often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helps her mother.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4859</Words>
  <Application>WPS 演示</Application>
  <PresentationFormat>在屏幕上显示</PresentationFormat>
  <Paragraphs>243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Unit 2 Lesson 11  Always Do Your Homework!</vt:lpstr>
      <vt:lpstr>Let’s  learn!</vt:lpstr>
      <vt:lpstr>do homework</vt:lpstr>
      <vt:lpstr>clean the  floor</vt:lpstr>
      <vt:lpstr>ride a bike</vt:lpstr>
      <vt:lpstr>wear a  dress</vt:lpstr>
      <vt:lpstr>Learn  to say</vt:lpstr>
      <vt:lpstr>PowerPoint 演示文稿</vt:lpstr>
      <vt:lpstr>PowerPoint 演示文稿</vt:lpstr>
      <vt:lpstr>PowerPoint 演示文稿</vt:lpstr>
      <vt:lpstr>PowerPoint 演示文稿</vt:lpstr>
      <vt:lpstr>Pair  work</vt:lpstr>
      <vt:lpstr>PowerPoint 演示文稿</vt:lpstr>
      <vt:lpstr>PowerPoint 演示文稿</vt:lpstr>
      <vt:lpstr>PowerPoint 演示文稿</vt:lpstr>
      <vt:lpstr>PowerPoint 演示文稿</vt:lpstr>
      <vt:lpstr>Let's practice!</vt:lpstr>
      <vt:lpstr>PowerPoint 演示文稿</vt:lpstr>
      <vt:lpstr>PowerPoint 演示文稿</vt:lpstr>
      <vt:lpstr>Homework</vt:lpstr>
      <vt:lpstr>See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6</cp:revision>
  <dcterms:created xsi:type="dcterms:W3CDTF">2013-01-25T01:44:00Z</dcterms:created>
  <dcterms:modified xsi:type="dcterms:W3CDTF">2023-09-30T12:02:56Z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E92BE3D1814C448A9E96004F276F14D6_13</vt:lpwstr>
  </property>
</Properties>
</file>