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6"/>
  </p:notesMasterIdLst>
  <p:sldIdLst>
    <p:sldId id="306" r:id="rId4"/>
    <p:sldId id="307" r:id="rId5"/>
    <p:sldId id="309" r:id="rId7"/>
    <p:sldId id="310" r:id="rId8"/>
    <p:sldId id="343" r:id="rId9"/>
    <p:sldId id="363" r:id="rId10"/>
    <p:sldId id="344" r:id="rId11"/>
    <p:sldId id="314" r:id="rId12"/>
    <p:sldId id="356" r:id="rId13"/>
    <p:sldId id="358" r:id="rId14"/>
    <p:sldId id="345" r:id="rId15"/>
    <p:sldId id="364" r:id="rId16"/>
    <p:sldId id="365" r:id="rId17"/>
    <p:sldId id="359" r:id="rId18"/>
    <p:sldId id="346" r:id="rId19"/>
    <p:sldId id="366" r:id="rId20"/>
    <p:sldId id="367" r:id="rId21"/>
    <p:sldId id="347" r:id="rId22"/>
    <p:sldId id="368" r:id="rId23"/>
    <p:sldId id="348" r:id="rId24"/>
    <p:sldId id="360" r:id="rId25"/>
    <p:sldId id="349" r:id="rId26"/>
    <p:sldId id="369" r:id="rId27"/>
    <p:sldId id="351" r:id="rId28"/>
    <p:sldId id="370" r:id="rId29"/>
    <p:sldId id="352" r:id="rId30"/>
    <p:sldId id="361" r:id="rId31"/>
    <p:sldId id="371" r:id="rId32"/>
    <p:sldId id="353" r:id="rId33"/>
    <p:sldId id="362" r:id="rId34"/>
    <p:sldId id="372" r:id="rId35"/>
    <p:sldId id="354" r:id="rId36"/>
    <p:sldId id="374" r:id="rId37"/>
    <p:sldId id="355" r:id="rId38"/>
    <p:sldId id="323" r:id="rId39"/>
    <p:sldId id="326" r:id="rId40"/>
    <p:sldId id="327" r:id="rId41"/>
    <p:sldId id="339" r:id="rId42"/>
    <p:sldId id="340" r:id="rId43"/>
    <p:sldId id="296" r:id="rId44"/>
    <p:sldId id="398" r:id="rId45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043"/>
    <p:restoredTop sz="94660"/>
  </p:normalViewPr>
  <p:slideViewPr>
    <p:cSldViewPr snapToGrid="0" showGuides="1">
      <p:cViewPr>
        <p:scale>
          <a:sx n="66" d="100"/>
          <a:sy n="66" d="100"/>
        </p:scale>
        <p:origin x="-726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22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734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73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93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14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9.png"/><Relationship Id="rId1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3.png"/><Relationship Id="rId1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组合 6"/>
          <p:cNvGrpSpPr/>
          <p:nvPr/>
        </p:nvGrpSpPr>
        <p:grpSpPr>
          <a:xfrm>
            <a:off x="0" y="3789363"/>
            <a:ext cx="6746875" cy="3068637"/>
            <a:chOff x="0" y="3789168"/>
            <a:chExt cx="6747435" cy="3068832"/>
          </a:xfrm>
        </p:grpSpPr>
        <p:pic>
          <p:nvPicPr>
            <p:cNvPr id="11269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3800546"/>
              <a:ext cx="2273300" cy="304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0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73300" y="3789168"/>
              <a:ext cx="2365935" cy="30688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1" name="图片 5"/>
            <p:cNvPicPr>
              <a:picLocks noChangeAspect="1"/>
            </p:cNvPicPr>
            <p:nvPr/>
          </p:nvPicPr>
          <p:blipFill>
            <a:blip r:embed="rId3"/>
            <a:srcRect l="24545" b="6375"/>
            <a:stretch>
              <a:fillRect/>
            </a:stretch>
          </p:blipFill>
          <p:spPr>
            <a:xfrm>
              <a:off x="4639235" y="3789168"/>
              <a:ext cx="2108200" cy="305745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TextBox 48"/>
          <p:cNvSpPr txBox="1"/>
          <p:nvPr/>
        </p:nvSpPr>
        <p:spPr>
          <a:xfrm>
            <a:off x="4382150" y="1747943"/>
            <a:ext cx="2512226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27 </a:t>
            </a: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漏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048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3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grpSp>
        <p:nvGrpSpPr>
          <p:cNvPr id="6" name="组合 14"/>
          <p:cNvGrpSpPr/>
          <p:nvPr/>
        </p:nvGrpSpPr>
        <p:grpSpPr>
          <a:xfrm>
            <a:off x="1506538" y="2000250"/>
            <a:ext cx="9091612" cy="2908300"/>
            <a:chOff x="1506375" y="1999723"/>
            <a:chExt cx="9092368" cy="2908452"/>
          </a:xfrm>
        </p:grpSpPr>
        <p:sp>
          <p:nvSpPr>
            <p:cNvPr id="2" name="矩形 1"/>
            <p:cNvSpPr/>
            <p:nvPr/>
          </p:nvSpPr>
          <p:spPr>
            <a:xfrm>
              <a:off x="3659204" y="1999723"/>
              <a:ext cx="6939539" cy="1938439"/>
            </a:xfrm>
            <a:prstGeom prst="rect">
              <a:avLst/>
            </a:prstGeom>
            <a:ln w="76200">
              <a:noFill/>
              <a:prstDash val="sysDot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    默读课文，说说文中哪些内容你觉得最有意思。</a:t>
              </a:r>
              <a:endPara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/>
            <a:srcRect l="2234" t="4023" r="4855" b="12218"/>
            <a:stretch>
              <a:fillRect/>
            </a:stretch>
          </p:blipFill>
          <p:spPr>
            <a:xfrm>
              <a:off x="1506375" y="2217334"/>
              <a:ext cx="2152671" cy="2690841"/>
            </a:xfrm>
            <a:prstGeom prst="ellipse">
              <a:avLst/>
            </a:prstGeom>
            <a:ln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6161088" y="1425575"/>
            <a:ext cx="1874838" cy="6985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965825" y="3094038"/>
            <a:ext cx="1785938" cy="6985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9150" y="1282700"/>
            <a:ext cx="10685463" cy="3414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老虎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趴在驴圈里想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:“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翻山越岭我什么都见过，就是没见过‘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’，莫非‘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’比我还厉害</a:t>
            </a: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?” </a:t>
            </a:r>
            <a:endParaRPr kumimoji="0" lang="en-US" altLang="zh-CN" sz="36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贼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蹲在屋顶上想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 “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走南闯北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我什么都听过，就是没听说过‘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’，莫非‘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’比我还厉害</a:t>
            </a: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?”</a:t>
            </a:r>
            <a:endParaRPr kumimoji="0" lang="en-US" altLang="zh-CN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888" y="2500313"/>
            <a:ext cx="10685463" cy="812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endParaRPr kumimoji="0" lang="en-US" altLang="zh-CN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4743450" y="106363"/>
            <a:ext cx="3946525" cy="1158875"/>
          </a:xfrm>
          <a:prstGeom prst="borderCallout1">
            <a:avLst>
              <a:gd name="adj1" fmla="val 101381"/>
              <a:gd name="adj2" fmla="val 16299"/>
              <a:gd name="adj3" fmla="val 123303"/>
              <a:gd name="adj4" fmla="val 361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翻越不少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山头，说明老虎走过很多地方。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线形标注 1 8"/>
          <p:cNvSpPr/>
          <p:nvPr/>
        </p:nvSpPr>
        <p:spPr>
          <a:xfrm flipH="1">
            <a:off x="2132013" y="4668838"/>
            <a:ext cx="3556000" cy="1744663"/>
          </a:xfrm>
          <a:prstGeom prst="borderCallout1">
            <a:avLst>
              <a:gd name="adj1" fmla="val 1941"/>
              <a:gd name="adj2" fmla="val 27141"/>
              <a:gd name="adj3" fmla="val -65591"/>
              <a:gd name="adj4" fmla="val -76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指走过南方北方不少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地方，说明贼闯荡过很多地方。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65825" y="4845050"/>
            <a:ext cx="6064250" cy="1568450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这是老虎和贼在听说“漏”以后的心理活动。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750" y="134612"/>
            <a:ext cx="2448107" cy="7694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第</a:t>
            </a:r>
            <a:r>
              <a:rPr kumimoji="0" lang="zh-CN" altLang="en-US" sz="44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一</a:t>
            </a: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回合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uild="p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6641110" y="3168203"/>
            <a:ext cx="4353021" cy="329699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3" name="组合 7"/>
          <p:cNvGrpSpPr/>
          <p:nvPr/>
        </p:nvGrpSpPr>
        <p:grpSpPr>
          <a:xfrm>
            <a:off x="2336800" y="306388"/>
            <a:ext cx="5861050" cy="3206750"/>
            <a:chOff x="5582925" y="383147"/>
            <a:chExt cx="5859888" cy="3206840"/>
          </a:xfrm>
        </p:grpSpPr>
        <p:sp>
          <p:nvSpPr>
            <p:cNvPr id="7" name="云形标注 6"/>
            <p:cNvSpPr/>
            <p:nvPr/>
          </p:nvSpPr>
          <p:spPr>
            <a:xfrm>
              <a:off x="5582925" y="383147"/>
              <a:ext cx="5859888" cy="3206840"/>
            </a:xfrm>
            <a:prstGeom prst="cloudCallout">
              <a:avLst>
                <a:gd name="adj1" fmla="val 32793"/>
                <a:gd name="adj2" fmla="val 53263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105109" y="802259"/>
              <a:ext cx="5074231" cy="22527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1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翻山越岭我什么都见过，就是没见</a:t>
              </a: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过</a:t>
              </a: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</a:t>
              </a: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漏</a:t>
              </a: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</a:t>
              </a: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，莫非</a:t>
              </a:r>
              <a:r>
                <a:rPr kumimoji="0" lang="zh-CN" altLang="en-US" sz="36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</a:t>
              </a:r>
              <a:r>
                <a:rPr kumimoji="0" lang="zh-CN" altLang="en-US" sz="3600" b="1" i="0" u="none" strike="noStrike" kern="1200" cap="none" spc="0" normalizeH="0" baseline="0" noProof="1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漏</a:t>
              </a:r>
              <a:r>
                <a:rPr kumimoji="0" lang="zh-CN" altLang="en-US" sz="36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</a:t>
              </a: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比</a:t>
              </a:r>
              <a:r>
                <a:rPr kumimoji="0" lang="zh-CN" altLang="en-US" sz="3600" b="1" i="0" u="none" strike="noStrike" kern="1200" cap="none" spc="0" normalizeH="0" baseline="0" noProof="1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我还厉害</a:t>
              </a:r>
              <a:r>
                <a:rPr kumimoji="0" lang="en-US" altLang="zh-CN" sz="3600" b="1" i="0" u="none" strike="noStrike" kern="1200" cap="none" spc="0" normalizeH="0" baseline="0" noProof="1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?</a:t>
              </a: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3"/>
          <p:cNvGrpSpPr/>
          <p:nvPr/>
        </p:nvGrpSpPr>
        <p:grpSpPr>
          <a:xfrm>
            <a:off x="1068388" y="3013075"/>
            <a:ext cx="3770312" cy="3090863"/>
            <a:chOff x="1712890" y="3387144"/>
            <a:chExt cx="3769474" cy="3090930"/>
          </a:xfrm>
        </p:grpSpPr>
        <p:pic>
          <p:nvPicPr>
            <p:cNvPr id="23558" name="图片 1"/>
            <p:cNvPicPr>
              <a:picLocks noChangeAspect="1"/>
            </p:cNvPicPr>
            <p:nvPr/>
          </p:nvPicPr>
          <p:blipFill>
            <a:blip r:embed="rId1"/>
            <a:srcRect l="4298" t="827"/>
            <a:stretch>
              <a:fillRect/>
            </a:stretch>
          </p:blipFill>
          <p:spPr>
            <a:xfrm>
              <a:off x="1712890" y="3387144"/>
              <a:ext cx="3769474" cy="30909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9" name="图片 2"/>
            <p:cNvPicPr>
              <a:picLocks noChangeAspect="1"/>
            </p:cNvPicPr>
            <p:nvPr/>
          </p:nvPicPr>
          <p:blipFill>
            <a:blip r:embed="rId2"/>
            <a:srcRect b="34695"/>
            <a:stretch>
              <a:fillRect/>
            </a:stretch>
          </p:blipFill>
          <p:spPr>
            <a:xfrm flipH="1">
              <a:off x="2551294" y="3387144"/>
              <a:ext cx="2092666" cy="170001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4"/>
          <p:cNvGrpSpPr/>
          <p:nvPr/>
        </p:nvGrpSpPr>
        <p:grpSpPr>
          <a:xfrm>
            <a:off x="4127500" y="657225"/>
            <a:ext cx="5859463" cy="3206750"/>
            <a:chOff x="5582925" y="383147"/>
            <a:chExt cx="5859888" cy="3206840"/>
          </a:xfrm>
        </p:grpSpPr>
        <p:sp>
          <p:nvSpPr>
            <p:cNvPr id="6" name="云形标注 5"/>
            <p:cNvSpPr/>
            <p:nvPr/>
          </p:nvSpPr>
          <p:spPr>
            <a:xfrm>
              <a:off x="5582925" y="383147"/>
              <a:ext cx="5859888" cy="3206840"/>
            </a:xfrm>
            <a:prstGeom prst="cloudCallout">
              <a:avLst>
                <a:gd name="adj1" fmla="val -61712"/>
                <a:gd name="adj2" fmla="val 53665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090962" y="832423"/>
              <a:ext cx="5351851" cy="22511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走南闯北我什么都听过，就是没听说</a:t>
              </a: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过“</a:t>
              </a: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漏</a:t>
              </a: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”，莫非</a:t>
              </a:r>
              <a:r>
                <a:rPr kumimoji="0" lang="zh-CN" altLang="en-US" sz="36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</a:t>
              </a:r>
              <a:r>
                <a:rPr kumimoji="0" lang="zh-CN" altLang="en-US" sz="3600" b="1" i="0" u="none" strike="noStrike" kern="1200" cap="none" spc="0" normalizeH="0" baseline="0" noProof="1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漏</a:t>
              </a:r>
              <a:r>
                <a:rPr kumimoji="0" lang="zh-CN" altLang="en-US" sz="36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</a:t>
              </a: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比</a:t>
              </a:r>
              <a:r>
                <a:rPr kumimoji="0" lang="zh-CN" altLang="en-US" sz="36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我还厉害</a:t>
              </a:r>
              <a:r>
                <a:rPr kumimoji="0" lang="en-US" altLang="zh-CN" sz="3600" b="1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?</a:t>
              </a: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"/>
          <p:cNvSpPr/>
          <p:nvPr/>
        </p:nvSpPr>
        <p:spPr>
          <a:xfrm>
            <a:off x="762000" y="674688"/>
            <a:ext cx="1816100" cy="584200"/>
          </a:xfrm>
          <a:prstGeom prst="rect">
            <a:avLst/>
          </a:prstGeom>
          <a:solidFill>
            <a:srgbClr val="DE6421"/>
          </a:solidFill>
          <a:ln w="57150"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  <a:sym typeface="+mn-ea"/>
              </a:rPr>
              <a:t>句子训练</a:t>
            </a:r>
            <a:endParaRPr kumimoji="0" lang="zh-CN" altLang="en-US" sz="3200" b="1" i="0" u="none" strike="noStrike" kern="1200" cap="none" spc="0" normalizeH="0" baseline="0" noProof="1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1041400" y="2316163"/>
            <a:ext cx="98456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我什么都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过，就是没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矩形 3"/>
          <p:cNvSpPr/>
          <p:nvPr/>
        </p:nvSpPr>
        <p:spPr>
          <a:xfrm>
            <a:off x="1041400" y="3835400"/>
            <a:ext cx="107664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我什么都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过，就是没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__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08300" y="2138363"/>
            <a:ext cx="8001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见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2488" y="2260600"/>
            <a:ext cx="43402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见过这样奇怪的水果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08300" y="3657600"/>
            <a:ext cx="8001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听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34075" y="3748088"/>
            <a:ext cx="5262563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听过这样骇人听闻的新闻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535363" y="979488"/>
            <a:ext cx="1847850" cy="6858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75500" y="979488"/>
            <a:ext cx="1847850" cy="6858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263" y="820738"/>
            <a:ext cx="10391775" cy="347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老虎吓得浑身发抖，贼听得腿脚发软。贼心里害怕，脚下一滑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，扑通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从屋顶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窟窿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里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跌下来，正巧摔到虎背上。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老虎未料到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房上会有东两掉下来，心想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:“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坏事，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‘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’捉我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来了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!”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撒腿就往外跑。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50" y="4502150"/>
            <a:ext cx="12211050" cy="1690688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这是老虎和贼在听到“漏”以后的行为表现，从“浑身发抖”和“腿脚发软”可以看出他们很害怕。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"/>
          <p:cNvPicPr>
            <a:picLocks noChangeAspect="1"/>
          </p:cNvPicPr>
          <p:nvPr/>
        </p:nvPicPr>
        <p:blipFill>
          <a:blip r:embed="rId1"/>
          <a:srcRect l="4298" t="827"/>
          <a:stretch>
            <a:fillRect/>
          </a:stretch>
        </p:blipFill>
        <p:spPr>
          <a:xfrm>
            <a:off x="-217487" y="0"/>
            <a:ext cx="83629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-719" t="-2789" r="719" b="34085"/>
          <a:stretch>
            <a:fillRect/>
          </a:stretch>
        </p:blipFill>
        <p:spPr>
          <a:xfrm rot="1155269" flipH="1">
            <a:off x="2195513" y="1665288"/>
            <a:ext cx="2212975" cy="18907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9"/>
          <p:cNvGrpSpPr/>
          <p:nvPr/>
        </p:nvGrpSpPr>
        <p:grpSpPr>
          <a:xfrm>
            <a:off x="6211888" y="2708275"/>
            <a:ext cx="6408737" cy="4149725"/>
            <a:chOff x="5463782" y="2472396"/>
            <a:chExt cx="6096792" cy="4150229"/>
          </a:xfrm>
        </p:grpSpPr>
        <p:pic>
          <p:nvPicPr>
            <p:cNvPr id="26631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759475" flipH="1">
              <a:off x="7570218" y="2472396"/>
              <a:ext cx="2212202" cy="275194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6632" name="组合 7"/>
            <p:cNvGrpSpPr/>
            <p:nvPr/>
          </p:nvGrpSpPr>
          <p:grpSpPr>
            <a:xfrm>
              <a:off x="5463782" y="3926674"/>
              <a:ext cx="6096792" cy="2695951"/>
              <a:chOff x="769774" y="4209062"/>
              <a:chExt cx="6096792" cy="2695951"/>
            </a:xfrm>
          </p:grpSpPr>
          <p:pic>
            <p:nvPicPr>
              <p:cNvPr id="26633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769774" y="4209062"/>
                <a:ext cx="6096792" cy="26959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6634" name="图片 6"/>
              <p:cNvPicPr>
                <a:picLocks noChangeAspect="1"/>
              </p:cNvPicPr>
              <p:nvPr/>
            </p:nvPicPr>
            <p:blipFill>
              <a:blip r:embed="rId2"/>
              <a:srcRect l="41856" t="67085"/>
              <a:stretch>
                <a:fillRect/>
              </a:stretch>
            </p:blipFill>
            <p:spPr>
              <a:xfrm rot="-251656" flipH="1">
                <a:off x="2725476" y="4420569"/>
                <a:ext cx="1286247" cy="90580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2" name="矩形 11"/>
          <p:cNvSpPr/>
          <p:nvPr/>
        </p:nvSpPr>
        <p:spPr>
          <a:xfrm>
            <a:off x="3954463" y="658813"/>
            <a:ext cx="3863975" cy="22526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贼心里害怕，脚下一滑，扑通从屋顶的窟窿里跌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下来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05813" y="2108200"/>
            <a:ext cx="3416300" cy="646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正巧摔到虎背上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05794 0.73703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3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496888" y="1384300"/>
            <a:ext cx="8526462" cy="5473700"/>
            <a:chOff x="5463782" y="2472396"/>
            <a:chExt cx="6096792" cy="4150229"/>
          </a:xfrm>
        </p:grpSpPr>
        <p:pic>
          <p:nvPicPr>
            <p:cNvPr id="2765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759475" flipH="1">
              <a:off x="7570218" y="2472396"/>
              <a:ext cx="2212202" cy="275194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7656" name="组合 3"/>
            <p:cNvGrpSpPr/>
            <p:nvPr/>
          </p:nvGrpSpPr>
          <p:grpSpPr>
            <a:xfrm>
              <a:off x="5463782" y="3926674"/>
              <a:ext cx="6096792" cy="2695951"/>
              <a:chOff x="769774" y="4209062"/>
              <a:chExt cx="6096792" cy="2695951"/>
            </a:xfrm>
          </p:grpSpPr>
          <p:pic>
            <p:nvPicPr>
              <p:cNvPr id="27657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769774" y="4209062"/>
                <a:ext cx="6096792" cy="26959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8" name="图片 5"/>
              <p:cNvPicPr>
                <a:picLocks noChangeAspect="1"/>
              </p:cNvPicPr>
              <p:nvPr/>
            </p:nvPicPr>
            <p:blipFill>
              <a:blip r:embed="rId1"/>
              <a:srcRect l="41856" t="67085"/>
              <a:stretch>
                <a:fillRect/>
              </a:stretch>
            </p:blipFill>
            <p:spPr>
              <a:xfrm rot="-251656" flipH="1">
                <a:off x="2725476" y="4420569"/>
                <a:ext cx="1286247" cy="90580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4" name="组合 6"/>
          <p:cNvGrpSpPr/>
          <p:nvPr/>
        </p:nvGrpSpPr>
        <p:grpSpPr>
          <a:xfrm>
            <a:off x="6735763" y="1757363"/>
            <a:ext cx="3713162" cy="2244725"/>
            <a:chOff x="5582926" y="383147"/>
            <a:chExt cx="4033826" cy="2509092"/>
          </a:xfrm>
        </p:grpSpPr>
        <p:sp>
          <p:nvSpPr>
            <p:cNvPr id="8" name="云形标注 7"/>
            <p:cNvSpPr/>
            <p:nvPr/>
          </p:nvSpPr>
          <p:spPr>
            <a:xfrm>
              <a:off x="5582926" y="383147"/>
              <a:ext cx="4033826" cy="2509092"/>
            </a:xfrm>
            <a:prstGeom prst="cloudCallout">
              <a:avLst>
                <a:gd name="adj1" fmla="val -61712"/>
                <a:gd name="adj2" fmla="val 53665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120999" y="844508"/>
              <a:ext cx="2895594" cy="158814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坏事，“漏”捉我来了</a:t>
              </a:r>
              <a:r>
                <a:rPr kumimoji="0" lang="en-US" altLang="zh-CN" sz="36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!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6731000" y="5308600"/>
            <a:ext cx="3551238" cy="76835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撒腿就往外跑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chemeClr val="bg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11300" y="1776413"/>
            <a:ext cx="9677400" cy="2632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贼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栽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得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昏头转向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，一摸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是个毛乎乎的东西， 心想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:“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坏事，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‘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等着吃我哩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!”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拼命抱住虎脖子不敢松手。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1413" y="890588"/>
            <a:ext cx="58277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贼把“漏”想成了什么？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54575" y="3416300"/>
            <a:ext cx="364331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605588" y="4230688"/>
            <a:ext cx="3757613" cy="706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能吃人的大怪物</a:t>
            </a:r>
            <a:endParaRPr kumimoji="0" lang="zh-CN" altLang="en-US" sz="40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1"/>
          <p:cNvGrpSpPr/>
          <p:nvPr/>
        </p:nvGrpSpPr>
        <p:grpSpPr>
          <a:xfrm>
            <a:off x="1384300" y="2114550"/>
            <a:ext cx="8526463" cy="4905375"/>
            <a:chOff x="5463782" y="2902815"/>
            <a:chExt cx="6096792" cy="3719810"/>
          </a:xfrm>
        </p:grpSpPr>
        <p:pic>
          <p:nvPicPr>
            <p:cNvPr id="29707" name="图片 2"/>
            <p:cNvPicPr>
              <a:picLocks noChangeAspect="1"/>
            </p:cNvPicPr>
            <p:nvPr/>
          </p:nvPicPr>
          <p:blipFill>
            <a:blip r:embed="rId1"/>
            <a:srcRect b="33745"/>
            <a:stretch>
              <a:fillRect/>
            </a:stretch>
          </p:blipFill>
          <p:spPr>
            <a:xfrm rot="3823643" flipH="1">
              <a:off x="7616100" y="3215980"/>
              <a:ext cx="2345797" cy="171946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9708" name="组合 3"/>
            <p:cNvGrpSpPr/>
            <p:nvPr/>
          </p:nvGrpSpPr>
          <p:grpSpPr>
            <a:xfrm>
              <a:off x="5463782" y="3926674"/>
              <a:ext cx="6096792" cy="2695951"/>
              <a:chOff x="769774" y="4209062"/>
              <a:chExt cx="6096792" cy="2695951"/>
            </a:xfrm>
          </p:grpSpPr>
          <p:pic>
            <p:nvPicPr>
              <p:cNvPr id="29709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769774" y="4209062"/>
                <a:ext cx="6096792" cy="26959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9710" name="图片 5"/>
              <p:cNvPicPr>
                <a:picLocks noChangeAspect="1"/>
              </p:cNvPicPr>
              <p:nvPr/>
            </p:nvPicPr>
            <p:blipFill>
              <a:blip r:embed="rId1"/>
              <a:srcRect l="41856" t="67085"/>
              <a:stretch>
                <a:fillRect/>
              </a:stretch>
            </p:blipFill>
            <p:spPr>
              <a:xfrm rot="-251656" flipH="1">
                <a:off x="2415013" y="4464989"/>
                <a:ext cx="1286247" cy="90580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29699" name="组合 6"/>
          <p:cNvGrpSpPr/>
          <p:nvPr/>
        </p:nvGrpSpPr>
        <p:grpSpPr>
          <a:xfrm>
            <a:off x="7596188" y="1757363"/>
            <a:ext cx="3713162" cy="2244725"/>
            <a:chOff x="5582926" y="383147"/>
            <a:chExt cx="4033826" cy="2509092"/>
          </a:xfrm>
        </p:grpSpPr>
        <p:sp>
          <p:nvSpPr>
            <p:cNvPr id="8" name="云形标注 7"/>
            <p:cNvSpPr/>
            <p:nvPr/>
          </p:nvSpPr>
          <p:spPr>
            <a:xfrm>
              <a:off x="5582926" y="383147"/>
              <a:ext cx="4033826" cy="2509092"/>
            </a:xfrm>
            <a:prstGeom prst="cloudCallout">
              <a:avLst>
                <a:gd name="adj1" fmla="val -61712"/>
                <a:gd name="adj2" fmla="val 53665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091681" y="668835"/>
              <a:ext cx="2895595" cy="17123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坏事，“漏”捉我来了</a:t>
              </a:r>
              <a:r>
                <a:rPr kumimoji="0" lang="en-US" altLang="zh-CN" sz="36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!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9"/>
          <p:cNvGrpSpPr/>
          <p:nvPr/>
        </p:nvGrpSpPr>
        <p:grpSpPr>
          <a:xfrm>
            <a:off x="1555750" y="769938"/>
            <a:ext cx="3913188" cy="1966912"/>
            <a:chOff x="5452457" y="1165565"/>
            <a:chExt cx="3913132" cy="1967816"/>
          </a:xfrm>
        </p:grpSpPr>
        <p:sp>
          <p:nvSpPr>
            <p:cNvPr id="11" name="云形标注 10"/>
            <p:cNvSpPr/>
            <p:nvPr/>
          </p:nvSpPr>
          <p:spPr>
            <a:xfrm>
              <a:off x="5452457" y="1165565"/>
              <a:ext cx="3913132" cy="1967816"/>
            </a:xfrm>
            <a:prstGeom prst="cloudCallout">
              <a:avLst>
                <a:gd name="adj1" fmla="val 46429"/>
                <a:gd name="adj2" fmla="val 4485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977912" y="1491152"/>
              <a:ext cx="2890796" cy="14198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坏事</a:t>
              </a:r>
              <a:r>
                <a:rPr kumimoji="0" lang="zh-CN" altLang="en-US" sz="36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，“</a:t>
              </a:r>
              <a:r>
                <a:rPr kumimoji="0" lang="zh-CN" altLang="en-US" sz="3600" b="0" i="0" u="none" strike="noStrike" kern="1200" cap="none" spc="0" normalizeH="0" baseline="0" noProof="1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漏</a:t>
              </a:r>
              <a:r>
                <a:rPr kumimoji="0" lang="zh-CN" altLang="en-US" sz="36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”等</a:t>
              </a:r>
              <a:r>
                <a:rPr kumimoji="0" lang="zh-CN" altLang="en-US" sz="36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着吃我</a:t>
              </a:r>
              <a:r>
                <a:rPr kumimoji="0" lang="zh-CN" altLang="en-US" sz="36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哩</a:t>
              </a:r>
              <a:r>
                <a:rPr kumimoji="0" lang="en-US" altLang="zh-CN" sz="36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!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591425" y="5308600"/>
            <a:ext cx="3551238" cy="835025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撒腿就往外跑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chemeClr val="bg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3450" y="2952750"/>
            <a:ext cx="3651250" cy="1579563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拼命抱住虎脖子不敢松手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1673225" y="1722438"/>
            <a:ext cx="8845550" cy="3414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“</a:t>
            </a: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</a:t>
            </a:r>
            <a:r>
              <a:rPr kumimoji="0" lang="zh-CN" altLang="en-US" sz="4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什么？</a:t>
            </a: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为什么它能吓跑老虎和贼呢？让我们一起读一读这个有趣的故事吧！</a:t>
            </a:r>
            <a:endParaRPr kumimoji="0" lang="zh-CN" altLang="en-US" sz="48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252413" y="0"/>
            <a:ext cx="2222500" cy="844550"/>
            <a:chOff x="252273" y="0"/>
            <a:chExt cx="2222966" cy="845256"/>
          </a:xfrm>
        </p:grpSpPr>
        <p:sp>
          <p:nvSpPr>
            <p:cNvPr id="4" name="矩形 3"/>
            <p:cNvSpPr/>
            <p:nvPr/>
          </p:nvSpPr>
          <p:spPr>
            <a:xfrm>
              <a:off x="252273" y="111218"/>
              <a:ext cx="1408407" cy="583100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  <a:sym typeface="+mn-ea"/>
                </a:rPr>
                <a:t>猜一猜</a:t>
              </a:r>
              <a:endParaRPr kumimoji="0" lang="zh-CN" altLang="en-US" sz="32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12293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7763" y="1643063"/>
            <a:ext cx="10391775" cy="263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老虎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驮着贼，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贼骑着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老虎，跑哇，跑哇，累得老虎筋都快断了，颠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得贼骨头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架都快散了。跑着跑着，雨大了起来。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0325" y="3294063"/>
            <a:ext cx="29527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805363" y="3294063"/>
            <a:ext cx="467518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672138" y="4056063"/>
            <a:ext cx="4267200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老虎跑了好长时间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0726" name="组合 5"/>
          <p:cNvGrpSpPr/>
          <p:nvPr/>
        </p:nvGrpSpPr>
        <p:grpSpPr>
          <a:xfrm>
            <a:off x="120650" y="4056063"/>
            <a:ext cx="4562475" cy="2624137"/>
            <a:chOff x="5463782" y="2902815"/>
            <a:chExt cx="6096792" cy="3719810"/>
          </a:xfrm>
        </p:grpSpPr>
        <p:pic>
          <p:nvPicPr>
            <p:cNvPr id="30727" name="图片 7"/>
            <p:cNvPicPr>
              <a:picLocks noChangeAspect="1"/>
            </p:cNvPicPr>
            <p:nvPr/>
          </p:nvPicPr>
          <p:blipFill>
            <a:blip r:embed="rId1"/>
            <a:srcRect b="33745"/>
            <a:stretch>
              <a:fillRect/>
            </a:stretch>
          </p:blipFill>
          <p:spPr>
            <a:xfrm rot="3823643" flipH="1">
              <a:off x="7616100" y="3215980"/>
              <a:ext cx="2345797" cy="171946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28" name="组合 8"/>
            <p:cNvGrpSpPr/>
            <p:nvPr/>
          </p:nvGrpSpPr>
          <p:grpSpPr>
            <a:xfrm>
              <a:off x="5463782" y="3926674"/>
              <a:ext cx="6096792" cy="2695951"/>
              <a:chOff x="769774" y="4209062"/>
              <a:chExt cx="6096792" cy="2695951"/>
            </a:xfrm>
          </p:grpSpPr>
          <p:pic>
            <p:nvPicPr>
              <p:cNvPr id="30729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769774" y="4209062"/>
                <a:ext cx="6096792" cy="26959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730" name="图片 10"/>
              <p:cNvPicPr>
                <a:picLocks noChangeAspect="1"/>
              </p:cNvPicPr>
              <p:nvPr/>
            </p:nvPicPr>
            <p:blipFill>
              <a:blip r:embed="rId1"/>
              <a:srcRect l="41856" t="67085"/>
              <a:stretch>
                <a:fillRect/>
              </a:stretch>
            </p:blipFill>
            <p:spPr>
              <a:xfrm rot="-251656" flipH="1">
                <a:off x="2415013" y="4464989"/>
                <a:ext cx="1286247" cy="90580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209925" y="1060450"/>
            <a:ext cx="609600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累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得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老虎筋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都快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断了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颠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得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贼骨头架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都快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散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了。</a:t>
            </a:r>
            <a:endParaRPr kumimoji="0" lang="zh-CN" altLang="en-US" sz="4000" b="0" i="0" u="none" strike="noStrike" kern="1200" cap="none" spc="0" normalizeH="0" baseline="0" noProof="1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3794" name="矩形 3"/>
          <p:cNvSpPr/>
          <p:nvPr/>
        </p:nvSpPr>
        <p:spPr>
          <a:xfrm>
            <a:off x="815975" y="377825"/>
            <a:ext cx="1816100" cy="584200"/>
          </a:xfrm>
          <a:prstGeom prst="rect">
            <a:avLst/>
          </a:prstGeom>
          <a:solidFill>
            <a:srgbClr val="DE6421"/>
          </a:solidFill>
          <a:ln w="57150"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  <a:sym typeface="+mn-ea"/>
              </a:rPr>
              <a:t>句子训练</a:t>
            </a:r>
            <a:endParaRPr kumimoji="0" lang="zh-CN" altLang="en-US" sz="3200" b="1" i="0" u="none" strike="noStrike" kern="1200" cap="none" spc="0" normalizeH="0" baseline="0" noProof="1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9800" y="3205163"/>
            <a:ext cx="10636250" cy="1014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</a:t>
            </a: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得</a:t>
            </a:r>
            <a:r>
              <a:rPr kumimoji="0" lang="en-US" altLang="zh-CN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 </a:t>
            </a:r>
            <a:r>
              <a:rPr kumimoji="0" lang="en-US" altLang="zh-CN" sz="4000" b="1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</a:t>
            </a: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都快</a:t>
            </a:r>
            <a:r>
              <a:rPr kumimoji="0" lang="en-US" altLang="zh-CN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</a:t>
            </a:r>
            <a:r>
              <a:rPr kumimoji="0" lang="en-US" altLang="zh-CN" sz="4000" b="1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</a:t>
            </a:r>
            <a:r>
              <a:rPr kumimoji="0" lang="en-US" altLang="zh-CN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</a:t>
            </a: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4000" b="1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9800" y="4697413"/>
            <a:ext cx="1063625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</a:t>
            </a: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得</a:t>
            </a:r>
            <a:r>
              <a:rPr kumimoji="0" lang="en-US" altLang="zh-CN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 </a:t>
            </a:r>
            <a:r>
              <a:rPr kumimoji="0" lang="en-US" altLang="zh-CN" sz="4000" b="1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</a:t>
            </a: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都快</a:t>
            </a:r>
            <a:r>
              <a:rPr kumimoji="0" lang="en-US" altLang="zh-CN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</a:t>
            </a:r>
            <a:r>
              <a:rPr kumimoji="0" lang="en-US" altLang="zh-CN" sz="4000" b="1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</a:t>
            </a:r>
            <a:r>
              <a:rPr kumimoji="0" lang="en-US" altLang="zh-CN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</a:t>
            </a: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4000" b="1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7338" y="3321050"/>
            <a:ext cx="693737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吓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6450" y="3325813"/>
            <a:ext cx="693738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33975" y="3322638"/>
            <a:ext cx="693738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魂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40638" y="3316288"/>
            <a:ext cx="1203325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飞了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57338" y="4822825"/>
            <a:ext cx="693737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撑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6450" y="4827588"/>
            <a:ext cx="693738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33975" y="4824413"/>
            <a:ext cx="693738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胃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40638" y="4818063"/>
            <a:ext cx="1203325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炸了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12800" y="860425"/>
            <a:ext cx="10620375" cy="5076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前边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棵歪脖老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树，老虎想</a:t>
            </a: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:“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‘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真厉害，像粘胶一样，贴住我了。到树跟前，得把它蹭下来，好逃命。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en-US" altLang="zh-CN" sz="36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贼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也想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:“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‘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’真厉害，旋风一样，停都不停，一定是驮到家再吃我。到树跟前，得想法蹿上去，好逃命。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2663" y="5138738"/>
            <a:ext cx="581183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两个比喻句，说出了贼和老虎心中“漏”的特点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812800" y="2528888"/>
            <a:ext cx="2441575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23100" y="4144963"/>
            <a:ext cx="1933575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349375" y="2184400"/>
            <a:ext cx="8048625" cy="4899025"/>
            <a:chOff x="5463782" y="2902815"/>
            <a:chExt cx="6096792" cy="3719810"/>
          </a:xfrm>
        </p:grpSpPr>
        <p:pic>
          <p:nvPicPr>
            <p:cNvPr id="33801" name="图片 2"/>
            <p:cNvPicPr>
              <a:picLocks noChangeAspect="1"/>
            </p:cNvPicPr>
            <p:nvPr/>
          </p:nvPicPr>
          <p:blipFill>
            <a:blip r:embed="rId1"/>
            <a:srcRect b="33745"/>
            <a:stretch>
              <a:fillRect/>
            </a:stretch>
          </p:blipFill>
          <p:spPr>
            <a:xfrm rot="3823643" flipH="1">
              <a:off x="7616100" y="3215980"/>
              <a:ext cx="2345797" cy="171946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3802" name="组合 3"/>
            <p:cNvGrpSpPr/>
            <p:nvPr/>
          </p:nvGrpSpPr>
          <p:grpSpPr>
            <a:xfrm>
              <a:off x="5463782" y="3926674"/>
              <a:ext cx="6096792" cy="2695951"/>
              <a:chOff x="769774" y="4209062"/>
              <a:chExt cx="6096792" cy="2695951"/>
            </a:xfrm>
          </p:grpSpPr>
          <p:pic>
            <p:nvPicPr>
              <p:cNvPr id="33803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769774" y="4209062"/>
                <a:ext cx="6096792" cy="26959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04" name="图片 5"/>
              <p:cNvPicPr>
                <a:picLocks noChangeAspect="1"/>
              </p:cNvPicPr>
              <p:nvPr/>
            </p:nvPicPr>
            <p:blipFill>
              <a:blip r:embed="rId1"/>
              <a:srcRect l="41856" t="67085"/>
              <a:stretch>
                <a:fillRect/>
              </a:stretch>
            </p:blipFill>
            <p:spPr>
              <a:xfrm rot="-251656" flipH="1">
                <a:off x="2415013" y="4464989"/>
                <a:ext cx="1286247" cy="90580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4" name="组合 6"/>
          <p:cNvGrpSpPr/>
          <p:nvPr/>
        </p:nvGrpSpPr>
        <p:grpSpPr>
          <a:xfrm>
            <a:off x="6937375" y="806450"/>
            <a:ext cx="5111750" cy="3163888"/>
            <a:chOff x="5338589" y="-1196797"/>
            <a:chExt cx="5553108" cy="3538176"/>
          </a:xfrm>
        </p:grpSpPr>
        <p:sp>
          <p:nvSpPr>
            <p:cNvPr id="8" name="云形标注 7"/>
            <p:cNvSpPr/>
            <p:nvPr/>
          </p:nvSpPr>
          <p:spPr>
            <a:xfrm>
              <a:off x="5338589" y="-1196797"/>
              <a:ext cx="5553108" cy="3538176"/>
            </a:xfrm>
            <a:prstGeom prst="cloudCallout">
              <a:avLst>
                <a:gd name="adj1" fmla="val -52628"/>
                <a:gd name="adj2" fmla="val 512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030141" y="-811556"/>
              <a:ext cx="4337287" cy="274284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“‘</a:t>
              </a:r>
              <a:r>
                <a:rPr kumimoji="0" lang="zh-CN" altLang="en-US" sz="32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漏</a:t>
              </a:r>
              <a:r>
                <a:rPr kumimoji="0" lang="en-US" altLang="zh-CN" sz="32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’</a:t>
              </a:r>
              <a:r>
                <a:rPr kumimoji="0" lang="zh-CN" altLang="en-US" sz="32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真</a:t>
              </a:r>
              <a:r>
                <a:rPr kumimoji="0" lang="zh-CN" altLang="en-US" sz="32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厉害，像粘胶一样，贴住我了。到树跟前，得把它蹭下来，好逃命。”</a:t>
              </a:r>
              <a:endPara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9"/>
          <p:cNvGrpSpPr/>
          <p:nvPr/>
        </p:nvGrpSpPr>
        <p:grpSpPr>
          <a:xfrm>
            <a:off x="-122237" y="-66675"/>
            <a:ext cx="5067300" cy="3600450"/>
            <a:chOff x="4325341" y="1140564"/>
            <a:chExt cx="5068570" cy="3599815"/>
          </a:xfrm>
        </p:grpSpPr>
        <p:sp>
          <p:nvSpPr>
            <p:cNvPr id="11" name="云形标注 10"/>
            <p:cNvSpPr/>
            <p:nvPr/>
          </p:nvSpPr>
          <p:spPr>
            <a:xfrm>
              <a:off x="4325341" y="1140564"/>
              <a:ext cx="5068570" cy="3599815"/>
            </a:xfrm>
            <a:prstGeom prst="cloudCallout">
              <a:avLst>
                <a:gd name="adj1" fmla="val 67206"/>
                <a:gd name="adj2" fmla="val 31756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925567" y="1519910"/>
              <a:ext cx="3898288" cy="27966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“‘</a:t>
              </a:r>
              <a:r>
                <a:rPr kumimoji="0" lang="zh-CN" altLang="en-US" sz="32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漏</a:t>
              </a:r>
              <a:r>
                <a:rPr kumimoji="0" lang="en-US" altLang="zh-CN" sz="32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’</a:t>
              </a:r>
              <a:r>
                <a:rPr kumimoji="0" lang="zh-CN" altLang="en-US" sz="32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真</a:t>
              </a:r>
              <a:r>
                <a:rPr kumimoji="0" lang="zh-CN" altLang="en-US" sz="32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厉害，旋风一样，停都不停，一定是驮到家再吃我。到树跟前，得想法蹿上去，好逃命</a:t>
              </a:r>
              <a:r>
                <a:rPr kumimoji="0" lang="zh-CN" altLang="en-US" sz="32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。</a:t>
              </a:r>
              <a:r>
                <a:rPr kumimoji="0" lang="en-US" altLang="zh-CN" sz="32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</a:t>
              </a:r>
              <a:endParaRPr kumimoji="0" lang="en-US" altLang="zh-CN" sz="32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96900" y="1376363"/>
            <a:ext cx="10814050" cy="263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到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了树眼前，老虎把身子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一歪， 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贼顺势一纵，蹿到树上。老虎一边往前跑一边想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:“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终于甩掉‘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’了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!”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贼一边往上爬一边想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:“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终于甩掉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‘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!”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38975" y="1662113"/>
            <a:ext cx="566738" cy="5413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028238" y="1690688"/>
            <a:ext cx="566738" cy="5413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49288" y="2489200"/>
            <a:ext cx="566738" cy="5413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76900" y="2489200"/>
            <a:ext cx="566738" cy="5413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84638" y="3360738"/>
            <a:ext cx="566738" cy="5413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03650" y="4791075"/>
            <a:ext cx="5335588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动作描写中体现出贼和老虎对“漏”的惧怕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234950" y="879475"/>
            <a:ext cx="11722100" cy="64770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到了树眼前，老虎把身子一歪， 贼顺势一纵，蹿到树上。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2417763" y="1651000"/>
            <a:ext cx="6973887" cy="5557838"/>
            <a:chOff x="1153806" y="923767"/>
            <a:chExt cx="7374269" cy="6313792"/>
          </a:xfrm>
        </p:grpSpPr>
        <p:pic>
          <p:nvPicPr>
            <p:cNvPr id="3585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2891117" y="4402242"/>
              <a:ext cx="1457686" cy="1813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51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3806" y="923767"/>
              <a:ext cx="5636958" cy="631379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52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241227" y="5044659"/>
              <a:ext cx="4286848" cy="181334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8"/>
          <p:cNvGrpSpPr/>
          <p:nvPr/>
        </p:nvGrpSpPr>
        <p:grpSpPr>
          <a:xfrm>
            <a:off x="7432675" y="2738438"/>
            <a:ext cx="4465638" cy="2570162"/>
            <a:chOff x="5338590" y="-1453448"/>
            <a:chExt cx="4851684" cy="2874376"/>
          </a:xfrm>
        </p:grpSpPr>
        <p:sp>
          <p:nvSpPr>
            <p:cNvPr id="10" name="云形标注 9"/>
            <p:cNvSpPr/>
            <p:nvPr/>
          </p:nvSpPr>
          <p:spPr>
            <a:xfrm>
              <a:off x="5338590" y="-1453448"/>
              <a:ext cx="4851684" cy="2874376"/>
            </a:xfrm>
            <a:prstGeom prst="cloudCallout">
              <a:avLst>
                <a:gd name="adj1" fmla="val -45665"/>
                <a:gd name="adj2" fmla="val 53553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094025" y="-1220871"/>
              <a:ext cx="3571930" cy="224765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老虎一边往前跑一边想</a:t>
              </a:r>
              <a:r>
                <a:rPr kumimoji="0" lang="en-US" altLang="zh-CN" sz="32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:“</a:t>
              </a:r>
              <a:r>
                <a:rPr kumimoji="0" lang="zh-CN" altLang="en-US" sz="32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终于甩掉‘漏’了</a:t>
              </a:r>
              <a:r>
                <a:rPr kumimoji="0" lang="en-US" altLang="zh-CN" sz="32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!”</a:t>
              </a:r>
              <a:endPara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11"/>
          <p:cNvGrpSpPr/>
          <p:nvPr/>
        </p:nvGrpSpPr>
        <p:grpSpPr>
          <a:xfrm>
            <a:off x="171450" y="1998663"/>
            <a:ext cx="3992563" cy="2424112"/>
            <a:chOff x="4325341" y="1140565"/>
            <a:chExt cx="3993081" cy="2423630"/>
          </a:xfrm>
        </p:grpSpPr>
        <p:sp>
          <p:nvSpPr>
            <p:cNvPr id="13" name="云形标注 12"/>
            <p:cNvSpPr/>
            <p:nvPr/>
          </p:nvSpPr>
          <p:spPr>
            <a:xfrm>
              <a:off x="4325341" y="1140565"/>
              <a:ext cx="3993081" cy="2423630"/>
            </a:xfrm>
            <a:prstGeom prst="cloudCallout">
              <a:avLst>
                <a:gd name="adj1" fmla="val 46710"/>
                <a:gd name="adj2" fmla="val 59285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76275" y="1348486"/>
              <a:ext cx="3183350" cy="20109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贼一边往上爬一边想</a:t>
              </a:r>
              <a:r>
                <a:rPr kumimoji="0" lang="en-US" altLang="zh-CN" sz="32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:“</a:t>
              </a:r>
              <a:r>
                <a:rPr kumimoji="0" lang="zh-CN" altLang="en-US" sz="32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终于甩掉‘漏”了</a:t>
              </a:r>
              <a:r>
                <a:rPr kumimoji="0" lang="en-US" altLang="zh-CN" sz="32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!”</a:t>
              </a:r>
              <a:endParaRPr kumimoji="0" lang="en-US" altLang="zh-CN" sz="32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25588" y="1333500"/>
            <a:ext cx="8990013" cy="4630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老虎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走着走着，走到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了歪脖老树跟前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。贼又冷又饿，正在下树，抬头看见走来一个黑乎乎的东西，心想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:“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’又来了，这下我可活不成了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!”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他赶忙往树梢上爬，总嫌离地太近，紧爬慢爬，咔嚓一声，树枝断了，一个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倒栽葱摔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了下来，顺着山坡往下滚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4418" y="322730"/>
            <a:ext cx="244810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第二回合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062163" y="2176463"/>
            <a:ext cx="1958975" cy="8016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3382963" y="577850"/>
            <a:ext cx="5976938" cy="769938"/>
          </a:xfrm>
          <a:prstGeom prst="borderCallout1">
            <a:avLst>
              <a:gd name="adj1" fmla="val 99669"/>
              <a:gd name="adj2" fmla="val 106"/>
              <a:gd name="adj3" fmla="val 212871"/>
              <a:gd name="adj4" fmla="val 15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你还能说出更多这样的词吗？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0888" y="322263"/>
            <a:ext cx="1816100" cy="584200"/>
          </a:xfrm>
          <a:prstGeom prst="rect">
            <a:avLst/>
          </a:prstGeom>
          <a:solidFill>
            <a:srgbClr val="DE6421"/>
          </a:solidFill>
          <a:ln w="57150"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  <a:sym typeface="+mn-ea"/>
              </a:rPr>
              <a:t>词语拓展</a:t>
            </a:r>
            <a:endParaRPr kumimoji="0" lang="zh-CN" altLang="en-US" sz="3200" b="1" i="0" u="none" strike="noStrike" kern="1200" cap="none" spc="0" normalizeH="0" baseline="0" noProof="1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0463" y="1519238"/>
            <a:ext cx="9145588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又冷又饿（</a:t>
            </a:r>
            <a:r>
              <a:rPr kumimoji="0" lang="en-US" altLang="zh-CN" sz="5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ABAC</a:t>
            </a: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式四字词语）</a:t>
            </a:r>
            <a:endParaRPr kumimoji="0" lang="zh-CN" altLang="en-US" sz="54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47627" y="2716305"/>
            <a:ext cx="7966265" cy="5509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</a:t>
            </a:r>
            <a:r>
              <a:rPr kumimoji="0" lang="en-US" altLang="zh-CN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</a:t>
            </a:r>
            <a:r>
              <a:rPr kumimoji="0" lang="en-US" altLang="zh-CN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 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</a:t>
            </a:r>
            <a:r>
              <a:rPr kumimoji="0" lang="en-US" altLang="zh-CN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</a:t>
            </a: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</a:t>
            </a:r>
            <a:r>
              <a:rPr kumimoji="0" lang="en-US" altLang="zh-CN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</a:t>
            </a:r>
            <a:endParaRPr kumimoji="0" lang="en-US" altLang="zh-CN" sz="44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</a:t>
            </a:r>
            <a:r>
              <a:rPr kumimoji="0" lang="en-US" altLang="zh-CN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</a:t>
            </a: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</a:t>
            </a:r>
            <a:r>
              <a:rPr kumimoji="0" lang="en-US" altLang="zh-CN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   </a:t>
            </a: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</a:t>
            </a:r>
            <a:r>
              <a:rPr kumimoji="0" lang="en-US" altLang="zh-CN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</a:t>
            </a: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</a:t>
            </a:r>
            <a:r>
              <a:rPr kumimoji="0" lang="en-US" altLang="zh-CN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3333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3333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3333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6938" y="3052482"/>
            <a:ext cx="74892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大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84009" y="3052482"/>
            <a:ext cx="74892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圆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41403" y="3052482"/>
            <a:ext cx="74892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香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18474" y="3052482"/>
            <a:ext cx="74892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甜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06938" y="4491318"/>
            <a:ext cx="74892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细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84009" y="4491318"/>
            <a:ext cx="74892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长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41403" y="4491318"/>
            <a:ext cx="74892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香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8474" y="4491318"/>
            <a:ext cx="74892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脆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91675" y="4660900"/>
            <a:ext cx="1470025" cy="183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1300" y="889000"/>
            <a:ext cx="5689600" cy="638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63525" y="1817688"/>
            <a:ext cx="6315075" cy="3875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他</a:t>
            </a:r>
            <a:r>
              <a:rPr kumimoji="0" lang="zh-CN" altLang="en-US" sz="40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赶忙往树梢上爬，总嫌离地太近，紧爬慢爬，咔嚓一声，树枝断了，一个倒栽葱摔了下来，顺着山坡往下滚。</a:t>
            </a:r>
            <a:endParaRPr kumimoji="0" lang="zh-CN" altLang="en-US" sz="40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L 0.49531 0.328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00" y="1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76325" y="1774825"/>
            <a:ext cx="10525125" cy="347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老虎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正走着，见天上掉下个黑乎乎的东西，响声又这么大，心想</a:t>
            </a:r>
            <a:r>
              <a:rPr kumimoji="0" lang="en-US" altLang="zh-CN" sz="36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:“‘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’又来了，这下我可活不成了</a:t>
            </a:r>
            <a:r>
              <a:rPr kumimoji="0" lang="en-US" altLang="zh-CN" sz="36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!”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赶紧逃跑。下过雨的山坡又湿又滑，老虎腿一软，顺着山坡往下滚。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566025" y="1936750"/>
            <a:ext cx="1455738" cy="8001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线形标注 1 4"/>
          <p:cNvSpPr/>
          <p:nvPr/>
        </p:nvSpPr>
        <p:spPr>
          <a:xfrm flipH="1">
            <a:off x="2570163" y="982663"/>
            <a:ext cx="5530850" cy="769938"/>
          </a:xfrm>
          <a:prstGeom prst="borderCallout1">
            <a:avLst>
              <a:gd name="adj1" fmla="val 50207"/>
              <a:gd name="adj2" fmla="val -553"/>
              <a:gd name="adj3" fmla="val 128229"/>
              <a:gd name="adj4" fmla="val -8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你还能说出更多这样的词吗？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00338" y="1655763"/>
            <a:ext cx="8515350" cy="3536950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自由朗读课文，努力把字音读准，句子读通顺，遇到读不顺的地方，多读几遍。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想一想，</a:t>
            </a: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“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漏</a:t>
            </a: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到底指的是什么？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211137" y="-185737"/>
            <a:ext cx="4210050" cy="1782762"/>
            <a:chOff x="-210534" y="-185589"/>
            <a:chExt cx="4686999" cy="1991844"/>
          </a:xfrm>
        </p:grpSpPr>
        <p:pic>
          <p:nvPicPr>
            <p:cNvPr id="13317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0888" y="322263"/>
            <a:ext cx="1816100" cy="584200"/>
          </a:xfrm>
          <a:prstGeom prst="rect">
            <a:avLst/>
          </a:prstGeom>
          <a:solidFill>
            <a:srgbClr val="DE6421"/>
          </a:solidFill>
          <a:ln w="57150"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  <a:sym typeface="+mn-ea"/>
              </a:rPr>
              <a:t>词语拓展</a:t>
            </a:r>
            <a:endParaRPr kumimoji="0" lang="zh-CN" altLang="en-US" sz="3200" b="1" i="0" u="none" strike="noStrike" kern="1200" cap="none" spc="0" normalizeH="0" baseline="0" noProof="1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38168" y="1699006"/>
            <a:ext cx="667362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黑乎乎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ABB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式三字词语）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47627" y="2716305"/>
            <a:ext cx="7966265" cy="5509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   ________</a:t>
            </a:r>
            <a:endParaRPr kumimoji="0" lang="en-US" altLang="zh-CN" sz="44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   ________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3333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3333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3333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37614" y="3052482"/>
            <a:ext cx="187743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白花花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77146" y="3052482"/>
            <a:ext cx="187743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绿茵茵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7613" y="4477871"/>
            <a:ext cx="1877438" cy="7694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蓝莹莹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77146" y="4491318"/>
            <a:ext cx="187743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金灿灿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9488" y="-203200"/>
            <a:ext cx="5186362" cy="5815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0150" y="4316413"/>
            <a:ext cx="3332163" cy="1411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820738" y="3046413"/>
            <a:ext cx="4891088" cy="23606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下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过雨的山坡又湿又滑，老虎腿一软，顺着山坡往下滚。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07407E-6 L 0.4793 0.26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0" y="1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60438" y="1106488"/>
            <a:ext cx="10391775" cy="347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老虎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和贼一齐滚下了山坡，浑身粘满泥水，撞在了一块儿。他们俩对看了一眼，同时惊恐地大喊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:“‘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’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哇</a:t>
            </a: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然后都吓昏了过去。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791575" y="2074863"/>
            <a:ext cx="987425" cy="8001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线形标注 1 5"/>
          <p:cNvSpPr/>
          <p:nvPr/>
        </p:nvSpPr>
        <p:spPr>
          <a:xfrm flipH="1">
            <a:off x="2914650" y="3703638"/>
            <a:ext cx="5707063" cy="1208088"/>
          </a:xfrm>
          <a:prstGeom prst="borderCallout1">
            <a:avLst>
              <a:gd name="adj1" fmla="val 19105"/>
              <a:gd name="adj2" fmla="val -1603"/>
              <a:gd name="adj3" fmla="val -71008"/>
              <a:gd name="adj4" fmla="val -145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在面对一些突发因素时所产生的惊讶与恐惧共同存在的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神情。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301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083520">
            <a:off x="8004175" y="4762500"/>
            <a:ext cx="1804988" cy="224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6088" y="4584700"/>
            <a:ext cx="3802062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84188" y="1012825"/>
            <a:ext cx="10841038" cy="938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天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快亮了，小胖驴在驴圈里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安安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稳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稳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地吃着干草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8709" y="411027"/>
            <a:ext cx="8956298" cy="646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安全而稳定，与老虎和贼的惊恐形成对比。</a:t>
            </a:r>
            <a:endParaRPr kumimoji="0" lang="zh-CN" altLang="en-US" sz="36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27850" y="1274763"/>
            <a:ext cx="1920875" cy="558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/>
          <a:srcRect t="15204" r="45429" b="8605"/>
          <a:stretch>
            <a:fillRect/>
          </a:stretch>
        </p:blipFill>
        <p:spPr>
          <a:xfrm>
            <a:off x="3352165" y="2205990"/>
            <a:ext cx="5487035" cy="44608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15900" y="1158875"/>
            <a:ext cx="11758613" cy="263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天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快亮了，小胖驴在驴圈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里安安稳稳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地吃着干草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6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老爷爷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和老婆婆从炕头上坐了起来。滴答，滴答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他们抬头看看屋顶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唉，说怕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，偏就又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漏雨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endParaRPr kumimoji="0" lang="en-US" altLang="zh-CN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94375" y="3686175"/>
            <a:ext cx="46243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375678" y="4372420"/>
            <a:ext cx="3884398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72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谜底揭晓</a:t>
            </a:r>
            <a:endParaRPr kumimoji="0" lang="zh-CN" altLang="en-US" sz="72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45061" name="组合 6"/>
          <p:cNvGrpSpPr/>
          <p:nvPr/>
        </p:nvGrpSpPr>
        <p:grpSpPr>
          <a:xfrm>
            <a:off x="900113" y="4371975"/>
            <a:ext cx="2743200" cy="2341563"/>
            <a:chOff x="3047998" y="1641474"/>
            <a:chExt cx="5094516" cy="4754941"/>
          </a:xfrm>
        </p:grpSpPr>
        <p:pic>
          <p:nvPicPr>
            <p:cNvPr id="45062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25372" y="2620433"/>
              <a:ext cx="3775982" cy="37759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063" name="图片 8"/>
            <p:cNvPicPr>
              <a:picLocks noChangeAspect="1"/>
            </p:cNvPicPr>
            <p:nvPr/>
          </p:nvPicPr>
          <p:blipFill>
            <a:blip r:embed="rId2"/>
            <a:srcRect l="2608" t="2328" r="11340" b="42644"/>
            <a:stretch>
              <a:fillRect/>
            </a:stretch>
          </p:blipFill>
          <p:spPr>
            <a:xfrm>
              <a:off x="3047998" y="1641474"/>
              <a:ext cx="5094516" cy="20029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任意多边形 9"/>
            <p:cNvSpPr/>
            <p:nvPr/>
          </p:nvSpPr>
          <p:spPr>
            <a:xfrm>
              <a:off x="3136444" y="2959963"/>
              <a:ext cx="5006070" cy="2933556"/>
            </a:xfrm>
            <a:custGeom>
              <a:avLst/>
              <a:gdLst>
                <a:gd name="connsiteX0" fmla="*/ 29028 w 5007428"/>
                <a:gd name="connsiteY0" fmla="*/ 0 h 2933296"/>
                <a:gd name="connsiteX1" fmla="*/ 14514 w 5007428"/>
                <a:gd name="connsiteY1" fmla="*/ 1465943 h 2933296"/>
                <a:gd name="connsiteX2" fmla="*/ 0 w 5007428"/>
                <a:gd name="connsiteY2" fmla="*/ 1553029 h 2933296"/>
                <a:gd name="connsiteX3" fmla="*/ 14514 w 5007428"/>
                <a:gd name="connsiteY3" fmla="*/ 1901372 h 2933296"/>
                <a:gd name="connsiteX4" fmla="*/ 72571 w 5007428"/>
                <a:gd name="connsiteY4" fmla="*/ 2032000 h 2933296"/>
                <a:gd name="connsiteX5" fmla="*/ 101600 w 5007428"/>
                <a:gd name="connsiteY5" fmla="*/ 2119086 h 2933296"/>
                <a:gd name="connsiteX6" fmla="*/ 130628 w 5007428"/>
                <a:gd name="connsiteY6" fmla="*/ 2264229 h 2933296"/>
                <a:gd name="connsiteX7" fmla="*/ 159657 w 5007428"/>
                <a:gd name="connsiteY7" fmla="*/ 2351315 h 2933296"/>
                <a:gd name="connsiteX8" fmla="*/ 174171 w 5007428"/>
                <a:gd name="connsiteY8" fmla="*/ 2394857 h 2933296"/>
                <a:gd name="connsiteX9" fmla="*/ 232228 w 5007428"/>
                <a:gd name="connsiteY9" fmla="*/ 2569029 h 2933296"/>
                <a:gd name="connsiteX10" fmla="*/ 246743 w 5007428"/>
                <a:gd name="connsiteY10" fmla="*/ 2612572 h 2933296"/>
                <a:gd name="connsiteX11" fmla="*/ 261257 w 5007428"/>
                <a:gd name="connsiteY11" fmla="*/ 2656115 h 2933296"/>
                <a:gd name="connsiteX12" fmla="*/ 406400 w 5007428"/>
                <a:gd name="connsiteY12" fmla="*/ 2801257 h 2933296"/>
                <a:gd name="connsiteX13" fmla="*/ 449943 w 5007428"/>
                <a:gd name="connsiteY13" fmla="*/ 2815772 h 2933296"/>
                <a:gd name="connsiteX14" fmla="*/ 696685 w 5007428"/>
                <a:gd name="connsiteY14" fmla="*/ 2844800 h 2933296"/>
                <a:gd name="connsiteX15" fmla="*/ 986971 w 5007428"/>
                <a:gd name="connsiteY15" fmla="*/ 2873829 h 2933296"/>
                <a:gd name="connsiteX16" fmla="*/ 1553028 w 5007428"/>
                <a:gd name="connsiteY16" fmla="*/ 2902857 h 2933296"/>
                <a:gd name="connsiteX17" fmla="*/ 1669143 w 5007428"/>
                <a:gd name="connsiteY17" fmla="*/ 2917372 h 2933296"/>
                <a:gd name="connsiteX18" fmla="*/ 2960914 w 5007428"/>
                <a:gd name="connsiteY18" fmla="*/ 2917372 h 2933296"/>
                <a:gd name="connsiteX19" fmla="*/ 3048000 w 5007428"/>
                <a:gd name="connsiteY19" fmla="*/ 2888343 h 2933296"/>
                <a:gd name="connsiteX20" fmla="*/ 3091543 w 5007428"/>
                <a:gd name="connsiteY20" fmla="*/ 2873829 h 2933296"/>
                <a:gd name="connsiteX21" fmla="*/ 3135085 w 5007428"/>
                <a:gd name="connsiteY21" fmla="*/ 2844800 h 2933296"/>
                <a:gd name="connsiteX22" fmla="*/ 3193143 w 5007428"/>
                <a:gd name="connsiteY22" fmla="*/ 2830286 h 2933296"/>
                <a:gd name="connsiteX23" fmla="*/ 3236685 w 5007428"/>
                <a:gd name="connsiteY23" fmla="*/ 2815772 h 2933296"/>
                <a:gd name="connsiteX24" fmla="*/ 3309257 w 5007428"/>
                <a:gd name="connsiteY24" fmla="*/ 2786743 h 2933296"/>
                <a:gd name="connsiteX25" fmla="*/ 3599543 w 5007428"/>
                <a:gd name="connsiteY25" fmla="*/ 2757715 h 2933296"/>
                <a:gd name="connsiteX26" fmla="*/ 3773714 w 5007428"/>
                <a:gd name="connsiteY26" fmla="*/ 2728686 h 2933296"/>
                <a:gd name="connsiteX27" fmla="*/ 3817257 w 5007428"/>
                <a:gd name="connsiteY27" fmla="*/ 2714172 h 2933296"/>
                <a:gd name="connsiteX28" fmla="*/ 3962400 w 5007428"/>
                <a:gd name="connsiteY28" fmla="*/ 2685143 h 2933296"/>
                <a:gd name="connsiteX29" fmla="*/ 4005943 w 5007428"/>
                <a:gd name="connsiteY29" fmla="*/ 2670629 h 2933296"/>
                <a:gd name="connsiteX30" fmla="*/ 4151085 w 5007428"/>
                <a:gd name="connsiteY30" fmla="*/ 2627086 h 2933296"/>
                <a:gd name="connsiteX31" fmla="*/ 4194628 w 5007428"/>
                <a:gd name="connsiteY31" fmla="*/ 2612572 h 2933296"/>
                <a:gd name="connsiteX32" fmla="*/ 4238171 w 5007428"/>
                <a:gd name="connsiteY32" fmla="*/ 2583543 h 2933296"/>
                <a:gd name="connsiteX33" fmla="*/ 4267200 w 5007428"/>
                <a:gd name="connsiteY33" fmla="*/ 2540000 h 2933296"/>
                <a:gd name="connsiteX34" fmla="*/ 4310743 w 5007428"/>
                <a:gd name="connsiteY34" fmla="*/ 2525486 h 2933296"/>
                <a:gd name="connsiteX35" fmla="*/ 4441371 w 5007428"/>
                <a:gd name="connsiteY35" fmla="*/ 2409372 h 2933296"/>
                <a:gd name="connsiteX36" fmla="*/ 4513943 w 5007428"/>
                <a:gd name="connsiteY36" fmla="*/ 2336800 h 2933296"/>
                <a:gd name="connsiteX37" fmla="*/ 4542971 w 5007428"/>
                <a:gd name="connsiteY37" fmla="*/ 2293257 h 2933296"/>
                <a:gd name="connsiteX38" fmla="*/ 4586514 w 5007428"/>
                <a:gd name="connsiteY38" fmla="*/ 2249715 h 2933296"/>
                <a:gd name="connsiteX39" fmla="*/ 4615543 w 5007428"/>
                <a:gd name="connsiteY39" fmla="*/ 2177143 h 2933296"/>
                <a:gd name="connsiteX40" fmla="*/ 4644571 w 5007428"/>
                <a:gd name="connsiteY40" fmla="*/ 2133600 h 2933296"/>
                <a:gd name="connsiteX41" fmla="*/ 4659085 w 5007428"/>
                <a:gd name="connsiteY41" fmla="*/ 2075543 h 2933296"/>
                <a:gd name="connsiteX42" fmla="*/ 4688114 w 5007428"/>
                <a:gd name="connsiteY42" fmla="*/ 2017486 h 2933296"/>
                <a:gd name="connsiteX43" fmla="*/ 4717143 w 5007428"/>
                <a:gd name="connsiteY43" fmla="*/ 1944915 h 2933296"/>
                <a:gd name="connsiteX44" fmla="*/ 4731657 w 5007428"/>
                <a:gd name="connsiteY44" fmla="*/ 1886857 h 2933296"/>
                <a:gd name="connsiteX45" fmla="*/ 4775200 w 5007428"/>
                <a:gd name="connsiteY45" fmla="*/ 1756229 h 2933296"/>
                <a:gd name="connsiteX46" fmla="*/ 4789714 w 5007428"/>
                <a:gd name="connsiteY46" fmla="*/ 1712686 h 2933296"/>
                <a:gd name="connsiteX47" fmla="*/ 4818743 w 5007428"/>
                <a:gd name="connsiteY47" fmla="*/ 1611086 h 2933296"/>
                <a:gd name="connsiteX48" fmla="*/ 4833257 w 5007428"/>
                <a:gd name="connsiteY48" fmla="*/ 1509486 h 2933296"/>
                <a:gd name="connsiteX49" fmla="*/ 4862285 w 5007428"/>
                <a:gd name="connsiteY49" fmla="*/ 1204686 h 2933296"/>
                <a:gd name="connsiteX50" fmla="*/ 4891314 w 5007428"/>
                <a:gd name="connsiteY50" fmla="*/ 1117600 h 2933296"/>
                <a:gd name="connsiteX51" fmla="*/ 4920343 w 5007428"/>
                <a:gd name="connsiteY51" fmla="*/ 1030515 h 2933296"/>
                <a:gd name="connsiteX52" fmla="*/ 4978400 w 5007428"/>
                <a:gd name="connsiteY52" fmla="*/ 856343 h 2933296"/>
                <a:gd name="connsiteX53" fmla="*/ 4992914 w 5007428"/>
                <a:gd name="connsiteY53" fmla="*/ 812800 h 2933296"/>
                <a:gd name="connsiteX54" fmla="*/ 5007428 w 5007428"/>
                <a:gd name="connsiteY54" fmla="*/ 769257 h 2933296"/>
                <a:gd name="connsiteX55" fmla="*/ 4992914 w 5007428"/>
                <a:gd name="connsiteY55" fmla="*/ 566057 h 293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007428" h="2933296">
                  <a:moveTo>
                    <a:pt x="29028" y="0"/>
                  </a:moveTo>
                  <a:cubicBezTo>
                    <a:pt x="24190" y="488648"/>
                    <a:pt x="23646" y="977357"/>
                    <a:pt x="14514" y="1465943"/>
                  </a:cubicBezTo>
                  <a:cubicBezTo>
                    <a:pt x="13964" y="1495367"/>
                    <a:pt x="0" y="1523600"/>
                    <a:pt x="0" y="1553029"/>
                  </a:cubicBezTo>
                  <a:cubicBezTo>
                    <a:pt x="0" y="1669244"/>
                    <a:pt x="2950" y="1785734"/>
                    <a:pt x="14514" y="1901372"/>
                  </a:cubicBezTo>
                  <a:cubicBezTo>
                    <a:pt x="25665" y="2012885"/>
                    <a:pt x="39907" y="1958505"/>
                    <a:pt x="72571" y="2032000"/>
                  </a:cubicBezTo>
                  <a:cubicBezTo>
                    <a:pt x="84998" y="2059962"/>
                    <a:pt x="101600" y="2119086"/>
                    <a:pt x="101600" y="2119086"/>
                  </a:cubicBezTo>
                  <a:cubicBezTo>
                    <a:pt x="111407" y="2177931"/>
                    <a:pt x="114390" y="2210102"/>
                    <a:pt x="130628" y="2264229"/>
                  </a:cubicBezTo>
                  <a:cubicBezTo>
                    <a:pt x="139421" y="2293537"/>
                    <a:pt x="149981" y="2322286"/>
                    <a:pt x="159657" y="2351315"/>
                  </a:cubicBezTo>
                  <a:lnTo>
                    <a:pt x="174171" y="2394857"/>
                  </a:lnTo>
                  <a:lnTo>
                    <a:pt x="232228" y="2569029"/>
                  </a:lnTo>
                  <a:lnTo>
                    <a:pt x="246743" y="2612572"/>
                  </a:lnTo>
                  <a:cubicBezTo>
                    <a:pt x="251581" y="2627086"/>
                    <a:pt x="252770" y="2643385"/>
                    <a:pt x="261257" y="2656115"/>
                  </a:cubicBezTo>
                  <a:cubicBezTo>
                    <a:pt x="305492" y="2722468"/>
                    <a:pt x="323460" y="2773609"/>
                    <a:pt x="406400" y="2801257"/>
                  </a:cubicBezTo>
                  <a:cubicBezTo>
                    <a:pt x="420914" y="2806095"/>
                    <a:pt x="435100" y="2812061"/>
                    <a:pt x="449943" y="2815772"/>
                  </a:cubicBezTo>
                  <a:cubicBezTo>
                    <a:pt x="540727" y="2838468"/>
                    <a:pt x="589826" y="2835895"/>
                    <a:pt x="696685" y="2844800"/>
                  </a:cubicBezTo>
                  <a:cubicBezTo>
                    <a:pt x="817089" y="2884936"/>
                    <a:pt x="731960" y="2860752"/>
                    <a:pt x="986971" y="2873829"/>
                  </a:cubicBezTo>
                  <a:cubicBezTo>
                    <a:pt x="1698932" y="2910339"/>
                    <a:pt x="959944" y="2867970"/>
                    <a:pt x="1553028" y="2902857"/>
                  </a:cubicBezTo>
                  <a:cubicBezTo>
                    <a:pt x="1591733" y="2907695"/>
                    <a:pt x="1630218" y="2914861"/>
                    <a:pt x="1669143" y="2917372"/>
                  </a:cubicBezTo>
                  <a:cubicBezTo>
                    <a:pt x="2149602" y="2948370"/>
                    <a:pt x="2385959" y="2926083"/>
                    <a:pt x="2960914" y="2917372"/>
                  </a:cubicBezTo>
                  <a:lnTo>
                    <a:pt x="3048000" y="2888343"/>
                  </a:lnTo>
                  <a:lnTo>
                    <a:pt x="3091543" y="2873829"/>
                  </a:lnTo>
                  <a:cubicBezTo>
                    <a:pt x="3106057" y="2864153"/>
                    <a:pt x="3119052" y="2851671"/>
                    <a:pt x="3135085" y="2844800"/>
                  </a:cubicBezTo>
                  <a:cubicBezTo>
                    <a:pt x="3153420" y="2836942"/>
                    <a:pt x="3173962" y="2835766"/>
                    <a:pt x="3193143" y="2830286"/>
                  </a:cubicBezTo>
                  <a:cubicBezTo>
                    <a:pt x="3207853" y="2826083"/>
                    <a:pt x="3222360" y="2821144"/>
                    <a:pt x="3236685" y="2815772"/>
                  </a:cubicBezTo>
                  <a:cubicBezTo>
                    <a:pt x="3261080" y="2806624"/>
                    <a:pt x="3284540" y="2794982"/>
                    <a:pt x="3309257" y="2786743"/>
                  </a:cubicBezTo>
                  <a:cubicBezTo>
                    <a:pt x="3401541" y="2755982"/>
                    <a:pt x="3506889" y="2763506"/>
                    <a:pt x="3599543" y="2757715"/>
                  </a:cubicBezTo>
                  <a:cubicBezTo>
                    <a:pt x="3657600" y="2748039"/>
                    <a:pt x="3717876" y="2747298"/>
                    <a:pt x="3773714" y="2728686"/>
                  </a:cubicBezTo>
                  <a:cubicBezTo>
                    <a:pt x="3788228" y="2723848"/>
                    <a:pt x="3802349" y="2717612"/>
                    <a:pt x="3817257" y="2714172"/>
                  </a:cubicBezTo>
                  <a:cubicBezTo>
                    <a:pt x="3865333" y="2703078"/>
                    <a:pt x="3915593" y="2700745"/>
                    <a:pt x="3962400" y="2685143"/>
                  </a:cubicBezTo>
                  <a:cubicBezTo>
                    <a:pt x="3976914" y="2680305"/>
                    <a:pt x="3991232" y="2674832"/>
                    <a:pt x="4005943" y="2670629"/>
                  </a:cubicBezTo>
                  <a:cubicBezTo>
                    <a:pt x="4159485" y="2626761"/>
                    <a:pt x="3944143" y="2696067"/>
                    <a:pt x="4151085" y="2627086"/>
                  </a:cubicBezTo>
                  <a:lnTo>
                    <a:pt x="4194628" y="2612572"/>
                  </a:lnTo>
                  <a:cubicBezTo>
                    <a:pt x="4209142" y="2602896"/>
                    <a:pt x="4225836" y="2595878"/>
                    <a:pt x="4238171" y="2583543"/>
                  </a:cubicBezTo>
                  <a:cubicBezTo>
                    <a:pt x="4250506" y="2571208"/>
                    <a:pt x="4253578" y="2550897"/>
                    <a:pt x="4267200" y="2540000"/>
                  </a:cubicBezTo>
                  <a:cubicBezTo>
                    <a:pt x="4279147" y="2530443"/>
                    <a:pt x="4296229" y="2530324"/>
                    <a:pt x="4310743" y="2525486"/>
                  </a:cubicBezTo>
                  <a:cubicBezTo>
                    <a:pt x="4363094" y="2490584"/>
                    <a:pt x="4401605" y="2469020"/>
                    <a:pt x="4441371" y="2409372"/>
                  </a:cubicBezTo>
                  <a:cubicBezTo>
                    <a:pt x="4480076" y="2351315"/>
                    <a:pt x="4455886" y="2375505"/>
                    <a:pt x="4513943" y="2336800"/>
                  </a:cubicBezTo>
                  <a:cubicBezTo>
                    <a:pt x="4523619" y="2322286"/>
                    <a:pt x="4531804" y="2306658"/>
                    <a:pt x="4542971" y="2293257"/>
                  </a:cubicBezTo>
                  <a:cubicBezTo>
                    <a:pt x="4556112" y="2277488"/>
                    <a:pt x="4575635" y="2267121"/>
                    <a:pt x="4586514" y="2249715"/>
                  </a:cubicBezTo>
                  <a:cubicBezTo>
                    <a:pt x="4600323" y="2227621"/>
                    <a:pt x="4603891" y="2200447"/>
                    <a:pt x="4615543" y="2177143"/>
                  </a:cubicBezTo>
                  <a:cubicBezTo>
                    <a:pt x="4623344" y="2161541"/>
                    <a:pt x="4634895" y="2148114"/>
                    <a:pt x="4644571" y="2133600"/>
                  </a:cubicBezTo>
                  <a:cubicBezTo>
                    <a:pt x="4649409" y="2114248"/>
                    <a:pt x="4652081" y="2094221"/>
                    <a:pt x="4659085" y="2075543"/>
                  </a:cubicBezTo>
                  <a:cubicBezTo>
                    <a:pt x="4666682" y="2055284"/>
                    <a:pt x="4679326" y="2037258"/>
                    <a:pt x="4688114" y="2017486"/>
                  </a:cubicBezTo>
                  <a:cubicBezTo>
                    <a:pt x="4698696" y="1993678"/>
                    <a:pt x="4708904" y="1969632"/>
                    <a:pt x="4717143" y="1944915"/>
                  </a:cubicBezTo>
                  <a:cubicBezTo>
                    <a:pt x="4723451" y="1925990"/>
                    <a:pt x="4725925" y="1905964"/>
                    <a:pt x="4731657" y="1886857"/>
                  </a:cubicBezTo>
                  <a:cubicBezTo>
                    <a:pt x="4731679" y="1886784"/>
                    <a:pt x="4767931" y="1778036"/>
                    <a:pt x="4775200" y="1756229"/>
                  </a:cubicBezTo>
                  <a:cubicBezTo>
                    <a:pt x="4780038" y="1741715"/>
                    <a:pt x="4786003" y="1727529"/>
                    <a:pt x="4789714" y="1712686"/>
                  </a:cubicBezTo>
                  <a:cubicBezTo>
                    <a:pt x="4807939" y="1639786"/>
                    <a:pt x="4797920" y="1673553"/>
                    <a:pt x="4818743" y="1611086"/>
                  </a:cubicBezTo>
                  <a:cubicBezTo>
                    <a:pt x="4823581" y="1577219"/>
                    <a:pt x="4829853" y="1543527"/>
                    <a:pt x="4833257" y="1509486"/>
                  </a:cubicBezTo>
                  <a:cubicBezTo>
                    <a:pt x="4838031" y="1461749"/>
                    <a:pt x="4847820" y="1272191"/>
                    <a:pt x="4862285" y="1204686"/>
                  </a:cubicBezTo>
                  <a:cubicBezTo>
                    <a:pt x="4868696" y="1174766"/>
                    <a:pt x="4881638" y="1146629"/>
                    <a:pt x="4891314" y="1117600"/>
                  </a:cubicBezTo>
                  <a:lnTo>
                    <a:pt x="4920343" y="1030515"/>
                  </a:lnTo>
                  <a:lnTo>
                    <a:pt x="4978400" y="856343"/>
                  </a:lnTo>
                  <a:lnTo>
                    <a:pt x="4992914" y="812800"/>
                  </a:lnTo>
                  <a:lnTo>
                    <a:pt x="5007428" y="769257"/>
                  </a:lnTo>
                  <a:lnTo>
                    <a:pt x="4992914" y="566057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942975" y="1397000"/>
            <a:ext cx="10482263" cy="4706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课文讲了想吃驴的老虎和想偷驴的贼在屋外听到老婆婆说“什么都不怕，就怕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”的话后，被想象出来的“漏”吓坏了的故事，告诉我们遇到事情要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勇于追求事实真相，切不可道听途说，自己吓自己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083" name="组合 7"/>
          <p:cNvGrpSpPr/>
          <p:nvPr/>
        </p:nvGrpSpPr>
        <p:grpSpPr>
          <a:xfrm>
            <a:off x="374650" y="150813"/>
            <a:ext cx="2641600" cy="844550"/>
            <a:chOff x="334046" y="-1"/>
            <a:chExt cx="1797546" cy="845256"/>
          </a:xfrm>
        </p:grpSpPr>
        <p:sp>
          <p:nvSpPr>
            <p:cNvPr id="9" name="矩形 8"/>
            <p:cNvSpPr/>
            <p:nvPr/>
          </p:nvSpPr>
          <p:spPr>
            <a:xfrm>
              <a:off x="334046" y="130283"/>
              <a:ext cx="124661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内容概要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46085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74329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3370263" y="2430463"/>
            <a:ext cx="7002463" cy="2122488"/>
          </a:xfrm>
          <a:prstGeom prst="rect">
            <a:avLst/>
          </a:prstGeom>
          <a:noFill/>
          <a:ln w="57150">
            <a:solidFill>
              <a:srgbClr val="DE6421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选择喜欢的部分，和同桌合作读一读！</a:t>
            </a:r>
            <a:endParaRPr kumimoji="0" lang="en-US" altLang="zh-CN" sz="4400" b="0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438" y="2535238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7108" name="组合 6"/>
          <p:cNvGrpSpPr/>
          <p:nvPr/>
        </p:nvGrpSpPr>
        <p:grpSpPr>
          <a:xfrm>
            <a:off x="787400" y="150813"/>
            <a:ext cx="1662113" cy="844550"/>
            <a:chOff x="614405" y="-1"/>
            <a:chExt cx="1131654" cy="845256"/>
          </a:xfrm>
        </p:grpSpPr>
        <p:sp>
          <p:nvSpPr>
            <p:cNvPr id="8" name="矩形 7"/>
            <p:cNvSpPr/>
            <p:nvPr/>
          </p:nvSpPr>
          <p:spPr>
            <a:xfrm>
              <a:off x="614405" y="130283"/>
              <a:ext cx="686342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作业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47110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188796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7705725" y="2944813"/>
            <a:ext cx="3159125" cy="1814513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道听途说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自己吓自己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6663" y="1420813"/>
            <a:ext cx="2470150" cy="563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屋前听漏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撒腿就跑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虎贼相遇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互相吓昏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揭开谜底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endParaRPr lang="zh-CN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192463" y="2374900"/>
            <a:ext cx="269875" cy="2989263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左大括号 7"/>
          <p:cNvSpPr/>
          <p:nvPr/>
        </p:nvSpPr>
        <p:spPr>
          <a:xfrm flipH="1">
            <a:off x="6673850" y="2374900"/>
            <a:ext cx="576263" cy="2989263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6113" y="3360738"/>
            <a:ext cx="382905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漏</a:t>
            </a:r>
            <a:endParaRPr kumimoji="0" lang="zh-CN" altLang="en-US" sz="60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48135" name="组合 9"/>
          <p:cNvGrpSpPr/>
          <p:nvPr/>
        </p:nvGrpSpPr>
        <p:grpSpPr>
          <a:xfrm>
            <a:off x="374650" y="150813"/>
            <a:ext cx="2641600" cy="844550"/>
            <a:chOff x="334046" y="-1"/>
            <a:chExt cx="1797546" cy="845256"/>
          </a:xfrm>
        </p:grpSpPr>
        <p:sp>
          <p:nvSpPr>
            <p:cNvPr id="11" name="矩形 10"/>
            <p:cNvSpPr/>
            <p:nvPr/>
          </p:nvSpPr>
          <p:spPr>
            <a:xfrm>
              <a:off x="334046" y="130283"/>
              <a:ext cx="124661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结构梳理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48137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74329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uild="p"/>
      <p:bldP spid="7" grpId="0" animBg="1"/>
      <p:bldP spid="8" grpId="0" animBg="1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9154" name="组合 1"/>
          <p:cNvGrpSpPr/>
          <p:nvPr/>
        </p:nvGrpSpPr>
        <p:grpSpPr>
          <a:xfrm>
            <a:off x="374650" y="150813"/>
            <a:ext cx="2641600" cy="844550"/>
            <a:chOff x="334045" y="-1"/>
            <a:chExt cx="1797547" cy="845256"/>
          </a:xfrm>
        </p:grpSpPr>
        <p:sp>
          <p:nvSpPr>
            <p:cNvPr id="3" name="矩形 2"/>
            <p:cNvSpPr/>
            <p:nvPr/>
          </p:nvSpPr>
          <p:spPr>
            <a:xfrm>
              <a:off x="334045" y="130283"/>
              <a:ext cx="1246616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课后小练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49162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74329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374650" y="1125538"/>
            <a:ext cx="73517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一、根据课文内容填空。</a:t>
            </a:r>
            <a:endParaRPr lang="zh-CN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4650" y="2540000"/>
            <a:ext cx="102552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1._______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_______ 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被“漏”吓坏了。</a:t>
            </a:r>
            <a:endParaRPr lang="zh-CN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4650" y="3940175"/>
            <a:ext cx="10885488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2.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“漏”实际上指的是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6625" y="2771775"/>
            <a:ext cx="11080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老虎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0300" y="2771775"/>
            <a:ext cx="6461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贼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34325" y="4064000"/>
            <a:ext cx="141605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漏雨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27088" y="277813"/>
            <a:ext cx="7351712" cy="1011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二、给下列句子排序。</a:t>
            </a:r>
            <a:endParaRPr lang="zh-CN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2238" y="1917700"/>
            <a:ext cx="10253662" cy="4564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（  ）屋前听谈“漏”。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（  ）屋内再谈“漏”，原来是漏雨。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（  ）虎蹭贼，贼上树，树下相遇滚下坡。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（  ）虎驮贼，贼骑虎，逃命忙。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（  ）坡下虎贼再相遇，互相吓昏。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0088" y="2051050"/>
            <a:ext cx="544513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0088" y="2882900"/>
            <a:ext cx="54451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0088" y="3865563"/>
            <a:ext cx="544513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70088" y="4773613"/>
            <a:ext cx="54451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0088" y="5718175"/>
            <a:ext cx="54451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51725" y="1187450"/>
            <a:ext cx="4195763" cy="1568450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根据排序试着讲讲这个故事吧！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过程 2"/>
          <p:cNvSpPr/>
          <p:nvPr/>
        </p:nvSpPr>
        <p:spPr>
          <a:xfrm>
            <a:off x="34106" y="0"/>
            <a:ext cx="12057809" cy="6857999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4850" y="1309688"/>
            <a:ext cx="10812463" cy="5078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老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婆婆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脊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背 小胖  驴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贼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莫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非 </a:t>
            </a:r>
            <a:endParaRPr kumimoji="0" lang="en-US" altLang="zh-CN" sz="54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厉害 </a:t>
            </a: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抱住 粘</a:t>
            </a: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胶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旋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 顺势一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纵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54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颠</a:t>
            </a: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得骨头架都快散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了。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9388" y="1220788"/>
            <a:ext cx="101790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pó    jǐ      pàng lǘ   zéi  mò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9263" y="2959100"/>
            <a:ext cx="108997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jiāo xuàn         zòng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369888" y="334963"/>
            <a:ext cx="2228850" cy="844550"/>
            <a:chOff x="247310" y="0"/>
            <a:chExt cx="2227929" cy="845256"/>
          </a:xfrm>
        </p:grpSpPr>
        <p:sp>
          <p:nvSpPr>
            <p:cNvPr id="8" name="矩形 7"/>
            <p:cNvSpPr/>
            <p:nvPr/>
          </p:nvSpPr>
          <p:spPr>
            <a:xfrm>
              <a:off x="247310" y="130284"/>
              <a:ext cx="142022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我会认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14347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9"/>
          <p:cNvSpPr/>
          <p:nvPr/>
        </p:nvSpPr>
        <p:spPr>
          <a:xfrm>
            <a:off x="555625" y="4594225"/>
            <a:ext cx="872331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diān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  <p:bldP spid="10" grpId="0"/>
      <p:bldP spid="10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51204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07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208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1205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512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" name="Group 12"/>
          <p:cNvGraphicFramePr>
            <a:graphicFrameLocks noGrp="1"/>
          </p:cNvGraphicFramePr>
          <p:nvPr/>
        </p:nvGraphicFramePr>
        <p:xfrm>
          <a:off x="552450" y="21621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TextBox 23"/>
          <p:cNvSpPr txBox="1"/>
          <p:nvPr/>
        </p:nvSpPr>
        <p:spPr>
          <a:xfrm>
            <a:off x="565150" y="207486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漏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4700" y="1393825"/>
            <a:ext cx="106156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lòu   wèi  pàng   lǘ   zéi  láng   mò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155825" y="21621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12"/>
          <p:cNvGraphicFramePr>
            <a:graphicFrameLocks noGrp="1"/>
          </p:cNvGraphicFramePr>
          <p:nvPr/>
        </p:nvGraphicFramePr>
        <p:xfrm>
          <a:off x="3759200" y="21621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5364163" y="21621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12"/>
          <p:cNvGraphicFramePr>
            <a:graphicFrameLocks noGrp="1"/>
          </p:cNvGraphicFramePr>
          <p:nvPr/>
        </p:nvGraphicFramePr>
        <p:xfrm>
          <a:off x="6972300" y="21621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Group 12"/>
          <p:cNvGraphicFramePr>
            <a:graphicFrameLocks noGrp="1"/>
          </p:cNvGraphicFramePr>
          <p:nvPr/>
        </p:nvGraphicFramePr>
        <p:xfrm>
          <a:off x="8570913" y="215900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Group 12"/>
          <p:cNvGraphicFramePr>
            <a:graphicFrameLocks noGrp="1"/>
          </p:cNvGraphicFramePr>
          <p:nvPr/>
        </p:nvGraphicFramePr>
        <p:xfrm>
          <a:off x="1062038" y="48069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Group 12"/>
          <p:cNvGraphicFramePr>
            <a:graphicFrameLocks noGrp="1"/>
          </p:cNvGraphicFramePr>
          <p:nvPr/>
        </p:nvGraphicFramePr>
        <p:xfrm>
          <a:off x="2665413" y="48069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Group 12"/>
          <p:cNvGraphicFramePr>
            <a:graphicFrameLocks noGrp="1"/>
          </p:cNvGraphicFramePr>
          <p:nvPr/>
        </p:nvGraphicFramePr>
        <p:xfrm>
          <a:off x="5899150" y="48069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Group 12"/>
          <p:cNvGraphicFramePr>
            <a:graphicFrameLocks noGrp="1"/>
          </p:cNvGraphicFramePr>
          <p:nvPr/>
        </p:nvGraphicFramePr>
        <p:xfrm>
          <a:off x="7504113" y="48069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Group 12"/>
          <p:cNvGraphicFramePr>
            <a:graphicFrameLocks noGrp="1"/>
          </p:cNvGraphicFramePr>
          <p:nvPr/>
        </p:nvGraphicFramePr>
        <p:xfrm>
          <a:off x="9107488" y="48069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Group 12"/>
          <p:cNvGraphicFramePr>
            <a:graphicFrameLocks noGrp="1"/>
          </p:cNvGraphicFramePr>
          <p:nvPr/>
        </p:nvGraphicFramePr>
        <p:xfrm>
          <a:off x="10190163" y="2159000"/>
          <a:ext cx="1465609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790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" name="TextBox 23"/>
          <p:cNvSpPr txBox="1"/>
          <p:nvPr/>
        </p:nvSpPr>
        <p:spPr>
          <a:xfrm>
            <a:off x="2219325" y="21066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3797300" y="21177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5389563" y="2173288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6973888" y="2165350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8578850" y="21320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1073150" y="4781550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674938" y="4808538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5962650" y="47720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7554913" y="47720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9132888" y="475138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10213975" y="2160588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20775" y="4046538"/>
            <a:ext cx="94869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 lì   bào   jià  zhān  jiāo  piān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42"/>
          <p:cNvGrpSpPr/>
          <p:nvPr/>
        </p:nvGrpSpPr>
        <p:grpSpPr>
          <a:xfrm>
            <a:off x="396875" y="469900"/>
            <a:ext cx="2227263" cy="844550"/>
            <a:chOff x="247310" y="0"/>
            <a:chExt cx="2227929" cy="845256"/>
          </a:xfrm>
        </p:grpSpPr>
        <p:sp>
          <p:nvSpPr>
            <p:cNvPr id="44" name="矩形 43"/>
            <p:cNvSpPr/>
            <p:nvPr/>
          </p:nvSpPr>
          <p:spPr>
            <a:xfrm>
              <a:off x="247310" y="130284"/>
              <a:ext cx="1421238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我会写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15522" name="图片 4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2" name="Group 12"/>
          <p:cNvGraphicFramePr>
            <a:graphicFrameLocks noGrp="1"/>
          </p:cNvGraphicFramePr>
          <p:nvPr/>
        </p:nvGraphicFramePr>
        <p:xfrm>
          <a:off x="4287838" y="4824413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3"/>
          <p:cNvSpPr txBox="1"/>
          <p:nvPr/>
        </p:nvSpPr>
        <p:spPr>
          <a:xfrm>
            <a:off x="4349750" y="4789488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7675" y="546100"/>
            <a:ext cx="2262188" cy="923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16387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0675" y="2322513"/>
            <a:ext cx="3109913" cy="312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2322513"/>
            <a:ext cx="3109912" cy="312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0" y="2322513"/>
            <a:ext cx="3111500" cy="3125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50"/>
          <p:cNvGrpSpPr/>
          <p:nvPr/>
        </p:nvGrpSpPr>
        <p:grpSpPr>
          <a:xfrm>
            <a:off x="1585912" y="2660651"/>
            <a:ext cx="2128838" cy="2403475"/>
            <a:chOff x="1585913" y="2660651"/>
            <a:chExt cx="2128837" cy="2403475"/>
          </a:xfrm>
          <a:solidFill>
            <a:schemeClr val="tx1"/>
          </a:solidFill>
        </p:grpSpPr>
        <p:sp>
          <p:nvSpPr>
            <p:cNvPr id="12" name="Freeform 7"/>
            <p:cNvSpPr/>
            <p:nvPr/>
          </p:nvSpPr>
          <p:spPr bwMode="auto">
            <a:xfrm>
              <a:off x="1585913" y="3203576"/>
              <a:ext cx="212725" cy="847725"/>
            </a:xfrm>
            <a:custGeom>
              <a:avLst/>
              <a:gdLst>
                <a:gd name="T0" fmla="*/ 5 w 134"/>
                <a:gd name="T1" fmla="*/ 38 h 534"/>
                <a:gd name="T2" fmla="*/ 5 w 134"/>
                <a:gd name="T3" fmla="*/ 23 h 534"/>
                <a:gd name="T4" fmla="*/ 0 w 134"/>
                <a:gd name="T5" fmla="*/ 10 h 534"/>
                <a:gd name="T6" fmla="*/ 5 w 134"/>
                <a:gd name="T7" fmla="*/ 2 h 534"/>
                <a:gd name="T8" fmla="*/ 9 w 134"/>
                <a:gd name="T9" fmla="*/ 0 h 534"/>
                <a:gd name="T10" fmla="*/ 23 w 134"/>
                <a:gd name="T11" fmla="*/ 2 h 534"/>
                <a:gd name="T12" fmla="*/ 45 w 134"/>
                <a:gd name="T13" fmla="*/ 7 h 534"/>
                <a:gd name="T14" fmla="*/ 76 w 134"/>
                <a:gd name="T15" fmla="*/ 15 h 534"/>
                <a:gd name="T16" fmla="*/ 94 w 134"/>
                <a:gd name="T17" fmla="*/ 45 h 534"/>
                <a:gd name="T18" fmla="*/ 98 w 134"/>
                <a:gd name="T19" fmla="*/ 93 h 534"/>
                <a:gd name="T20" fmla="*/ 103 w 134"/>
                <a:gd name="T21" fmla="*/ 139 h 534"/>
                <a:gd name="T22" fmla="*/ 107 w 134"/>
                <a:gd name="T23" fmla="*/ 179 h 534"/>
                <a:gd name="T24" fmla="*/ 112 w 134"/>
                <a:gd name="T25" fmla="*/ 220 h 534"/>
                <a:gd name="T26" fmla="*/ 116 w 134"/>
                <a:gd name="T27" fmla="*/ 258 h 534"/>
                <a:gd name="T28" fmla="*/ 121 w 134"/>
                <a:gd name="T29" fmla="*/ 291 h 534"/>
                <a:gd name="T30" fmla="*/ 121 w 134"/>
                <a:gd name="T31" fmla="*/ 321 h 534"/>
                <a:gd name="T32" fmla="*/ 125 w 134"/>
                <a:gd name="T33" fmla="*/ 352 h 534"/>
                <a:gd name="T34" fmla="*/ 130 w 134"/>
                <a:gd name="T35" fmla="*/ 377 h 534"/>
                <a:gd name="T36" fmla="*/ 130 w 134"/>
                <a:gd name="T37" fmla="*/ 400 h 534"/>
                <a:gd name="T38" fmla="*/ 134 w 134"/>
                <a:gd name="T39" fmla="*/ 420 h 534"/>
                <a:gd name="T40" fmla="*/ 134 w 134"/>
                <a:gd name="T41" fmla="*/ 438 h 534"/>
                <a:gd name="T42" fmla="*/ 134 w 134"/>
                <a:gd name="T43" fmla="*/ 453 h 534"/>
                <a:gd name="T44" fmla="*/ 134 w 134"/>
                <a:gd name="T45" fmla="*/ 465 h 534"/>
                <a:gd name="T46" fmla="*/ 134 w 134"/>
                <a:gd name="T47" fmla="*/ 473 h 534"/>
                <a:gd name="T48" fmla="*/ 134 w 134"/>
                <a:gd name="T49" fmla="*/ 491 h 534"/>
                <a:gd name="T50" fmla="*/ 134 w 134"/>
                <a:gd name="T51" fmla="*/ 511 h 534"/>
                <a:gd name="T52" fmla="*/ 130 w 134"/>
                <a:gd name="T53" fmla="*/ 524 h 534"/>
                <a:gd name="T54" fmla="*/ 125 w 134"/>
                <a:gd name="T55" fmla="*/ 531 h 534"/>
                <a:gd name="T56" fmla="*/ 116 w 134"/>
                <a:gd name="T57" fmla="*/ 531 h 534"/>
                <a:gd name="T58" fmla="*/ 107 w 134"/>
                <a:gd name="T59" fmla="*/ 526 h 534"/>
                <a:gd name="T60" fmla="*/ 98 w 134"/>
                <a:gd name="T61" fmla="*/ 514 h 534"/>
                <a:gd name="T62" fmla="*/ 94 w 134"/>
                <a:gd name="T63" fmla="*/ 496 h 534"/>
                <a:gd name="T64" fmla="*/ 89 w 134"/>
                <a:gd name="T65" fmla="*/ 473 h 534"/>
                <a:gd name="T66" fmla="*/ 81 w 134"/>
                <a:gd name="T67" fmla="*/ 448 h 534"/>
                <a:gd name="T68" fmla="*/ 76 w 134"/>
                <a:gd name="T69" fmla="*/ 415 h 534"/>
                <a:gd name="T70" fmla="*/ 72 w 134"/>
                <a:gd name="T71" fmla="*/ 379 h 534"/>
                <a:gd name="T72" fmla="*/ 67 w 134"/>
                <a:gd name="T73" fmla="*/ 316 h 534"/>
                <a:gd name="T74" fmla="*/ 54 w 134"/>
                <a:gd name="T75" fmla="*/ 225 h 534"/>
                <a:gd name="T76" fmla="*/ 45 w 134"/>
                <a:gd name="T77" fmla="*/ 157 h 534"/>
                <a:gd name="T78" fmla="*/ 36 w 134"/>
                <a:gd name="T79" fmla="*/ 116 h 534"/>
                <a:gd name="T80" fmla="*/ 27 w 134"/>
                <a:gd name="T81" fmla="*/ 81 h 534"/>
                <a:gd name="T82" fmla="*/ 18 w 134"/>
                <a:gd name="T83" fmla="*/ 55 h 534"/>
                <a:gd name="T84" fmla="*/ 9 w 134"/>
                <a:gd name="T85" fmla="*/ 4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534">
                  <a:moveTo>
                    <a:pt x="9" y="48"/>
                  </a:moveTo>
                  <a:lnTo>
                    <a:pt x="5" y="38"/>
                  </a:lnTo>
                  <a:lnTo>
                    <a:pt x="5" y="30"/>
                  </a:lnTo>
                  <a:lnTo>
                    <a:pt x="5" y="23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5" y="2"/>
                  </a:lnTo>
                  <a:lnTo>
                    <a:pt x="5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23" y="2"/>
                  </a:lnTo>
                  <a:lnTo>
                    <a:pt x="32" y="5"/>
                  </a:lnTo>
                  <a:lnTo>
                    <a:pt x="45" y="7"/>
                  </a:lnTo>
                  <a:lnTo>
                    <a:pt x="58" y="10"/>
                  </a:lnTo>
                  <a:lnTo>
                    <a:pt x="76" y="15"/>
                  </a:lnTo>
                  <a:lnTo>
                    <a:pt x="94" y="20"/>
                  </a:lnTo>
                  <a:lnTo>
                    <a:pt x="94" y="45"/>
                  </a:lnTo>
                  <a:lnTo>
                    <a:pt x="98" y="68"/>
                  </a:lnTo>
                  <a:lnTo>
                    <a:pt x="98" y="93"/>
                  </a:lnTo>
                  <a:lnTo>
                    <a:pt x="103" y="116"/>
                  </a:lnTo>
                  <a:lnTo>
                    <a:pt x="103" y="139"/>
                  </a:lnTo>
                  <a:lnTo>
                    <a:pt x="107" y="159"/>
                  </a:lnTo>
                  <a:lnTo>
                    <a:pt x="107" y="179"/>
                  </a:lnTo>
                  <a:lnTo>
                    <a:pt x="112" y="200"/>
                  </a:lnTo>
                  <a:lnTo>
                    <a:pt x="112" y="220"/>
                  </a:lnTo>
                  <a:lnTo>
                    <a:pt x="116" y="238"/>
                  </a:lnTo>
                  <a:lnTo>
                    <a:pt x="116" y="258"/>
                  </a:lnTo>
                  <a:lnTo>
                    <a:pt x="116" y="273"/>
                  </a:lnTo>
                  <a:lnTo>
                    <a:pt x="121" y="291"/>
                  </a:lnTo>
                  <a:lnTo>
                    <a:pt x="121" y="306"/>
                  </a:lnTo>
                  <a:lnTo>
                    <a:pt x="121" y="321"/>
                  </a:lnTo>
                  <a:lnTo>
                    <a:pt x="125" y="336"/>
                  </a:lnTo>
                  <a:lnTo>
                    <a:pt x="125" y="352"/>
                  </a:lnTo>
                  <a:lnTo>
                    <a:pt x="125" y="364"/>
                  </a:lnTo>
                  <a:lnTo>
                    <a:pt x="130" y="377"/>
                  </a:lnTo>
                  <a:lnTo>
                    <a:pt x="130" y="390"/>
                  </a:lnTo>
                  <a:lnTo>
                    <a:pt x="130" y="400"/>
                  </a:lnTo>
                  <a:lnTo>
                    <a:pt x="130" y="410"/>
                  </a:lnTo>
                  <a:lnTo>
                    <a:pt x="134" y="420"/>
                  </a:lnTo>
                  <a:lnTo>
                    <a:pt x="134" y="430"/>
                  </a:lnTo>
                  <a:lnTo>
                    <a:pt x="134" y="438"/>
                  </a:lnTo>
                  <a:lnTo>
                    <a:pt x="134" y="445"/>
                  </a:lnTo>
                  <a:lnTo>
                    <a:pt x="134" y="453"/>
                  </a:lnTo>
                  <a:lnTo>
                    <a:pt x="134" y="458"/>
                  </a:lnTo>
                  <a:lnTo>
                    <a:pt x="134" y="465"/>
                  </a:lnTo>
                  <a:lnTo>
                    <a:pt x="134" y="470"/>
                  </a:lnTo>
                  <a:lnTo>
                    <a:pt x="134" y="473"/>
                  </a:lnTo>
                  <a:lnTo>
                    <a:pt x="134" y="478"/>
                  </a:lnTo>
                  <a:lnTo>
                    <a:pt x="134" y="491"/>
                  </a:lnTo>
                  <a:lnTo>
                    <a:pt x="134" y="501"/>
                  </a:lnTo>
                  <a:lnTo>
                    <a:pt x="134" y="511"/>
                  </a:lnTo>
                  <a:lnTo>
                    <a:pt x="134" y="519"/>
                  </a:lnTo>
                  <a:lnTo>
                    <a:pt x="130" y="524"/>
                  </a:lnTo>
                  <a:lnTo>
                    <a:pt x="125" y="529"/>
                  </a:lnTo>
                  <a:lnTo>
                    <a:pt x="125" y="531"/>
                  </a:lnTo>
                  <a:lnTo>
                    <a:pt x="121" y="534"/>
                  </a:lnTo>
                  <a:lnTo>
                    <a:pt x="116" y="531"/>
                  </a:lnTo>
                  <a:lnTo>
                    <a:pt x="112" y="531"/>
                  </a:lnTo>
                  <a:lnTo>
                    <a:pt x="107" y="526"/>
                  </a:lnTo>
                  <a:lnTo>
                    <a:pt x="103" y="521"/>
                  </a:lnTo>
                  <a:lnTo>
                    <a:pt x="98" y="514"/>
                  </a:lnTo>
                  <a:lnTo>
                    <a:pt x="98" y="506"/>
                  </a:lnTo>
                  <a:lnTo>
                    <a:pt x="94" y="496"/>
                  </a:lnTo>
                  <a:lnTo>
                    <a:pt x="94" y="483"/>
                  </a:lnTo>
                  <a:lnTo>
                    <a:pt x="89" y="473"/>
                  </a:lnTo>
                  <a:lnTo>
                    <a:pt x="85" y="460"/>
                  </a:lnTo>
                  <a:lnTo>
                    <a:pt x="81" y="448"/>
                  </a:lnTo>
                  <a:lnTo>
                    <a:pt x="81" y="433"/>
                  </a:lnTo>
                  <a:lnTo>
                    <a:pt x="76" y="415"/>
                  </a:lnTo>
                  <a:lnTo>
                    <a:pt x="76" y="400"/>
                  </a:lnTo>
                  <a:lnTo>
                    <a:pt x="72" y="379"/>
                  </a:lnTo>
                  <a:lnTo>
                    <a:pt x="72" y="359"/>
                  </a:lnTo>
                  <a:lnTo>
                    <a:pt x="67" y="316"/>
                  </a:lnTo>
                  <a:lnTo>
                    <a:pt x="58" y="271"/>
                  </a:lnTo>
                  <a:lnTo>
                    <a:pt x="54" y="225"/>
                  </a:lnTo>
                  <a:lnTo>
                    <a:pt x="49" y="179"/>
                  </a:lnTo>
                  <a:lnTo>
                    <a:pt x="45" y="157"/>
                  </a:lnTo>
                  <a:lnTo>
                    <a:pt x="40" y="134"/>
                  </a:lnTo>
                  <a:lnTo>
                    <a:pt x="36" y="116"/>
                  </a:lnTo>
                  <a:lnTo>
                    <a:pt x="32" y="98"/>
                  </a:lnTo>
                  <a:lnTo>
                    <a:pt x="27" y="81"/>
                  </a:lnTo>
                  <a:lnTo>
                    <a:pt x="23" y="68"/>
                  </a:lnTo>
                  <a:lnTo>
                    <a:pt x="18" y="55"/>
                  </a:lnTo>
                  <a:lnTo>
                    <a:pt x="14" y="53"/>
                  </a:lnTo>
                  <a:lnTo>
                    <a:pt x="9" y="48"/>
                  </a:lnTo>
                  <a:lnTo>
                    <a:pt x="9" y="48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1692275" y="3114676"/>
              <a:ext cx="523875" cy="638175"/>
            </a:xfrm>
            <a:custGeom>
              <a:avLst/>
              <a:gdLst>
                <a:gd name="T0" fmla="*/ 281 w 330"/>
                <a:gd name="T1" fmla="*/ 218 h 402"/>
                <a:gd name="T2" fmla="*/ 272 w 330"/>
                <a:gd name="T3" fmla="*/ 256 h 402"/>
                <a:gd name="T4" fmla="*/ 267 w 330"/>
                <a:gd name="T5" fmla="*/ 304 h 402"/>
                <a:gd name="T6" fmla="*/ 258 w 330"/>
                <a:gd name="T7" fmla="*/ 362 h 402"/>
                <a:gd name="T8" fmla="*/ 254 w 330"/>
                <a:gd name="T9" fmla="*/ 395 h 402"/>
                <a:gd name="T10" fmla="*/ 192 w 330"/>
                <a:gd name="T11" fmla="*/ 387 h 402"/>
                <a:gd name="T12" fmla="*/ 196 w 330"/>
                <a:gd name="T13" fmla="*/ 354 h 402"/>
                <a:gd name="T14" fmla="*/ 205 w 330"/>
                <a:gd name="T15" fmla="*/ 311 h 402"/>
                <a:gd name="T16" fmla="*/ 209 w 330"/>
                <a:gd name="T17" fmla="*/ 258 h 402"/>
                <a:gd name="T18" fmla="*/ 209 w 330"/>
                <a:gd name="T19" fmla="*/ 228 h 402"/>
                <a:gd name="T20" fmla="*/ 214 w 330"/>
                <a:gd name="T21" fmla="*/ 200 h 402"/>
                <a:gd name="T22" fmla="*/ 214 w 330"/>
                <a:gd name="T23" fmla="*/ 177 h 402"/>
                <a:gd name="T24" fmla="*/ 214 w 330"/>
                <a:gd name="T25" fmla="*/ 154 h 402"/>
                <a:gd name="T26" fmla="*/ 214 w 330"/>
                <a:gd name="T27" fmla="*/ 137 h 402"/>
                <a:gd name="T28" fmla="*/ 214 w 330"/>
                <a:gd name="T29" fmla="*/ 122 h 402"/>
                <a:gd name="T30" fmla="*/ 214 w 330"/>
                <a:gd name="T31" fmla="*/ 109 h 402"/>
                <a:gd name="T32" fmla="*/ 214 w 330"/>
                <a:gd name="T33" fmla="*/ 101 h 402"/>
                <a:gd name="T34" fmla="*/ 209 w 330"/>
                <a:gd name="T35" fmla="*/ 96 h 402"/>
                <a:gd name="T36" fmla="*/ 205 w 330"/>
                <a:gd name="T37" fmla="*/ 94 h 402"/>
                <a:gd name="T38" fmla="*/ 196 w 330"/>
                <a:gd name="T39" fmla="*/ 96 h 402"/>
                <a:gd name="T40" fmla="*/ 178 w 330"/>
                <a:gd name="T41" fmla="*/ 96 h 402"/>
                <a:gd name="T42" fmla="*/ 152 w 330"/>
                <a:gd name="T43" fmla="*/ 101 h 402"/>
                <a:gd name="T44" fmla="*/ 125 w 330"/>
                <a:gd name="T45" fmla="*/ 106 h 402"/>
                <a:gd name="T46" fmla="*/ 89 w 330"/>
                <a:gd name="T47" fmla="*/ 114 h 402"/>
                <a:gd name="T48" fmla="*/ 45 w 330"/>
                <a:gd name="T49" fmla="*/ 122 h 402"/>
                <a:gd name="T50" fmla="*/ 0 w 330"/>
                <a:gd name="T51" fmla="*/ 132 h 402"/>
                <a:gd name="T52" fmla="*/ 14 w 330"/>
                <a:gd name="T53" fmla="*/ 76 h 402"/>
                <a:gd name="T54" fmla="*/ 45 w 330"/>
                <a:gd name="T55" fmla="*/ 73 h 402"/>
                <a:gd name="T56" fmla="*/ 71 w 330"/>
                <a:gd name="T57" fmla="*/ 68 h 402"/>
                <a:gd name="T58" fmla="*/ 103 w 330"/>
                <a:gd name="T59" fmla="*/ 61 h 402"/>
                <a:gd name="T60" fmla="*/ 134 w 330"/>
                <a:gd name="T61" fmla="*/ 51 h 402"/>
                <a:gd name="T62" fmla="*/ 156 w 330"/>
                <a:gd name="T63" fmla="*/ 38 h 402"/>
                <a:gd name="T64" fmla="*/ 174 w 330"/>
                <a:gd name="T65" fmla="*/ 28 h 402"/>
                <a:gd name="T66" fmla="*/ 183 w 330"/>
                <a:gd name="T67" fmla="*/ 18 h 402"/>
                <a:gd name="T68" fmla="*/ 196 w 330"/>
                <a:gd name="T69" fmla="*/ 8 h 402"/>
                <a:gd name="T70" fmla="*/ 209 w 330"/>
                <a:gd name="T71" fmla="*/ 0 h 402"/>
                <a:gd name="T72" fmla="*/ 223 w 330"/>
                <a:gd name="T73" fmla="*/ 0 h 402"/>
                <a:gd name="T74" fmla="*/ 236 w 330"/>
                <a:gd name="T75" fmla="*/ 3 h 402"/>
                <a:gd name="T76" fmla="*/ 250 w 330"/>
                <a:gd name="T77" fmla="*/ 8 h 402"/>
                <a:gd name="T78" fmla="*/ 267 w 330"/>
                <a:gd name="T79" fmla="*/ 20 h 402"/>
                <a:gd name="T80" fmla="*/ 285 w 330"/>
                <a:gd name="T81" fmla="*/ 33 h 402"/>
                <a:gd name="T82" fmla="*/ 303 w 330"/>
                <a:gd name="T83" fmla="*/ 51 h 402"/>
                <a:gd name="T84" fmla="*/ 321 w 330"/>
                <a:gd name="T85" fmla="*/ 63 h 402"/>
                <a:gd name="T86" fmla="*/ 330 w 330"/>
                <a:gd name="T87" fmla="*/ 79 h 402"/>
                <a:gd name="T88" fmla="*/ 330 w 330"/>
                <a:gd name="T89" fmla="*/ 89 h 402"/>
                <a:gd name="T90" fmla="*/ 330 w 330"/>
                <a:gd name="T91" fmla="*/ 99 h 402"/>
                <a:gd name="T92" fmla="*/ 321 w 330"/>
                <a:gd name="T93" fmla="*/ 111 h 402"/>
                <a:gd name="T94" fmla="*/ 307 w 330"/>
                <a:gd name="T95" fmla="*/ 122 h 402"/>
                <a:gd name="T96" fmla="*/ 299 w 330"/>
                <a:gd name="T97" fmla="*/ 134 h 402"/>
                <a:gd name="T98" fmla="*/ 290 w 330"/>
                <a:gd name="T99" fmla="*/ 154 h 402"/>
                <a:gd name="T100" fmla="*/ 285 w 330"/>
                <a:gd name="T101" fmla="*/ 182 h 402"/>
                <a:gd name="T102" fmla="*/ 281 w 330"/>
                <a:gd name="T103" fmla="*/ 20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0" h="402">
                  <a:moveTo>
                    <a:pt x="281" y="200"/>
                  </a:moveTo>
                  <a:lnTo>
                    <a:pt x="281" y="218"/>
                  </a:lnTo>
                  <a:lnTo>
                    <a:pt x="276" y="235"/>
                  </a:lnTo>
                  <a:lnTo>
                    <a:pt x="272" y="256"/>
                  </a:lnTo>
                  <a:lnTo>
                    <a:pt x="272" y="278"/>
                  </a:lnTo>
                  <a:lnTo>
                    <a:pt x="267" y="304"/>
                  </a:lnTo>
                  <a:lnTo>
                    <a:pt x="263" y="332"/>
                  </a:lnTo>
                  <a:lnTo>
                    <a:pt x="258" y="362"/>
                  </a:lnTo>
                  <a:lnTo>
                    <a:pt x="258" y="377"/>
                  </a:lnTo>
                  <a:lnTo>
                    <a:pt x="254" y="395"/>
                  </a:lnTo>
                  <a:lnTo>
                    <a:pt x="187" y="402"/>
                  </a:lnTo>
                  <a:lnTo>
                    <a:pt x="192" y="387"/>
                  </a:lnTo>
                  <a:lnTo>
                    <a:pt x="192" y="372"/>
                  </a:lnTo>
                  <a:lnTo>
                    <a:pt x="196" y="354"/>
                  </a:lnTo>
                  <a:lnTo>
                    <a:pt x="201" y="334"/>
                  </a:lnTo>
                  <a:lnTo>
                    <a:pt x="205" y="311"/>
                  </a:lnTo>
                  <a:lnTo>
                    <a:pt x="205" y="286"/>
                  </a:lnTo>
                  <a:lnTo>
                    <a:pt x="209" y="258"/>
                  </a:lnTo>
                  <a:lnTo>
                    <a:pt x="209" y="243"/>
                  </a:lnTo>
                  <a:lnTo>
                    <a:pt x="209" y="228"/>
                  </a:lnTo>
                  <a:lnTo>
                    <a:pt x="209" y="215"/>
                  </a:lnTo>
                  <a:lnTo>
                    <a:pt x="214" y="200"/>
                  </a:lnTo>
                  <a:lnTo>
                    <a:pt x="214" y="187"/>
                  </a:lnTo>
                  <a:lnTo>
                    <a:pt x="214" y="177"/>
                  </a:lnTo>
                  <a:lnTo>
                    <a:pt x="214" y="165"/>
                  </a:lnTo>
                  <a:lnTo>
                    <a:pt x="214" y="154"/>
                  </a:lnTo>
                  <a:lnTo>
                    <a:pt x="214" y="144"/>
                  </a:lnTo>
                  <a:lnTo>
                    <a:pt x="214" y="137"/>
                  </a:lnTo>
                  <a:lnTo>
                    <a:pt x="214" y="129"/>
                  </a:lnTo>
                  <a:lnTo>
                    <a:pt x="214" y="122"/>
                  </a:lnTo>
                  <a:lnTo>
                    <a:pt x="214" y="114"/>
                  </a:lnTo>
                  <a:lnTo>
                    <a:pt x="214" y="109"/>
                  </a:lnTo>
                  <a:lnTo>
                    <a:pt x="214" y="104"/>
                  </a:lnTo>
                  <a:lnTo>
                    <a:pt x="214" y="101"/>
                  </a:lnTo>
                  <a:lnTo>
                    <a:pt x="209" y="99"/>
                  </a:lnTo>
                  <a:lnTo>
                    <a:pt x="209" y="96"/>
                  </a:lnTo>
                  <a:lnTo>
                    <a:pt x="209" y="96"/>
                  </a:lnTo>
                  <a:lnTo>
                    <a:pt x="205" y="94"/>
                  </a:lnTo>
                  <a:lnTo>
                    <a:pt x="201" y="94"/>
                  </a:lnTo>
                  <a:lnTo>
                    <a:pt x="196" y="96"/>
                  </a:lnTo>
                  <a:lnTo>
                    <a:pt x="187" y="96"/>
                  </a:lnTo>
                  <a:lnTo>
                    <a:pt x="178" y="96"/>
                  </a:lnTo>
                  <a:lnTo>
                    <a:pt x="165" y="99"/>
                  </a:lnTo>
                  <a:lnTo>
                    <a:pt x="152" y="101"/>
                  </a:lnTo>
                  <a:lnTo>
                    <a:pt x="138" y="104"/>
                  </a:lnTo>
                  <a:lnTo>
                    <a:pt x="125" y="106"/>
                  </a:lnTo>
                  <a:lnTo>
                    <a:pt x="107" y="109"/>
                  </a:lnTo>
                  <a:lnTo>
                    <a:pt x="89" y="114"/>
                  </a:lnTo>
                  <a:lnTo>
                    <a:pt x="67" y="116"/>
                  </a:lnTo>
                  <a:lnTo>
                    <a:pt x="45" y="122"/>
                  </a:lnTo>
                  <a:lnTo>
                    <a:pt x="22" y="127"/>
                  </a:lnTo>
                  <a:lnTo>
                    <a:pt x="0" y="132"/>
                  </a:lnTo>
                  <a:lnTo>
                    <a:pt x="0" y="76"/>
                  </a:lnTo>
                  <a:lnTo>
                    <a:pt x="14" y="76"/>
                  </a:lnTo>
                  <a:lnTo>
                    <a:pt x="27" y="73"/>
                  </a:lnTo>
                  <a:lnTo>
                    <a:pt x="45" y="73"/>
                  </a:lnTo>
                  <a:lnTo>
                    <a:pt x="58" y="71"/>
                  </a:lnTo>
                  <a:lnTo>
                    <a:pt x="71" y="68"/>
                  </a:lnTo>
                  <a:lnTo>
                    <a:pt x="89" y="63"/>
                  </a:lnTo>
                  <a:lnTo>
                    <a:pt x="103" y="61"/>
                  </a:lnTo>
                  <a:lnTo>
                    <a:pt x="116" y="56"/>
                  </a:lnTo>
                  <a:lnTo>
                    <a:pt x="134" y="51"/>
                  </a:lnTo>
                  <a:lnTo>
                    <a:pt x="143" y="46"/>
                  </a:lnTo>
                  <a:lnTo>
                    <a:pt x="156" y="38"/>
                  </a:lnTo>
                  <a:lnTo>
                    <a:pt x="165" y="33"/>
                  </a:lnTo>
                  <a:lnTo>
                    <a:pt x="174" y="28"/>
                  </a:lnTo>
                  <a:lnTo>
                    <a:pt x="178" y="23"/>
                  </a:lnTo>
                  <a:lnTo>
                    <a:pt x="183" y="18"/>
                  </a:lnTo>
                  <a:lnTo>
                    <a:pt x="187" y="13"/>
                  </a:lnTo>
                  <a:lnTo>
                    <a:pt x="196" y="8"/>
                  </a:lnTo>
                  <a:lnTo>
                    <a:pt x="201" y="3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6" y="3"/>
                  </a:lnTo>
                  <a:lnTo>
                    <a:pt x="241" y="5"/>
                  </a:lnTo>
                  <a:lnTo>
                    <a:pt x="250" y="8"/>
                  </a:lnTo>
                  <a:lnTo>
                    <a:pt x="258" y="13"/>
                  </a:lnTo>
                  <a:lnTo>
                    <a:pt x="267" y="20"/>
                  </a:lnTo>
                  <a:lnTo>
                    <a:pt x="276" y="25"/>
                  </a:lnTo>
                  <a:lnTo>
                    <a:pt x="285" y="33"/>
                  </a:lnTo>
                  <a:lnTo>
                    <a:pt x="299" y="43"/>
                  </a:lnTo>
                  <a:lnTo>
                    <a:pt x="303" y="51"/>
                  </a:lnTo>
                  <a:lnTo>
                    <a:pt x="312" y="58"/>
                  </a:lnTo>
                  <a:lnTo>
                    <a:pt x="321" y="63"/>
                  </a:lnTo>
                  <a:lnTo>
                    <a:pt x="325" y="71"/>
                  </a:lnTo>
                  <a:lnTo>
                    <a:pt x="330" y="79"/>
                  </a:lnTo>
                  <a:lnTo>
                    <a:pt x="330" y="84"/>
                  </a:lnTo>
                  <a:lnTo>
                    <a:pt x="330" y="89"/>
                  </a:lnTo>
                  <a:lnTo>
                    <a:pt x="330" y="94"/>
                  </a:lnTo>
                  <a:lnTo>
                    <a:pt x="330" y="99"/>
                  </a:lnTo>
                  <a:lnTo>
                    <a:pt x="325" y="106"/>
                  </a:lnTo>
                  <a:lnTo>
                    <a:pt x="321" y="111"/>
                  </a:lnTo>
                  <a:lnTo>
                    <a:pt x="316" y="116"/>
                  </a:lnTo>
                  <a:lnTo>
                    <a:pt x="307" y="122"/>
                  </a:lnTo>
                  <a:lnTo>
                    <a:pt x="303" y="127"/>
                  </a:lnTo>
                  <a:lnTo>
                    <a:pt x="299" y="134"/>
                  </a:lnTo>
                  <a:lnTo>
                    <a:pt x="294" y="144"/>
                  </a:lnTo>
                  <a:lnTo>
                    <a:pt x="290" y="154"/>
                  </a:lnTo>
                  <a:lnTo>
                    <a:pt x="285" y="167"/>
                  </a:lnTo>
                  <a:lnTo>
                    <a:pt x="285" y="182"/>
                  </a:lnTo>
                  <a:lnTo>
                    <a:pt x="281" y="200"/>
                  </a:lnTo>
                  <a:lnTo>
                    <a:pt x="281" y="200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2314575" y="2833688"/>
              <a:ext cx="190500" cy="831850"/>
            </a:xfrm>
            <a:custGeom>
              <a:avLst/>
              <a:gdLst>
                <a:gd name="T0" fmla="*/ 9 w 120"/>
                <a:gd name="T1" fmla="*/ 56 h 524"/>
                <a:gd name="T2" fmla="*/ 0 w 120"/>
                <a:gd name="T3" fmla="*/ 30 h 524"/>
                <a:gd name="T4" fmla="*/ 0 w 120"/>
                <a:gd name="T5" fmla="*/ 10 h 524"/>
                <a:gd name="T6" fmla="*/ 13 w 120"/>
                <a:gd name="T7" fmla="*/ 2 h 524"/>
                <a:gd name="T8" fmla="*/ 40 w 120"/>
                <a:gd name="T9" fmla="*/ 0 h 524"/>
                <a:gd name="T10" fmla="*/ 76 w 120"/>
                <a:gd name="T11" fmla="*/ 5 h 524"/>
                <a:gd name="T12" fmla="*/ 103 w 120"/>
                <a:gd name="T13" fmla="*/ 96 h 524"/>
                <a:gd name="T14" fmla="*/ 111 w 120"/>
                <a:gd name="T15" fmla="*/ 266 h 524"/>
                <a:gd name="T16" fmla="*/ 120 w 120"/>
                <a:gd name="T17" fmla="*/ 369 h 524"/>
                <a:gd name="T18" fmla="*/ 120 w 120"/>
                <a:gd name="T19" fmla="*/ 407 h 524"/>
                <a:gd name="T20" fmla="*/ 120 w 120"/>
                <a:gd name="T21" fmla="*/ 438 h 524"/>
                <a:gd name="T22" fmla="*/ 120 w 120"/>
                <a:gd name="T23" fmla="*/ 463 h 524"/>
                <a:gd name="T24" fmla="*/ 120 w 120"/>
                <a:gd name="T25" fmla="*/ 486 h 524"/>
                <a:gd name="T26" fmla="*/ 120 w 120"/>
                <a:gd name="T27" fmla="*/ 501 h 524"/>
                <a:gd name="T28" fmla="*/ 120 w 120"/>
                <a:gd name="T29" fmla="*/ 514 h 524"/>
                <a:gd name="T30" fmla="*/ 116 w 120"/>
                <a:gd name="T31" fmla="*/ 521 h 524"/>
                <a:gd name="T32" fmla="*/ 111 w 120"/>
                <a:gd name="T33" fmla="*/ 524 h 524"/>
                <a:gd name="T34" fmla="*/ 103 w 120"/>
                <a:gd name="T35" fmla="*/ 524 h 524"/>
                <a:gd name="T36" fmla="*/ 98 w 120"/>
                <a:gd name="T37" fmla="*/ 519 h 524"/>
                <a:gd name="T38" fmla="*/ 94 w 120"/>
                <a:gd name="T39" fmla="*/ 509 h 524"/>
                <a:gd name="T40" fmla="*/ 89 w 120"/>
                <a:gd name="T41" fmla="*/ 498 h 524"/>
                <a:gd name="T42" fmla="*/ 89 w 120"/>
                <a:gd name="T43" fmla="*/ 483 h 524"/>
                <a:gd name="T44" fmla="*/ 85 w 120"/>
                <a:gd name="T45" fmla="*/ 466 h 524"/>
                <a:gd name="T46" fmla="*/ 80 w 120"/>
                <a:gd name="T47" fmla="*/ 445 h 524"/>
                <a:gd name="T48" fmla="*/ 76 w 120"/>
                <a:gd name="T49" fmla="*/ 410 h 524"/>
                <a:gd name="T50" fmla="*/ 67 w 120"/>
                <a:gd name="T51" fmla="*/ 359 h 524"/>
                <a:gd name="T52" fmla="*/ 58 w 120"/>
                <a:gd name="T53" fmla="*/ 304 h 524"/>
                <a:gd name="T54" fmla="*/ 54 w 120"/>
                <a:gd name="T55" fmla="*/ 243 h 524"/>
                <a:gd name="T56" fmla="*/ 45 w 120"/>
                <a:gd name="T57" fmla="*/ 195 h 524"/>
                <a:gd name="T58" fmla="*/ 40 w 120"/>
                <a:gd name="T59" fmla="*/ 164 h 524"/>
                <a:gd name="T60" fmla="*/ 36 w 120"/>
                <a:gd name="T61" fmla="*/ 139 h 524"/>
                <a:gd name="T62" fmla="*/ 31 w 120"/>
                <a:gd name="T63" fmla="*/ 116 h 524"/>
                <a:gd name="T64" fmla="*/ 31 w 120"/>
                <a:gd name="T65" fmla="*/ 99 h 524"/>
                <a:gd name="T66" fmla="*/ 27 w 120"/>
                <a:gd name="T67" fmla="*/ 83 h 524"/>
                <a:gd name="T68" fmla="*/ 22 w 120"/>
                <a:gd name="T69" fmla="*/ 73 h 524"/>
                <a:gd name="T70" fmla="*/ 18 w 120"/>
                <a:gd name="T71" fmla="*/ 68 h 524"/>
                <a:gd name="T72" fmla="*/ 13 w 120"/>
                <a:gd name="T73" fmla="*/ 66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" h="524">
                  <a:moveTo>
                    <a:pt x="13" y="66"/>
                  </a:moveTo>
                  <a:lnTo>
                    <a:pt x="9" y="56"/>
                  </a:lnTo>
                  <a:lnTo>
                    <a:pt x="5" y="43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0"/>
                  </a:lnTo>
                  <a:lnTo>
                    <a:pt x="5" y="5"/>
                  </a:lnTo>
                  <a:lnTo>
                    <a:pt x="13" y="2"/>
                  </a:lnTo>
                  <a:lnTo>
                    <a:pt x="22" y="0"/>
                  </a:lnTo>
                  <a:lnTo>
                    <a:pt x="40" y="0"/>
                  </a:lnTo>
                  <a:lnTo>
                    <a:pt x="58" y="2"/>
                  </a:lnTo>
                  <a:lnTo>
                    <a:pt x="76" y="5"/>
                  </a:lnTo>
                  <a:lnTo>
                    <a:pt x="103" y="10"/>
                  </a:lnTo>
                  <a:lnTo>
                    <a:pt x="103" y="96"/>
                  </a:lnTo>
                  <a:lnTo>
                    <a:pt x="107" y="182"/>
                  </a:lnTo>
                  <a:lnTo>
                    <a:pt x="111" y="266"/>
                  </a:lnTo>
                  <a:lnTo>
                    <a:pt x="120" y="349"/>
                  </a:lnTo>
                  <a:lnTo>
                    <a:pt x="120" y="369"/>
                  </a:lnTo>
                  <a:lnTo>
                    <a:pt x="120" y="390"/>
                  </a:lnTo>
                  <a:lnTo>
                    <a:pt x="120" y="407"/>
                  </a:lnTo>
                  <a:lnTo>
                    <a:pt x="120" y="423"/>
                  </a:lnTo>
                  <a:lnTo>
                    <a:pt x="120" y="438"/>
                  </a:lnTo>
                  <a:lnTo>
                    <a:pt x="120" y="450"/>
                  </a:lnTo>
                  <a:lnTo>
                    <a:pt x="120" y="463"/>
                  </a:lnTo>
                  <a:lnTo>
                    <a:pt x="120" y="476"/>
                  </a:lnTo>
                  <a:lnTo>
                    <a:pt x="120" y="486"/>
                  </a:lnTo>
                  <a:lnTo>
                    <a:pt x="120" y="493"/>
                  </a:lnTo>
                  <a:lnTo>
                    <a:pt x="120" y="501"/>
                  </a:lnTo>
                  <a:lnTo>
                    <a:pt x="120" y="509"/>
                  </a:lnTo>
                  <a:lnTo>
                    <a:pt x="120" y="514"/>
                  </a:lnTo>
                  <a:lnTo>
                    <a:pt x="116" y="519"/>
                  </a:lnTo>
                  <a:lnTo>
                    <a:pt x="116" y="521"/>
                  </a:lnTo>
                  <a:lnTo>
                    <a:pt x="111" y="524"/>
                  </a:lnTo>
                  <a:lnTo>
                    <a:pt x="111" y="524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1"/>
                  </a:lnTo>
                  <a:lnTo>
                    <a:pt x="98" y="519"/>
                  </a:lnTo>
                  <a:lnTo>
                    <a:pt x="98" y="514"/>
                  </a:lnTo>
                  <a:lnTo>
                    <a:pt x="94" y="509"/>
                  </a:lnTo>
                  <a:lnTo>
                    <a:pt x="94" y="504"/>
                  </a:lnTo>
                  <a:lnTo>
                    <a:pt x="89" y="498"/>
                  </a:lnTo>
                  <a:lnTo>
                    <a:pt x="89" y="491"/>
                  </a:lnTo>
                  <a:lnTo>
                    <a:pt x="89" y="483"/>
                  </a:lnTo>
                  <a:lnTo>
                    <a:pt x="85" y="473"/>
                  </a:lnTo>
                  <a:lnTo>
                    <a:pt x="85" y="466"/>
                  </a:lnTo>
                  <a:lnTo>
                    <a:pt x="85" y="455"/>
                  </a:lnTo>
                  <a:lnTo>
                    <a:pt x="80" y="445"/>
                  </a:lnTo>
                  <a:lnTo>
                    <a:pt x="80" y="433"/>
                  </a:lnTo>
                  <a:lnTo>
                    <a:pt x="76" y="410"/>
                  </a:lnTo>
                  <a:lnTo>
                    <a:pt x="71" y="385"/>
                  </a:lnTo>
                  <a:lnTo>
                    <a:pt x="67" y="359"/>
                  </a:lnTo>
                  <a:lnTo>
                    <a:pt x="62" y="331"/>
                  </a:lnTo>
                  <a:lnTo>
                    <a:pt x="58" y="304"/>
                  </a:lnTo>
                  <a:lnTo>
                    <a:pt x="58" y="276"/>
                  </a:lnTo>
                  <a:lnTo>
                    <a:pt x="54" y="243"/>
                  </a:lnTo>
                  <a:lnTo>
                    <a:pt x="49" y="210"/>
                  </a:lnTo>
                  <a:lnTo>
                    <a:pt x="45" y="195"/>
                  </a:lnTo>
                  <a:lnTo>
                    <a:pt x="45" y="180"/>
                  </a:lnTo>
                  <a:lnTo>
                    <a:pt x="40" y="164"/>
                  </a:lnTo>
                  <a:lnTo>
                    <a:pt x="40" y="152"/>
                  </a:lnTo>
                  <a:lnTo>
                    <a:pt x="36" y="139"/>
                  </a:lnTo>
                  <a:lnTo>
                    <a:pt x="36" y="126"/>
                  </a:lnTo>
                  <a:lnTo>
                    <a:pt x="31" y="116"/>
                  </a:lnTo>
                  <a:lnTo>
                    <a:pt x="31" y="106"/>
                  </a:lnTo>
                  <a:lnTo>
                    <a:pt x="31" y="99"/>
                  </a:lnTo>
                  <a:lnTo>
                    <a:pt x="27" y="91"/>
                  </a:lnTo>
                  <a:lnTo>
                    <a:pt x="27" y="83"/>
                  </a:lnTo>
                  <a:lnTo>
                    <a:pt x="22" y="78"/>
                  </a:lnTo>
                  <a:lnTo>
                    <a:pt x="22" y="73"/>
                  </a:lnTo>
                  <a:lnTo>
                    <a:pt x="18" y="71"/>
                  </a:lnTo>
                  <a:lnTo>
                    <a:pt x="18" y="68"/>
                  </a:lnTo>
                  <a:lnTo>
                    <a:pt x="13" y="66"/>
                  </a:lnTo>
                  <a:lnTo>
                    <a:pt x="13" y="66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2541588" y="3046413"/>
              <a:ext cx="452438" cy="168275"/>
            </a:xfrm>
            <a:custGeom>
              <a:avLst/>
              <a:gdLst>
                <a:gd name="T0" fmla="*/ 0 w 285"/>
                <a:gd name="T1" fmla="*/ 76 h 106"/>
                <a:gd name="T2" fmla="*/ 26 w 285"/>
                <a:gd name="T3" fmla="*/ 68 h 106"/>
                <a:gd name="T4" fmla="*/ 53 w 285"/>
                <a:gd name="T5" fmla="*/ 61 h 106"/>
                <a:gd name="T6" fmla="*/ 80 w 285"/>
                <a:gd name="T7" fmla="*/ 51 h 106"/>
                <a:gd name="T8" fmla="*/ 102 w 285"/>
                <a:gd name="T9" fmla="*/ 43 h 106"/>
                <a:gd name="T10" fmla="*/ 124 w 285"/>
                <a:gd name="T11" fmla="*/ 38 h 106"/>
                <a:gd name="T12" fmla="*/ 147 w 285"/>
                <a:gd name="T13" fmla="*/ 30 h 106"/>
                <a:gd name="T14" fmla="*/ 164 w 285"/>
                <a:gd name="T15" fmla="*/ 25 h 106"/>
                <a:gd name="T16" fmla="*/ 182 w 285"/>
                <a:gd name="T17" fmla="*/ 20 h 106"/>
                <a:gd name="T18" fmla="*/ 196 w 285"/>
                <a:gd name="T19" fmla="*/ 15 h 106"/>
                <a:gd name="T20" fmla="*/ 209 w 285"/>
                <a:gd name="T21" fmla="*/ 13 h 106"/>
                <a:gd name="T22" fmla="*/ 222 w 285"/>
                <a:gd name="T23" fmla="*/ 8 h 106"/>
                <a:gd name="T24" fmla="*/ 236 w 285"/>
                <a:gd name="T25" fmla="*/ 5 h 106"/>
                <a:gd name="T26" fmla="*/ 245 w 285"/>
                <a:gd name="T27" fmla="*/ 3 h 106"/>
                <a:gd name="T28" fmla="*/ 249 w 285"/>
                <a:gd name="T29" fmla="*/ 3 h 106"/>
                <a:gd name="T30" fmla="*/ 253 w 285"/>
                <a:gd name="T31" fmla="*/ 0 h 106"/>
                <a:gd name="T32" fmla="*/ 258 w 285"/>
                <a:gd name="T33" fmla="*/ 0 h 106"/>
                <a:gd name="T34" fmla="*/ 267 w 285"/>
                <a:gd name="T35" fmla="*/ 0 h 106"/>
                <a:gd name="T36" fmla="*/ 271 w 285"/>
                <a:gd name="T37" fmla="*/ 3 h 106"/>
                <a:gd name="T38" fmla="*/ 276 w 285"/>
                <a:gd name="T39" fmla="*/ 5 h 106"/>
                <a:gd name="T40" fmla="*/ 280 w 285"/>
                <a:gd name="T41" fmla="*/ 8 h 106"/>
                <a:gd name="T42" fmla="*/ 280 w 285"/>
                <a:gd name="T43" fmla="*/ 10 h 106"/>
                <a:gd name="T44" fmla="*/ 285 w 285"/>
                <a:gd name="T45" fmla="*/ 15 h 106"/>
                <a:gd name="T46" fmla="*/ 285 w 285"/>
                <a:gd name="T47" fmla="*/ 20 h 106"/>
                <a:gd name="T48" fmla="*/ 285 w 285"/>
                <a:gd name="T49" fmla="*/ 28 h 106"/>
                <a:gd name="T50" fmla="*/ 285 w 285"/>
                <a:gd name="T51" fmla="*/ 35 h 106"/>
                <a:gd name="T52" fmla="*/ 280 w 285"/>
                <a:gd name="T53" fmla="*/ 43 h 106"/>
                <a:gd name="T54" fmla="*/ 271 w 285"/>
                <a:gd name="T55" fmla="*/ 51 h 106"/>
                <a:gd name="T56" fmla="*/ 262 w 285"/>
                <a:gd name="T57" fmla="*/ 58 h 106"/>
                <a:gd name="T58" fmla="*/ 249 w 285"/>
                <a:gd name="T59" fmla="*/ 66 h 106"/>
                <a:gd name="T60" fmla="*/ 231 w 285"/>
                <a:gd name="T61" fmla="*/ 73 h 106"/>
                <a:gd name="T62" fmla="*/ 213 w 285"/>
                <a:gd name="T63" fmla="*/ 78 h 106"/>
                <a:gd name="T64" fmla="*/ 187 w 285"/>
                <a:gd name="T65" fmla="*/ 84 h 106"/>
                <a:gd name="T66" fmla="*/ 164 w 285"/>
                <a:gd name="T67" fmla="*/ 91 h 106"/>
                <a:gd name="T68" fmla="*/ 142 w 285"/>
                <a:gd name="T69" fmla="*/ 96 h 106"/>
                <a:gd name="T70" fmla="*/ 120 w 285"/>
                <a:gd name="T71" fmla="*/ 101 h 106"/>
                <a:gd name="T72" fmla="*/ 102 w 285"/>
                <a:gd name="T73" fmla="*/ 104 h 106"/>
                <a:gd name="T74" fmla="*/ 84 w 285"/>
                <a:gd name="T75" fmla="*/ 106 h 106"/>
                <a:gd name="T76" fmla="*/ 71 w 285"/>
                <a:gd name="T77" fmla="*/ 106 h 106"/>
                <a:gd name="T78" fmla="*/ 58 w 285"/>
                <a:gd name="T79" fmla="*/ 106 h 106"/>
                <a:gd name="T80" fmla="*/ 49 w 285"/>
                <a:gd name="T81" fmla="*/ 104 h 106"/>
                <a:gd name="T82" fmla="*/ 35 w 285"/>
                <a:gd name="T83" fmla="*/ 104 h 106"/>
                <a:gd name="T84" fmla="*/ 26 w 285"/>
                <a:gd name="T85" fmla="*/ 104 h 106"/>
                <a:gd name="T86" fmla="*/ 22 w 285"/>
                <a:gd name="T87" fmla="*/ 101 h 106"/>
                <a:gd name="T88" fmla="*/ 13 w 285"/>
                <a:gd name="T89" fmla="*/ 99 h 106"/>
                <a:gd name="T90" fmla="*/ 9 w 285"/>
                <a:gd name="T91" fmla="*/ 96 h 106"/>
                <a:gd name="T92" fmla="*/ 4 w 285"/>
                <a:gd name="T93" fmla="*/ 91 h 106"/>
                <a:gd name="T94" fmla="*/ 0 w 285"/>
                <a:gd name="T95" fmla="*/ 84 h 106"/>
                <a:gd name="T96" fmla="*/ 0 w 285"/>
                <a:gd name="T97" fmla="*/ 76 h 106"/>
                <a:gd name="T98" fmla="*/ 0 w 285"/>
                <a:gd name="T99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5" h="106">
                  <a:moveTo>
                    <a:pt x="0" y="76"/>
                  </a:moveTo>
                  <a:lnTo>
                    <a:pt x="26" y="68"/>
                  </a:lnTo>
                  <a:lnTo>
                    <a:pt x="53" y="61"/>
                  </a:lnTo>
                  <a:lnTo>
                    <a:pt x="80" y="51"/>
                  </a:lnTo>
                  <a:lnTo>
                    <a:pt x="102" y="43"/>
                  </a:lnTo>
                  <a:lnTo>
                    <a:pt x="124" y="38"/>
                  </a:lnTo>
                  <a:lnTo>
                    <a:pt x="147" y="30"/>
                  </a:lnTo>
                  <a:lnTo>
                    <a:pt x="164" y="25"/>
                  </a:lnTo>
                  <a:lnTo>
                    <a:pt x="182" y="20"/>
                  </a:lnTo>
                  <a:lnTo>
                    <a:pt x="196" y="15"/>
                  </a:lnTo>
                  <a:lnTo>
                    <a:pt x="209" y="13"/>
                  </a:lnTo>
                  <a:lnTo>
                    <a:pt x="222" y="8"/>
                  </a:lnTo>
                  <a:lnTo>
                    <a:pt x="236" y="5"/>
                  </a:lnTo>
                  <a:lnTo>
                    <a:pt x="245" y="3"/>
                  </a:lnTo>
                  <a:lnTo>
                    <a:pt x="249" y="3"/>
                  </a:lnTo>
                  <a:lnTo>
                    <a:pt x="253" y="0"/>
                  </a:lnTo>
                  <a:lnTo>
                    <a:pt x="258" y="0"/>
                  </a:lnTo>
                  <a:lnTo>
                    <a:pt x="267" y="0"/>
                  </a:lnTo>
                  <a:lnTo>
                    <a:pt x="271" y="3"/>
                  </a:lnTo>
                  <a:lnTo>
                    <a:pt x="276" y="5"/>
                  </a:lnTo>
                  <a:lnTo>
                    <a:pt x="280" y="8"/>
                  </a:lnTo>
                  <a:lnTo>
                    <a:pt x="280" y="10"/>
                  </a:lnTo>
                  <a:lnTo>
                    <a:pt x="285" y="15"/>
                  </a:lnTo>
                  <a:lnTo>
                    <a:pt x="285" y="20"/>
                  </a:lnTo>
                  <a:lnTo>
                    <a:pt x="285" y="28"/>
                  </a:lnTo>
                  <a:lnTo>
                    <a:pt x="285" y="35"/>
                  </a:lnTo>
                  <a:lnTo>
                    <a:pt x="280" y="43"/>
                  </a:lnTo>
                  <a:lnTo>
                    <a:pt x="271" y="51"/>
                  </a:lnTo>
                  <a:lnTo>
                    <a:pt x="262" y="58"/>
                  </a:lnTo>
                  <a:lnTo>
                    <a:pt x="249" y="66"/>
                  </a:lnTo>
                  <a:lnTo>
                    <a:pt x="231" y="73"/>
                  </a:lnTo>
                  <a:lnTo>
                    <a:pt x="213" y="78"/>
                  </a:lnTo>
                  <a:lnTo>
                    <a:pt x="187" y="84"/>
                  </a:lnTo>
                  <a:lnTo>
                    <a:pt x="164" y="91"/>
                  </a:lnTo>
                  <a:lnTo>
                    <a:pt x="142" y="96"/>
                  </a:lnTo>
                  <a:lnTo>
                    <a:pt x="120" y="101"/>
                  </a:lnTo>
                  <a:lnTo>
                    <a:pt x="102" y="104"/>
                  </a:lnTo>
                  <a:lnTo>
                    <a:pt x="84" y="106"/>
                  </a:lnTo>
                  <a:lnTo>
                    <a:pt x="71" y="106"/>
                  </a:lnTo>
                  <a:lnTo>
                    <a:pt x="58" y="106"/>
                  </a:lnTo>
                  <a:lnTo>
                    <a:pt x="49" y="104"/>
                  </a:lnTo>
                  <a:lnTo>
                    <a:pt x="35" y="104"/>
                  </a:lnTo>
                  <a:lnTo>
                    <a:pt x="26" y="104"/>
                  </a:lnTo>
                  <a:lnTo>
                    <a:pt x="22" y="101"/>
                  </a:lnTo>
                  <a:lnTo>
                    <a:pt x="13" y="99"/>
                  </a:lnTo>
                  <a:lnTo>
                    <a:pt x="9" y="96"/>
                  </a:lnTo>
                  <a:lnTo>
                    <a:pt x="4" y="91"/>
                  </a:lnTo>
                  <a:lnTo>
                    <a:pt x="0" y="84"/>
                  </a:lnTo>
                  <a:lnTo>
                    <a:pt x="0" y="76"/>
                  </a:lnTo>
                  <a:lnTo>
                    <a:pt x="0" y="76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2717800" y="2825751"/>
              <a:ext cx="127000" cy="674688"/>
            </a:xfrm>
            <a:custGeom>
              <a:avLst/>
              <a:gdLst>
                <a:gd name="T0" fmla="*/ 62 w 80"/>
                <a:gd name="T1" fmla="*/ 417 h 425"/>
                <a:gd name="T2" fmla="*/ 18 w 80"/>
                <a:gd name="T3" fmla="*/ 425 h 425"/>
                <a:gd name="T4" fmla="*/ 18 w 80"/>
                <a:gd name="T5" fmla="*/ 392 h 425"/>
                <a:gd name="T6" fmla="*/ 18 w 80"/>
                <a:gd name="T7" fmla="*/ 362 h 425"/>
                <a:gd name="T8" fmla="*/ 18 w 80"/>
                <a:gd name="T9" fmla="*/ 331 h 425"/>
                <a:gd name="T10" fmla="*/ 18 w 80"/>
                <a:gd name="T11" fmla="*/ 301 h 425"/>
                <a:gd name="T12" fmla="*/ 18 w 80"/>
                <a:gd name="T13" fmla="*/ 271 h 425"/>
                <a:gd name="T14" fmla="*/ 13 w 80"/>
                <a:gd name="T15" fmla="*/ 243 h 425"/>
                <a:gd name="T16" fmla="*/ 13 w 80"/>
                <a:gd name="T17" fmla="*/ 215 h 425"/>
                <a:gd name="T18" fmla="*/ 13 w 80"/>
                <a:gd name="T19" fmla="*/ 190 h 425"/>
                <a:gd name="T20" fmla="*/ 13 w 80"/>
                <a:gd name="T21" fmla="*/ 164 h 425"/>
                <a:gd name="T22" fmla="*/ 9 w 80"/>
                <a:gd name="T23" fmla="*/ 139 h 425"/>
                <a:gd name="T24" fmla="*/ 9 w 80"/>
                <a:gd name="T25" fmla="*/ 114 h 425"/>
                <a:gd name="T26" fmla="*/ 9 w 80"/>
                <a:gd name="T27" fmla="*/ 88 h 425"/>
                <a:gd name="T28" fmla="*/ 4 w 80"/>
                <a:gd name="T29" fmla="*/ 66 h 425"/>
                <a:gd name="T30" fmla="*/ 4 w 80"/>
                <a:gd name="T31" fmla="*/ 43 h 425"/>
                <a:gd name="T32" fmla="*/ 4 w 80"/>
                <a:gd name="T33" fmla="*/ 23 h 425"/>
                <a:gd name="T34" fmla="*/ 0 w 80"/>
                <a:gd name="T35" fmla="*/ 0 h 425"/>
                <a:gd name="T36" fmla="*/ 18 w 80"/>
                <a:gd name="T37" fmla="*/ 7 h 425"/>
                <a:gd name="T38" fmla="*/ 31 w 80"/>
                <a:gd name="T39" fmla="*/ 15 h 425"/>
                <a:gd name="T40" fmla="*/ 44 w 80"/>
                <a:gd name="T41" fmla="*/ 23 h 425"/>
                <a:gd name="T42" fmla="*/ 53 w 80"/>
                <a:gd name="T43" fmla="*/ 28 h 425"/>
                <a:gd name="T44" fmla="*/ 62 w 80"/>
                <a:gd name="T45" fmla="*/ 33 h 425"/>
                <a:gd name="T46" fmla="*/ 71 w 80"/>
                <a:gd name="T47" fmla="*/ 35 h 425"/>
                <a:gd name="T48" fmla="*/ 76 w 80"/>
                <a:gd name="T49" fmla="*/ 40 h 425"/>
                <a:gd name="T50" fmla="*/ 76 w 80"/>
                <a:gd name="T51" fmla="*/ 43 h 425"/>
                <a:gd name="T52" fmla="*/ 80 w 80"/>
                <a:gd name="T53" fmla="*/ 45 h 425"/>
                <a:gd name="T54" fmla="*/ 80 w 80"/>
                <a:gd name="T55" fmla="*/ 45 h 425"/>
                <a:gd name="T56" fmla="*/ 80 w 80"/>
                <a:gd name="T57" fmla="*/ 50 h 425"/>
                <a:gd name="T58" fmla="*/ 80 w 80"/>
                <a:gd name="T59" fmla="*/ 53 h 425"/>
                <a:gd name="T60" fmla="*/ 80 w 80"/>
                <a:gd name="T61" fmla="*/ 58 h 425"/>
                <a:gd name="T62" fmla="*/ 80 w 80"/>
                <a:gd name="T63" fmla="*/ 63 h 425"/>
                <a:gd name="T64" fmla="*/ 80 w 80"/>
                <a:gd name="T65" fmla="*/ 68 h 425"/>
                <a:gd name="T66" fmla="*/ 80 w 80"/>
                <a:gd name="T67" fmla="*/ 73 h 425"/>
                <a:gd name="T68" fmla="*/ 80 w 80"/>
                <a:gd name="T69" fmla="*/ 81 h 425"/>
                <a:gd name="T70" fmla="*/ 80 w 80"/>
                <a:gd name="T71" fmla="*/ 88 h 425"/>
                <a:gd name="T72" fmla="*/ 80 w 80"/>
                <a:gd name="T73" fmla="*/ 96 h 425"/>
                <a:gd name="T74" fmla="*/ 80 w 80"/>
                <a:gd name="T75" fmla="*/ 106 h 425"/>
                <a:gd name="T76" fmla="*/ 80 w 80"/>
                <a:gd name="T77" fmla="*/ 114 h 425"/>
                <a:gd name="T78" fmla="*/ 80 w 80"/>
                <a:gd name="T79" fmla="*/ 124 h 425"/>
                <a:gd name="T80" fmla="*/ 76 w 80"/>
                <a:gd name="T81" fmla="*/ 137 h 425"/>
                <a:gd name="T82" fmla="*/ 76 w 80"/>
                <a:gd name="T83" fmla="*/ 147 h 425"/>
                <a:gd name="T84" fmla="*/ 76 w 80"/>
                <a:gd name="T85" fmla="*/ 159 h 425"/>
                <a:gd name="T86" fmla="*/ 76 w 80"/>
                <a:gd name="T87" fmla="*/ 172 h 425"/>
                <a:gd name="T88" fmla="*/ 76 w 80"/>
                <a:gd name="T89" fmla="*/ 185 h 425"/>
                <a:gd name="T90" fmla="*/ 76 w 80"/>
                <a:gd name="T91" fmla="*/ 200 h 425"/>
                <a:gd name="T92" fmla="*/ 76 w 80"/>
                <a:gd name="T93" fmla="*/ 212 h 425"/>
                <a:gd name="T94" fmla="*/ 71 w 80"/>
                <a:gd name="T95" fmla="*/ 228 h 425"/>
                <a:gd name="T96" fmla="*/ 71 w 80"/>
                <a:gd name="T97" fmla="*/ 245 h 425"/>
                <a:gd name="T98" fmla="*/ 71 w 80"/>
                <a:gd name="T99" fmla="*/ 261 h 425"/>
                <a:gd name="T100" fmla="*/ 71 w 80"/>
                <a:gd name="T101" fmla="*/ 278 h 425"/>
                <a:gd name="T102" fmla="*/ 71 w 80"/>
                <a:gd name="T103" fmla="*/ 296 h 425"/>
                <a:gd name="T104" fmla="*/ 67 w 80"/>
                <a:gd name="T105" fmla="*/ 314 h 425"/>
                <a:gd name="T106" fmla="*/ 67 w 80"/>
                <a:gd name="T107" fmla="*/ 334 h 425"/>
                <a:gd name="T108" fmla="*/ 67 w 80"/>
                <a:gd name="T109" fmla="*/ 354 h 425"/>
                <a:gd name="T110" fmla="*/ 62 w 80"/>
                <a:gd name="T111" fmla="*/ 374 h 425"/>
                <a:gd name="T112" fmla="*/ 62 w 80"/>
                <a:gd name="T113" fmla="*/ 395 h 425"/>
                <a:gd name="T114" fmla="*/ 62 w 80"/>
                <a:gd name="T115" fmla="*/ 417 h 425"/>
                <a:gd name="T116" fmla="*/ 62 w 80"/>
                <a:gd name="T117" fmla="*/ 41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" h="425">
                  <a:moveTo>
                    <a:pt x="62" y="417"/>
                  </a:moveTo>
                  <a:lnTo>
                    <a:pt x="18" y="425"/>
                  </a:lnTo>
                  <a:lnTo>
                    <a:pt x="18" y="392"/>
                  </a:lnTo>
                  <a:lnTo>
                    <a:pt x="18" y="362"/>
                  </a:lnTo>
                  <a:lnTo>
                    <a:pt x="18" y="331"/>
                  </a:lnTo>
                  <a:lnTo>
                    <a:pt x="18" y="301"/>
                  </a:lnTo>
                  <a:lnTo>
                    <a:pt x="18" y="271"/>
                  </a:lnTo>
                  <a:lnTo>
                    <a:pt x="13" y="243"/>
                  </a:lnTo>
                  <a:lnTo>
                    <a:pt x="13" y="215"/>
                  </a:lnTo>
                  <a:lnTo>
                    <a:pt x="13" y="190"/>
                  </a:lnTo>
                  <a:lnTo>
                    <a:pt x="13" y="164"/>
                  </a:lnTo>
                  <a:lnTo>
                    <a:pt x="9" y="139"/>
                  </a:lnTo>
                  <a:lnTo>
                    <a:pt x="9" y="114"/>
                  </a:lnTo>
                  <a:lnTo>
                    <a:pt x="9" y="88"/>
                  </a:lnTo>
                  <a:lnTo>
                    <a:pt x="4" y="66"/>
                  </a:lnTo>
                  <a:lnTo>
                    <a:pt x="4" y="43"/>
                  </a:lnTo>
                  <a:lnTo>
                    <a:pt x="4" y="23"/>
                  </a:lnTo>
                  <a:lnTo>
                    <a:pt x="0" y="0"/>
                  </a:lnTo>
                  <a:lnTo>
                    <a:pt x="18" y="7"/>
                  </a:lnTo>
                  <a:lnTo>
                    <a:pt x="31" y="15"/>
                  </a:lnTo>
                  <a:lnTo>
                    <a:pt x="44" y="23"/>
                  </a:lnTo>
                  <a:lnTo>
                    <a:pt x="53" y="28"/>
                  </a:lnTo>
                  <a:lnTo>
                    <a:pt x="62" y="33"/>
                  </a:lnTo>
                  <a:lnTo>
                    <a:pt x="71" y="35"/>
                  </a:lnTo>
                  <a:lnTo>
                    <a:pt x="76" y="40"/>
                  </a:lnTo>
                  <a:lnTo>
                    <a:pt x="76" y="43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80" y="50"/>
                  </a:lnTo>
                  <a:lnTo>
                    <a:pt x="80" y="53"/>
                  </a:lnTo>
                  <a:lnTo>
                    <a:pt x="80" y="58"/>
                  </a:lnTo>
                  <a:lnTo>
                    <a:pt x="80" y="63"/>
                  </a:lnTo>
                  <a:lnTo>
                    <a:pt x="80" y="68"/>
                  </a:lnTo>
                  <a:lnTo>
                    <a:pt x="80" y="73"/>
                  </a:lnTo>
                  <a:lnTo>
                    <a:pt x="80" y="81"/>
                  </a:lnTo>
                  <a:lnTo>
                    <a:pt x="80" y="88"/>
                  </a:lnTo>
                  <a:lnTo>
                    <a:pt x="80" y="96"/>
                  </a:lnTo>
                  <a:lnTo>
                    <a:pt x="80" y="106"/>
                  </a:lnTo>
                  <a:lnTo>
                    <a:pt x="80" y="114"/>
                  </a:lnTo>
                  <a:lnTo>
                    <a:pt x="80" y="124"/>
                  </a:lnTo>
                  <a:lnTo>
                    <a:pt x="76" y="137"/>
                  </a:lnTo>
                  <a:lnTo>
                    <a:pt x="76" y="147"/>
                  </a:lnTo>
                  <a:lnTo>
                    <a:pt x="76" y="159"/>
                  </a:lnTo>
                  <a:lnTo>
                    <a:pt x="76" y="172"/>
                  </a:lnTo>
                  <a:lnTo>
                    <a:pt x="76" y="185"/>
                  </a:lnTo>
                  <a:lnTo>
                    <a:pt x="76" y="200"/>
                  </a:lnTo>
                  <a:lnTo>
                    <a:pt x="76" y="212"/>
                  </a:lnTo>
                  <a:lnTo>
                    <a:pt x="71" y="228"/>
                  </a:lnTo>
                  <a:lnTo>
                    <a:pt x="71" y="245"/>
                  </a:lnTo>
                  <a:lnTo>
                    <a:pt x="71" y="261"/>
                  </a:lnTo>
                  <a:lnTo>
                    <a:pt x="71" y="278"/>
                  </a:lnTo>
                  <a:lnTo>
                    <a:pt x="71" y="296"/>
                  </a:lnTo>
                  <a:lnTo>
                    <a:pt x="67" y="314"/>
                  </a:lnTo>
                  <a:lnTo>
                    <a:pt x="67" y="334"/>
                  </a:lnTo>
                  <a:lnTo>
                    <a:pt x="67" y="354"/>
                  </a:lnTo>
                  <a:lnTo>
                    <a:pt x="62" y="374"/>
                  </a:lnTo>
                  <a:lnTo>
                    <a:pt x="62" y="395"/>
                  </a:lnTo>
                  <a:lnTo>
                    <a:pt x="62" y="417"/>
                  </a:lnTo>
                  <a:lnTo>
                    <a:pt x="62" y="417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2470150" y="3411538"/>
              <a:ext cx="579438" cy="177800"/>
            </a:xfrm>
            <a:custGeom>
              <a:avLst/>
              <a:gdLst>
                <a:gd name="T0" fmla="*/ 0 w 365"/>
                <a:gd name="T1" fmla="*/ 56 h 112"/>
                <a:gd name="T2" fmla="*/ 18 w 365"/>
                <a:gd name="T3" fmla="*/ 53 h 112"/>
                <a:gd name="T4" fmla="*/ 36 w 365"/>
                <a:gd name="T5" fmla="*/ 53 h 112"/>
                <a:gd name="T6" fmla="*/ 58 w 365"/>
                <a:gd name="T7" fmla="*/ 51 h 112"/>
                <a:gd name="T8" fmla="*/ 80 w 365"/>
                <a:gd name="T9" fmla="*/ 48 h 112"/>
                <a:gd name="T10" fmla="*/ 107 w 365"/>
                <a:gd name="T11" fmla="*/ 46 h 112"/>
                <a:gd name="T12" fmla="*/ 134 w 365"/>
                <a:gd name="T13" fmla="*/ 41 h 112"/>
                <a:gd name="T14" fmla="*/ 160 w 365"/>
                <a:gd name="T15" fmla="*/ 36 h 112"/>
                <a:gd name="T16" fmla="*/ 192 w 365"/>
                <a:gd name="T17" fmla="*/ 28 h 112"/>
                <a:gd name="T18" fmla="*/ 218 w 365"/>
                <a:gd name="T19" fmla="*/ 21 h 112"/>
                <a:gd name="T20" fmla="*/ 245 w 365"/>
                <a:gd name="T21" fmla="*/ 13 h 112"/>
                <a:gd name="T22" fmla="*/ 267 w 365"/>
                <a:gd name="T23" fmla="*/ 10 h 112"/>
                <a:gd name="T24" fmla="*/ 290 w 365"/>
                <a:gd name="T25" fmla="*/ 5 h 112"/>
                <a:gd name="T26" fmla="*/ 312 w 365"/>
                <a:gd name="T27" fmla="*/ 3 h 112"/>
                <a:gd name="T28" fmla="*/ 330 w 365"/>
                <a:gd name="T29" fmla="*/ 0 h 112"/>
                <a:gd name="T30" fmla="*/ 347 w 365"/>
                <a:gd name="T31" fmla="*/ 0 h 112"/>
                <a:gd name="T32" fmla="*/ 365 w 365"/>
                <a:gd name="T33" fmla="*/ 0 h 112"/>
                <a:gd name="T34" fmla="*/ 365 w 365"/>
                <a:gd name="T35" fmla="*/ 56 h 112"/>
                <a:gd name="T36" fmla="*/ 356 w 365"/>
                <a:gd name="T37" fmla="*/ 56 h 112"/>
                <a:gd name="T38" fmla="*/ 347 w 365"/>
                <a:gd name="T39" fmla="*/ 56 h 112"/>
                <a:gd name="T40" fmla="*/ 334 w 365"/>
                <a:gd name="T41" fmla="*/ 56 h 112"/>
                <a:gd name="T42" fmla="*/ 321 w 365"/>
                <a:gd name="T43" fmla="*/ 59 h 112"/>
                <a:gd name="T44" fmla="*/ 303 w 365"/>
                <a:gd name="T45" fmla="*/ 61 h 112"/>
                <a:gd name="T46" fmla="*/ 285 w 365"/>
                <a:gd name="T47" fmla="*/ 64 h 112"/>
                <a:gd name="T48" fmla="*/ 267 w 365"/>
                <a:gd name="T49" fmla="*/ 66 h 112"/>
                <a:gd name="T50" fmla="*/ 245 w 365"/>
                <a:gd name="T51" fmla="*/ 69 h 112"/>
                <a:gd name="T52" fmla="*/ 223 w 365"/>
                <a:gd name="T53" fmla="*/ 74 h 112"/>
                <a:gd name="T54" fmla="*/ 196 w 365"/>
                <a:gd name="T55" fmla="*/ 76 h 112"/>
                <a:gd name="T56" fmla="*/ 169 w 365"/>
                <a:gd name="T57" fmla="*/ 81 h 112"/>
                <a:gd name="T58" fmla="*/ 143 w 365"/>
                <a:gd name="T59" fmla="*/ 86 h 112"/>
                <a:gd name="T60" fmla="*/ 111 w 365"/>
                <a:gd name="T61" fmla="*/ 91 h 112"/>
                <a:gd name="T62" fmla="*/ 80 w 365"/>
                <a:gd name="T63" fmla="*/ 99 h 112"/>
                <a:gd name="T64" fmla="*/ 45 w 365"/>
                <a:gd name="T65" fmla="*/ 104 h 112"/>
                <a:gd name="T66" fmla="*/ 9 w 365"/>
                <a:gd name="T67" fmla="*/ 112 h 112"/>
                <a:gd name="T68" fmla="*/ 0 w 365"/>
                <a:gd name="T69" fmla="*/ 56 h 112"/>
                <a:gd name="T70" fmla="*/ 0 w 365"/>
                <a:gd name="T71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5" h="112">
                  <a:moveTo>
                    <a:pt x="0" y="56"/>
                  </a:moveTo>
                  <a:lnTo>
                    <a:pt x="18" y="53"/>
                  </a:lnTo>
                  <a:lnTo>
                    <a:pt x="36" y="53"/>
                  </a:lnTo>
                  <a:lnTo>
                    <a:pt x="58" y="51"/>
                  </a:lnTo>
                  <a:lnTo>
                    <a:pt x="80" y="48"/>
                  </a:lnTo>
                  <a:lnTo>
                    <a:pt x="107" y="46"/>
                  </a:lnTo>
                  <a:lnTo>
                    <a:pt x="134" y="41"/>
                  </a:lnTo>
                  <a:lnTo>
                    <a:pt x="160" y="36"/>
                  </a:lnTo>
                  <a:lnTo>
                    <a:pt x="192" y="28"/>
                  </a:lnTo>
                  <a:lnTo>
                    <a:pt x="218" y="21"/>
                  </a:lnTo>
                  <a:lnTo>
                    <a:pt x="245" y="13"/>
                  </a:lnTo>
                  <a:lnTo>
                    <a:pt x="267" y="10"/>
                  </a:lnTo>
                  <a:lnTo>
                    <a:pt x="290" y="5"/>
                  </a:lnTo>
                  <a:lnTo>
                    <a:pt x="312" y="3"/>
                  </a:lnTo>
                  <a:lnTo>
                    <a:pt x="330" y="0"/>
                  </a:lnTo>
                  <a:lnTo>
                    <a:pt x="347" y="0"/>
                  </a:lnTo>
                  <a:lnTo>
                    <a:pt x="365" y="0"/>
                  </a:lnTo>
                  <a:lnTo>
                    <a:pt x="365" y="56"/>
                  </a:lnTo>
                  <a:lnTo>
                    <a:pt x="356" y="56"/>
                  </a:lnTo>
                  <a:lnTo>
                    <a:pt x="347" y="56"/>
                  </a:lnTo>
                  <a:lnTo>
                    <a:pt x="334" y="56"/>
                  </a:lnTo>
                  <a:lnTo>
                    <a:pt x="321" y="59"/>
                  </a:lnTo>
                  <a:lnTo>
                    <a:pt x="303" y="61"/>
                  </a:lnTo>
                  <a:lnTo>
                    <a:pt x="285" y="64"/>
                  </a:lnTo>
                  <a:lnTo>
                    <a:pt x="267" y="66"/>
                  </a:lnTo>
                  <a:lnTo>
                    <a:pt x="245" y="69"/>
                  </a:lnTo>
                  <a:lnTo>
                    <a:pt x="223" y="74"/>
                  </a:lnTo>
                  <a:lnTo>
                    <a:pt x="196" y="76"/>
                  </a:lnTo>
                  <a:lnTo>
                    <a:pt x="169" y="81"/>
                  </a:lnTo>
                  <a:lnTo>
                    <a:pt x="143" y="86"/>
                  </a:lnTo>
                  <a:lnTo>
                    <a:pt x="111" y="91"/>
                  </a:lnTo>
                  <a:lnTo>
                    <a:pt x="80" y="99"/>
                  </a:lnTo>
                  <a:lnTo>
                    <a:pt x="45" y="104"/>
                  </a:lnTo>
                  <a:lnTo>
                    <a:pt x="9" y="112"/>
                  </a:lnTo>
                  <a:lnTo>
                    <a:pt x="0" y="56"/>
                  </a:lnTo>
                  <a:lnTo>
                    <a:pt x="0" y="56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1735138" y="3681413"/>
              <a:ext cx="409575" cy="168275"/>
            </a:xfrm>
            <a:custGeom>
              <a:avLst/>
              <a:gdLst>
                <a:gd name="T0" fmla="*/ 227 w 258"/>
                <a:gd name="T1" fmla="*/ 10 h 106"/>
                <a:gd name="T2" fmla="*/ 240 w 258"/>
                <a:gd name="T3" fmla="*/ 15 h 106"/>
                <a:gd name="T4" fmla="*/ 254 w 258"/>
                <a:gd name="T5" fmla="*/ 23 h 106"/>
                <a:gd name="T6" fmla="*/ 258 w 258"/>
                <a:gd name="T7" fmla="*/ 30 h 106"/>
                <a:gd name="T8" fmla="*/ 258 w 258"/>
                <a:gd name="T9" fmla="*/ 38 h 106"/>
                <a:gd name="T10" fmla="*/ 258 w 258"/>
                <a:gd name="T11" fmla="*/ 40 h 106"/>
                <a:gd name="T12" fmla="*/ 254 w 258"/>
                <a:gd name="T13" fmla="*/ 43 h 106"/>
                <a:gd name="T14" fmla="*/ 245 w 258"/>
                <a:gd name="T15" fmla="*/ 48 h 106"/>
                <a:gd name="T16" fmla="*/ 236 w 258"/>
                <a:gd name="T17" fmla="*/ 53 h 106"/>
                <a:gd name="T18" fmla="*/ 223 w 258"/>
                <a:gd name="T19" fmla="*/ 58 h 106"/>
                <a:gd name="T20" fmla="*/ 205 w 258"/>
                <a:gd name="T21" fmla="*/ 66 h 106"/>
                <a:gd name="T22" fmla="*/ 187 w 258"/>
                <a:gd name="T23" fmla="*/ 71 h 106"/>
                <a:gd name="T24" fmla="*/ 160 w 258"/>
                <a:gd name="T25" fmla="*/ 78 h 106"/>
                <a:gd name="T26" fmla="*/ 138 w 258"/>
                <a:gd name="T27" fmla="*/ 86 h 106"/>
                <a:gd name="T28" fmla="*/ 111 w 258"/>
                <a:gd name="T29" fmla="*/ 94 h 106"/>
                <a:gd name="T30" fmla="*/ 89 w 258"/>
                <a:gd name="T31" fmla="*/ 96 h 106"/>
                <a:gd name="T32" fmla="*/ 67 w 258"/>
                <a:gd name="T33" fmla="*/ 101 h 106"/>
                <a:gd name="T34" fmla="*/ 49 w 258"/>
                <a:gd name="T35" fmla="*/ 104 h 106"/>
                <a:gd name="T36" fmla="*/ 31 w 258"/>
                <a:gd name="T37" fmla="*/ 106 h 106"/>
                <a:gd name="T38" fmla="*/ 13 w 258"/>
                <a:gd name="T39" fmla="*/ 106 h 106"/>
                <a:gd name="T40" fmla="*/ 0 w 258"/>
                <a:gd name="T41" fmla="*/ 106 h 106"/>
                <a:gd name="T42" fmla="*/ 0 w 258"/>
                <a:gd name="T43" fmla="*/ 45 h 106"/>
                <a:gd name="T44" fmla="*/ 4 w 258"/>
                <a:gd name="T45" fmla="*/ 43 h 106"/>
                <a:gd name="T46" fmla="*/ 13 w 258"/>
                <a:gd name="T47" fmla="*/ 43 h 106"/>
                <a:gd name="T48" fmla="*/ 27 w 258"/>
                <a:gd name="T49" fmla="*/ 40 h 106"/>
                <a:gd name="T50" fmla="*/ 40 w 258"/>
                <a:gd name="T51" fmla="*/ 38 h 106"/>
                <a:gd name="T52" fmla="*/ 53 w 258"/>
                <a:gd name="T53" fmla="*/ 35 h 106"/>
                <a:gd name="T54" fmla="*/ 71 w 258"/>
                <a:gd name="T55" fmla="*/ 30 h 106"/>
                <a:gd name="T56" fmla="*/ 93 w 258"/>
                <a:gd name="T57" fmla="*/ 25 h 106"/>
                <a:gd name="T58" fmla="*/ 111 w 258"/>
                <a:gd name="T59" fmla="*/ 18 h 106"/>
                <a:gd name="T60" fmla="*/ 133 w 258"/>
                <a:gd name="T61" fmla="*/ 10 h 106"/>
                <a:gd name="T62" fmla="*/ 156 w 258"/>
                <a:gd name="T63" fmla="*/ 5 h 106"/>
                <a:gd name="T64" fmla="*/ 169 w 258"/>
                <a:gd name="T65" fmla="*/ 2 h 106"/>
                <a:gd name="T66" fmla="*/ 187 w 258"/>
                <a:gd name="T67" fmla="*/ 0 h 106"/>
                <a:gd name="T68" fmla="*/ 200 w 258"/>
                <a:gd name="T69" fmla="*/ 0 h 106"/>
                <a:gd name="T70" fmla="*/ 209 w 258"/>
                <a:gd name="T71" fmla="*/ 2 h 106"/>
                <a:gd name="T72" fmla="*/ 223 w 258"/>
                <a:gd name="T73" fmla="*/ 5 h 106"/>
                <a:gd name="T74" fmla="*/ 227 w 258"/>
                <a:gd name="T75" fmla="*/ 10 h 106"/>
                <a:gd name="T76" fmla="*/ 227 w 258"/>
                <a:gd name="T77" fmla="*/ 1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106">
                  <a:moveTo>
                    <a:pt x="227" y="10"/>
                  </a:moveTo>
                  <a:lnTo>
                    <a:pt x="240" y="15"/>
                  </a:lnTo>
                  <a:lnTo>
                    <a:pt x="254" y="23"/>
                  </a:lnTo>
                  <a:lnTo>
                    <a:pt x="258" y="30"/>
                  </a:lnTo>
                  <a:lnTo>
                    <a:pt x="258" y="38"/>
                  </a:lnTo>
                  <a:lnTo>
                    <a:pt x="258" y="40"/>
                  </a:lnTo>
                  <a:lnTo>
                    <a:pt x="254" y="43"/>
                  </a:lnTo>
                  <a:lnTo>
                    <a:pt x="245" y="48"/>
                  </a:lnTo>
                  <a:lnTo>
                    <a:pt x="236" y="53"/>
                  </a:lnTo>
                  <a:lnTo>
                    <a:pt x="223" y="58"/>
                  </a:lnTo>
                  <a:lnTo>
                    <a:pt x="205" y="66"/>
                  </a:lnTo>
                  <a:lnTo>
                    <a:pt x="187" y="71"/>
                  </a:lnTo>
                  <a:lnTo>
                    <a:pt x="160" y="78"/>
                  </a:lnTo>
                  <a:lnTo>
                    <a:pt x="138" y="86"/>
                  </a:lnTo>
                  <a:lnTo>
                    <a:pt x="111" y="94"/>
                  </a:lnTo>
                  <a:lnTo>
                    <a:pt x="89" y="96"/>
                  </a:lnTo>
                  <a:lnTo>
                    <a:pt x="67" y="101"/>
                  </a:lnTo>
                  <a:lnTo>
                    <a:pt x="49" y="104"/>
                  </a:lnTo>
                  <a:lnTo>
                    <a:pt x="31" y="106"/>
                  </a:lnTo>
                  <a:lnTo>
                    <a:pt x="13" y="106"/>
                  </a:lnTo>
                  <a:lnTo>
                    <a:pt x="0" y="106"/>
                  </a:lnTo>
                  <a:lnTo>
                    <a:pt x="0" y="45"/>
                  </a:lnTo>
                  <a:lnTo>
                    <a:pt x="4" y="43"/>
                  </a:lnTo>
                  <a:lnTo>
                    <a:pt x="13" y="43"/>
                  </a:lnTo>
                  <a:lnTo>
                    <a:pt x="27" y="40"/>
                  </a:lnTo>
                  <a:lnTo>
                    <a:pt x="40" y="38"/>
                  </a:lnTo>
                  <a:lnTo>
                    <a:pt x="53" y="35"/>
                  </a:lnTo>
                  <a:lnTo>
                    <a:pt x="71" y="30"/>
                  </a:lnTo>
                  <a:lnTo>
                    <a:pt x="93" y="25"/>
                  </a:lnTo>
                  <a:lnTo>
                    <a:pt x="111" y="18"/>
                  </a:lnTo>
                  <a:lnTo>
                    <a:pt x="133" y="10"/>
                  </a:lnTo>
                  <a:lnTo>
                    <a:pt x="156" y="5"/>
                  </a:lnTo>
                  <a:lnTo>
                    <a:pt x="169" y="2"/>
                  </a:lnTo>
                  <a:lnTo>
                    <a:pt x="187" y="0"/>
                  </a:lnTo>
                  <a:lnTo>
                    <a:pt x="200" y="0"/>
                  </a:lnTo>
                  <a:lnTo>
                    <a:pt x="209" y="2"/>
                  </a:lnTo>
                  <a:lnTo>
                    <a:pt x="223" y="5"/>
                  </a:lnTo>
                  <a:lnTo>
                    <a:pt x="227" y="10"/>
                  </a:lnTo>
                  <a:lnTo>
                    <a:pt x="227" y="10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2095500" y="3605213"/>
              <a:ext cx="1385888" cy="357188"/>
            </a:xfrm>
            <a:custGeom>
              <a:avLst/>
              <a:gdLst>
                <a:gd name="T0" fmla="*/ 13 w 873"/>
                <a:gd name="T1" fmla="*/ 197 h 225"/>
                <a:gd name="T2" fmla="*/ 4 w 873"/>
                <a:gd name="T3" fmla="*/ 182 h 225"/>
                <a:gd name="T4" fmla="*/ 0 w 873"/>
                <a:gd name="T5" fmla="*/ 172 h 225"/>
                <a:gd name="T6" fmla="*/ 4 w 873"/>
                <a:gd name="T7" fmla="*/ 164 h 225"/>
                <a:gd name="T8" fmla="*/ 9 w 873"/>
                <a:gd name="T9" fmla="*/ 159 h 225"/>
                <a:gd name="T10" fmla="*/ 27 w 873"/>
                <a:gd name="T11" fmla="*/ 157 h 225"/>
                <a:gd name="T12" fmla="*/ 45 w 873"/>
                <a:gd name="T13" fmla="*/ 154 h 225"/>
                <a:gd name="T14" fmla="*/ 67 w 873"/>
                <a:gd name="T15" fmla="*/ 154 h 225"/>
                <a:gd name="T16" fmla="*/ 98 w 873"/>
                <a:gd name="T17" fmla="*/ 154 h 225"/>
                <a:gd name="T18" fmla="*/ 134 w 873"/>
                <a:gd name="T19" fmla="*/ 152 h 225"/>
                <a:gd name="T20" fmla="*/ 174 w 873"/>
                <a:gd name="T21" fmla="*/ 144 h 225"/>
                <a:gd name="T22" fmla="*/ 227 w 873"/>
                <a:gd name="T23" fmla="*/ 134 h 225"/>
                <a:gd name="T24" fmla="*/ 290 w 873"/>
                <a:gd name="T25" fmla="*/ 119 h 225"/>
                <a:gd name="T26" fmla="*/ 352 w 873"/>
                <a:gd name="T27" fmla="*/ 104 h 225"/>
                <a:gd name="T28" fmla="*/ 423 w 873"/>
                <a:gd name="T29" fmla="*/ 86 h 225"/>
                <a:gd name="T30" fmla="*/ 499 w 873"/>
                <a:gd name="T31" fmla="*/ 63 h 225"/>
                <a:gd name="T32" fmla="*/ 570 w 873"/>
                <a:gd name="T33" fmla="*/ 40 h 225"/>
                <a:gd name="T34" fmla="*/ 637 w 873"/>
                <a:gd name="T35" fmla="*/ 25 h 225"/>
                <a:gd name="T36" fmla="*/ 686 w 873"/>
                <a:gd name="T37" fmla="*/ 12 h 225"/>
                <a:gd name="T38" fmla="*/ 722 w 873"/>
                <a:gd name="T39" fmla="*/ 5 h 225"/>
                <a:gd name="T40" fmla="*/ 748 w 873"/>
                <a:gd name="T41" fmla="*/ 0 h 225"/>
                <a:gd name="T42" fmla="*/ 771 w 873"/>
                <a:gd name="T43" fmla="*/ 0 h 225"/>
                <a:gd name="T44" fmla="*/ 793 w 873"/>
                <a:gd name="T45" fmla="*/ 5 h 225"/>
                <a:gd name="T46" fmla="*/ 815 w 873"/>
                <a:gd name="T47" fmla="*/ 12 h 225"/>
                <a:gd name="T48" fmla="*/ 837 w 873"/>
                <a:gd name="T49" fmla="*/ 23 h 225"/>
                <a:gd name="T50" fmla="*/ 855 w 873"/>
                <a:gd name="T51" fmla="*/ 38 h 225"/>
                <a:gd name="T52" fmla="*/ 868 w 873"/>
                <a:gd name="T53" fmla="*/ 48 h 225"/>
                <a:gd name="T54" fmla="*/ 873 w 873"/>
                <a:gd name="T55" fmla="*/ 56 h 225"/>
                <a:gd name="T56" fmla="*/ 873 w 873"/>
                <a:gd name="T57" fmla="*/ 63 h 225"/>
                <a:gd name="T58" fmla="*/ 864 w 873"/>
                <a:gd name="T59" fmla="*/ 73 h 225"/>
                <a:gd name="T60" fmla="*/ 846 w 873"/>
                <a:gd name="T61" fmla="*/ 83 h 225"/>
                <a:gd name="T62" fmla="*/ 820 w 873"/>
                <a:gd name="T63" fmla="*/ 88 h 225"/>
                <a:gd name="T64" fmla="*/ 784 w 873"/>
                <a:gd name="T65" fmla="*/ 96 h 225"/>
                <a:gd name="T66" fmla="*/ 757 w 873"/>
                <a:gd name="T67" fmla="*/ 101 h 225"/>
                <a:gd name="T68" fmla="*/ 735 w 873"/>
                <a:gd name="T69" fmla="*/ 104 h 225"/>
                <a:gd name="T70" fmla="*/ 717 w 873"/>
                <a:gd name="T71" fmla="*/ 106 h 225"/>
                <a:gd name="T72" fmla="*/ 699 w 873"/>
                <a:gd name="T73" fmla="*/ 106 h 225"/>
                <a:gd name="T74" fmla="*/ 673 w 873"/>
                <a:gd name="T75" fmla="*/ 111 h 225"/>
                <a:gd name="T76" fmla="*/ 628 w 873"/>
                <a:gd name="T77" fmla="*/ 121 h 225"/>
                <a:gd name="T78" fmla="*/ 597 w 873"/>
                <a:gd name="T79" fmla="*/ 126 h 225"/>
                <a:gd name="T80" fmla="*/ 561 w 873"/>
                <a:gd name="T81" fmla="*/ 134 h 225"/>
                <a:gd name="T82" fmla="*/ 526 w 873"/>
                <a:gd name="T83" fmla="*/ 142 h 225"/>
                <a:gd name="T84" fmla="*/ 445 w 873"/>
                <a:gd name="T85" fmla="*/ 157 h 225"/>
                <a:gd name="T86" fmla="*/ 374 w 873"/>
                <a:gd name="T87" fmla="*/ 172 h 225"/>
                <a:gd name="T88" fmla="*/ 312 w 873"/>
                <a:gd name="T89" fmla="*/ 185 h 225"/>
                <a:gd name="T90" fmla="*/ 258 w 873"/>
                <a:gd name="T91" fmla="*/ 197 h 225"/>
                <a:gd name="T92" fmla="*/ 205 w 873"/>
                <a:gd name="T93" fmla="*/ 210 h 225"/>
                <a:gd name="T94" fmla="*/ 165 w 873"/>
                <a:gd name="T95" fmla="*/ 217 h 225"/>
                <a:gd name="T96" fmla="*/ 129 w 873"/>
                <a:gd name="T97" fmla="*/ 223 h 225"/>
                <a:gd name="T98" fmla="*/ 102 w 873"/>
                <a:gd name="T99" fmla="*/ 225 h 225"/>
                <a:gd name="T100" fmla="*/ 85 w 873"/>
                <a:gd name="T101" fmla="*/ 223 h 225"/>
                <a:gd name="T102" fmla="*/ 62 w 873"/>
                <a:gd name="T103" fmla="*/ 220 h 225"/>
                <a:gd name="T104" fmla="*/ 45 w 873"/>
                <a:gd name="T105" fmla="*/ 212 h 225"/>
                <a:gd name="T106" fmla="*/ 22 w 873"/>
                <a:gd name="T107" fmla="*/ 20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3" h="225">
                  <a:moveTo>
                    <a:pt x="22" y="202"/>
                  </a:moveTo>
                  <a:lnTo>
                    <a:pt x="13" y="197"/>
                  </a:lnTo>
                  <a:lnTo>
                    <a:pt x="9" y="190"/>
                  </a:lnTo>
                  <a:lnTo>
                    <a:pt x="4" y="182"/>
                  </a:lnTo>
                  <a:lnTo>
                    <a:pt x="0" y="177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4" y="164"/>
                  </a:lnTo>
                  <a:lnTo>
                    <a:pt x="4" y="162"/>
                  </a:lnTo>
                  <a:lnTo>
                    <a:pt x="9" y="159"/>
                  </a:lnTo>
                  <a:lnTo>
                    <a:pt x="18" y="157"/>
                  </a:lnTo>
                  <a:lnTo>
                    <a:pt x="27" y="157"/>
                  </a:lnTo>
                  <a:lnTo>
                    <a:pt x="36" y="157"/>
                  </a:lnTo>
                  <a:lnTo>
                    <a:pt x="45" y="154"/>
                  </a:lnTo>
                  <a:lnTo>
                    <a:pt x="53" y="154"/>
                  </a:lnTo>
                  <a:lnTo>
                    <a:pt x="67" y="154"/>
                  </a:lnTo>
                  <a:lnTo>
                    <a:pt x="80" y="154"/>
                  </a:lnTo>
                  <a:lnTo>
                    <a:pt x="98" y="154"/>
                  </a:lnTo>
                  <a:lnTo>
                    <a:pt x="116" y="154"/>
                  </a:lnTo>
                  <a:lnTo>
                    <a:pt x="134" y="152"/>
                  </a:lnTo>
                  <a:lnTo>
                    <a:pt x="151" y="149"/>
                  </a:lnTo>
                  <a:lnTo>
                    <a:pt x="174" y="144"/>
                  </a:lnTo>
                  <a:lnTo>
                    <a:pt x="200" y="142"/>
                  </a:lnTo>
                  <a:lnTo>
                    <a:pt x="227" y="134"/>
                  </a:lnTo>
                  <a:lnTo>
                    <a:pt x="258" y="126"/>
                  </a:lnTo>
                  <a:lnTo>
                    <a:pt x="290" y="119"/>
                  </a:lnTo>
                  <a:lnTo>
                    <a:pt x="321" y="111"/>
                  </a:lnTo>
                  <a:lnTo>
                    <a:pt x="352" y="104"/>
                  </a:lnTo>
                  <a:lnTo>
                    <a:pt x="387" y="93"/>
                  </a:lnTo>
                  <a:lnTo>
                    <a:pt x="423" y="86"/>
                  </a:lnTo>
                  <a:lnTo>
                    <a:pt x="459" y="76"/>
                  </a:lnTo>
                  <a:lnTo>
                    <a:pt x="499" y="63"/>
                  </a:lnTo>
                  <a:lnTo>
                    <a:pt x="534" y="50"/>
                  </a:lnTo>
                  <a:lnTo>
                    <a:pt x="570" y="40"/>
                  </a:lnTo>
                  <a:lnTo>
                    <a:pt x="606" y="33"/>
                  </a:lnTo>
                  <a:lnTo>
                    <a:pt x="637" y="25"/>
                  </a:lnTo>
                  <a:lnTo>
                    <a:pt x="664" y="18"/>
                  </a:lnTo>
                  <a:lnTo>
                    <a:pt x="686" y="12"/>
                  </a:lnTo>
                  <a:lnTo>
                    <a:pt x="708" y="10"/>
                  </a:lnTo>
                  <a:lnTo>
                    <a:pt x="722" y="5"/>
                  </a:lnTo>
                  <a:lnTo>
                    <a:pt x="735" y="2"/>
                  </a:lnTo>
                  <a:lnTo>
                    <a:pt x="748" y="0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9" y="2"/>
                  </a:lnTo>
                  <a:lnTo>
                    <a:pt x="793" y="5"/>
                  </a:lnTo>
                  <a:lnTo>
                    <a:pt x="806" y="7"/>
                  </a:lnTo>
                  <a:lnTo>
                    <a:pt x="815" y="12"/>
                  </a:lnTo>
                  <a:lnTo>
                    <a:pt x="828" y="15"/>
                  </a:lnTo>
                  <a:lnTo>
                    <a:pt x="837" y="23"/>
                  </a:lnTo>
                  <a:lnTo>
                    <a:pt x="846" y="30"/>
                  </a:lnTo>
                  <a:lnTo>
                    <a:pt x="855" y="38"/>
                  </a:lnTo>
                  <a:lnTo>
                    <a:pt x="860" y="43"/>
                  </a:lnTo>
                  <a:lnTo>
                    <a:pt x="868" y="48"/>
                  </a:lnTo>
                  <a:lnTo>
                    <a:pt x="868" y="50"/>
                  </a:lnTo>
                  <a:lnTo>
                    <a:pt x="873" y="56"/>
                  </a:lnTo>
                  <a:lnTo>
                    <a:pt x="873" y="58"/>
                  </a:lnTo>
                  <a:lnTo>
                    <a:pt x="873" y="63"/>
                  </a:lnTo>
                  <a:lnTo>
                    <a:pt x="868" y="68"/>
                  </a:lnTo>
                  <a:lnTo>
                    <a:pt x="864" y="73"/>
                  </a:lnTo>
                  <a:lnTo>
                    <a:pt x="855" y="78"/>
                  </a:lnTo>
                  <a:lnTo>
                    <a:pt x="846" y="83"/>
                  </a:lnTo>
                  <a:lnTo>
                    <a:pt x="833" y="86"/>
                  </a:lnTo>
                  <a:lnTo>
                    <a:pt x="820" y="88"/>
                  </a:lnTo>
                  <a:lnTo>
                    <a:pt x="802" y="93"/>
                  </a:lnTo>
                  <a:lnTo>
                    <a:pt x="784" y="96"/>
                  </a:lnTo>
                  <a:lnTo>
                    <a:pt x="771" y="99"/>
                  </a:lnTo>
                  <a:lnTo>
                    <a:pt x="757" y="101"/>
                  </a:lnTo>
                  <a:lnTo>
                    <a:pt x="744" y="101"/>
                  </a:lnTo>
                  <a:lnTo>
                    <a:pt x="735" y="104"/>
                  </a:lnTo>
                  <a:lnTo>
                    <a:pt x="726" y="106"/>
                  </a:lnTo>
                  <a:lnTo>
                    <a:pt x="717" y="106"/>
                  </a:lnTo>
                  <a:lnTo>
                    <a:pt x="708" y="106"/>
                  </a:lnTo>
                  <a:lnTo>
                    <a:pt x="699" y="106"/>
                  </a:lnTo>
                  <a:lnTo>
                    <a:pt x="690" y="109"/>
                  </a:lnTo>
                  <a:lnTo>
                    <a:pt x="673" y="111"/>
                  </a:lnTo>
                  <a:lnTo>
                    <a:pt x="650" y="116"/>
                  </a:lnTo>
                  <a:lnTo>
                    <a:pt x="628" y="121"/>
                  </a:lnTo>
                  <a:lnTo>
                    <a:pt x="610" y="124"/>
                  </a:lnTo>
                  <a:lnTo>
                    <a:pt x="597" y="126"/>
                  </a:lnTo>
                  <a:lnTo>
                    <a:pt x="579" y="129"/>
                  </a:lnTo>
                  <a:lnTo>
                    <a:pt x="561" y="134"/>
                  </a:lnTo>
                  <a:lnTo>
                    <a:pt x="543" y="137"/>
                  </a:lnTo>
                  <a:lnTo>
                    <a:pt x="526" y="142"/>
                  </a:lnTo>
                  <a:lnTo>
                    <a:pt x="485" y="149"/>
                  </a:lnTo>
                  <a:lnTo>
                    <a:pt x="445" y="157"/>
                  </a:lnTo>
                  <a:lnTo>
                    <a:pt x="410" y="164"/>
                  </a:lnTo>
                  <a:lnTo>
                    <a:pt x="374" y="172"/>
                  </a:lnTo>
                  <a:lnTo>
                    <a:pt x="343" y="180"/>
                  </a:lnTo>
                  <a:lnTo>
                    <a:pt x="312" y="185"/>
                  </a:lnTo>
                  <a:lnTo>
                    <a:pt x="285" y="192"/>
                  </a:lnTo>
                  <a:lnTo>
                    <a:pt x="258" y="197"/>
                  </a:lnTo>
                  <a:lnTo>
                    <a:pt x="232" y="205"/>
                  </a:lnTo>
                  <a:lnTo>
                    <a:pt x="205" y="210"/>
                  </a:lnTo>
                  <a:lnTo>
                    <a:pt x="183" y="215"/>
                  </a:lnTo>
                  <a:lnTo>
                    <a:pt x="165" y="217"/>
                  </a:lnTo>
                  <a:lnTo>
                    <a:pt x="147" y="220"/>
                  </a:lnTo>
                  <a:lnTo>
                    <a:pt x="129" y="223"/>
                  </a:lnTo>
                  <a:lnTo>
                    <a:pt x="116" y="225"/>
                  </a:lnTo>
                  <a:lnTo>
                    <a:pt x="102" y="225"/>
                  </a:lnTo>
                  <a:lnTo>
                    <a:pt x="94" y="225"/>
                  </a:lnTo>
                  <a:lnTo>
                    <a:pt x="85" y="223"/>
                  </a:lnTo>
                  <a:lnTo>
                    <a:pt x="71" y="223"/>
                  </a:lnTo>
                  <a:lnTo>
                    <a:pt x="62" y="220"/>
                  </a:lnTo>
                  <a:lnTo>
                    <a:pt x="53" y="215"/>
                  </a:lnTo>
                  <a:lnTo>
                    <a:pt x="45" y="212"/>
                  </a:lnTo>
                  <a:lnTo>
                    <a:pt x="31" y="207"/>
                  </a:lnTo>
                  <a:lnTo>
                    <a:pt x="22" y="202"/>
                  </a:lnTo>
                  <a:lnTo>
                    <a:pt x="22" y="202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2308225" y="3881438"/>
              <a:ext cx="501650" cy="1182688"/>
            </a:xfrm>
            <a:custGeom>
              <a:avLst/>
              <a:gdLst>
                <a:gd name="T0" fmla="*/ 80 w 316"/>
                <a:gd name="T1" fmla="*/ 717 h 745"/>
                <a:gd name="T2" fmla="*/ 71 w 316"/>
                <a:gd name="T3" fmla="*/ 737 h 745"/>
                <a:gd name="T4" fmla="*/ 62 w 316"/>
                <a:gd name="T5" fmla="*/ 745 h 745"/>
                <a:gd name="T6" fmla="*/ 49 w 316"/>
                <a:gd name="T7" fmla="*/ 737 h 745"/>
                <a:gd name="T8" fmla="*/ 35 w 316"/>
                <a:gd name="T9" fmla="*/ 717 h 745"/>
                <a:gd name="T10" fmla="*/ 17 w 316"/>
                <a:gd name="T11" fmla="*/ 684 h 745"/>
                <a:gd name="T12" fmla="*/ 4 w 316"/>
                <a:gd name="T13" fmla="*/ 653 h 745"/>
                <a:gd name="T14" fmla="*/ 0 w 316"/>
                <a:gd name="T15" fmla="*/ 636 h 745"/>
                <a:gd name="T16" fmla="*/ 4 w 316"/>
                <a:gd name="T17" fmla="*/ 621 h 745"/>
                <a:gd name="T18" fmla="*/ 13 w 316"/>
                <a:gd name="T19" fmla="*/ 593 h 745"/>
                <a:gd name="T20" fmla="*/ 31 w 316"/>
                <a:gd name="T21" fmla="*/ 557 h 745"/>
                <a:gd name="T22" fmla="*/ 35 w 316"/>
                <a:gd name="T23" fmla="*/ 542 h 745"/>
                <a:gd name="T24" fmla="*/ 40 w 316"/>
                <a:gd name="T25" fmla="*/ 522 h 745"/>
                <a:gd name="T26" fmla="*/ 44 w 316"/>
                <a:gd name="T27" fmla="*/ 491 h 745"/>
                <a:gd name="T28" fmla="*/ 49 w 316"/>
                <a:gd name="T29" fmla="*/ 454 h 745"/>
                <a:gd name="T30" fmla="*/ 49 w 316"/>
                <a:gd name="T31" fmla="*/ 408 h 745"/>
                <a:gd name="T32" fmla="*/ 53 w 316"/>
                <a:gd name="T33" fmla="*/ 355 h 745"/>
                <a:gd name="T34" fmla="*/ 58 w 316"/>
                <a:gd name="T35" fmla="*/ 294 h 745"/>
                <a:gd name="T36" fmla="*/ 62 w 316"/>
                <a:gd name="T37" fmla="*/ 223 h 745"/>
                <a:gd name="T38" fmla="*/ 66 w 316"/>
                <a:gd name="T39" fmla="*/ 147 h 745"/>
                <a:gd name="T40" fmla="*/ 71 w 316"/>
                <a:gd name="T41" fmla="*/ 61 h 745"/>
                <a:gd name="T42" fmla="*/ 89 w 316"/>
                <a:gd name="T43" fmla="*/ 16 h 745"/>
                <a:gd name="T44" fmla="*/ 120 w 316"/>
                <a:gd name="T45" fmla="*/ 56 h 745"/>
                <a:gd name="T46" fmla="*/ 133 w 316"/>
                <a:gd name="T47" fmla="*/ 99 h 745"/>
                <a:gd name="T48" fmla="*/ 133 w 316"/>
                <a:gd name="T49" fmla="*/ 127 h 745"/>
                <a:gd name="T50" fmla="*/ 133 w 316"/>
                <a:gd name="T51" fmla="*/ 155 h 745"/>
                <a:gd name="T52" fmla="*/ 129 w 316"/>
                <a:gd name="T53" fmla="*/ 190 h 745"/>
                <a:gd name="T54" fmla="*/ 129 w 316"/>
                <a:gd name="T55" fmla="*/ 233 h 745"/>
                <a:gd name="T56" fmla="*/ 124 w 316"/>
                <a:gd name="T57" fmla="*/ 284 h 745"/>
                <a:gd name="T58" fmla="*/ 120 w 316"/>
                <a:gd name="T59" fmla="*/ 340 h 745"/>
                <a:gd name="T60" fmla="*/ 120 w 316"/>
                <a:gd name="T61" fmla="*/ 390 h 745"/>
                <a:gd name="T62" fmla="*/ 120 w 316"/>
                <a:gd name="T63" fmla="*/ 428 h 745"/>
                <a:gd name="T64" fmla="*/ 120 w 316"/>
                <a:gd name="T65" fmla="*/ 459 h 745"/>
                <a:gd name="T66" fmla="*/ 120 w 316"/>
                <a:gd name="T67" fmla="*/ 479 h 745"/>
                <a:gd name="T68" fmla="*/ 124 w 316"/>
                <a:gd name="T69" fmla="*/ 486 h 745"/>
                <a:gd name="T70" fmla="*/ 129 w 316"/>
                <a:gd name="T71" fmla="*/ 489 h 745"/>
                <a:gd name="T72" fmla="*/ 142 w 316"/>
                <a:gd name="T73" fmla="*/ 484 h 745"/>
                <a:gd name="T74" fmla="*/ 160 w 316"/>
                <a:gd name="T75" fmla="*/ 471 h 745"/>
                <a:gd name="T76" fmla="*/ 182 w 316"/>
                <a:gd name="T77" fmla="*/ 454 h 745"/>
                <a:gd name="T78" fmla="*/ 209 w 316"/>
                <a:gd name="T79" fmla="*/ 428 h 745"/>
                <a:gd name="T80" fmla="*/ 240 w 316"/>
                <a:gd name="T81" fmla="*/ 400 h 745"/>
                <a:gd name="T82" fmla="*/ 267 w 316"/>
                <a:gd name="T83" fmla="*/ 380 h 745"/>
                <a:gd name="T84" fmla="*/ 289 w 316"/>
                <a:gd name="T85" fmla="*/ 365 h 745"/>
                <a:gd name="T86" fmla="*/ 302 w 316"/>
                <a:gd name="T87" fmla="*/ 357 h 745"/>
                <a:gd name="T88" fmla="*/ 311 w 316"/>
                <a:gd name="T89" fmla="*/ 355 h 745"/>
                <a:gd name="T90" fmla="*/ 316 w 316"/>
                <a:gd name="T91" fmla="*/ 357 h 745"/>
                <a:gd name="T92" fmla="*/ 311 w 316"/>
                <a:gd name="T93" fmla="*/ 370 h 745"/>
                <a:gd name="T94" fmla="*/ 298 w 316"/>
                <a:gd name="T95" fmla="*/ 390 h 745"/>
                <a:gd name="T96" fmla="*/ 280 w 316"/>
                <a:gd name="T97" fmla="*/ 421 h 745"/>
                <a:gd name="T98" fmla="*/ 249 w 316"/>
                <a:gd name="T99" fmla="*/ 461 h 745"/>
                <a:gd name="T100" fmla="*/ 213 w 316"/>
                <a:gd name="T101" fmla="*/ 509 h 745"/>
                <a:gd name="T102" fmla="*/ 178 w 316"/>
                <a:gd name="T103" fmla="*/ 555 h 745"/>
                <a:gd name="T104" fmla="*/ 147 w 316"/>
                <a:gd name="T105" fmla="*/ 598 h 745"/>
                <a:gd name="T106" fmla="*/ 124 w 316"/>
                <a:gd name="T107" fmla="*/ 633 h 745"/>
                <a:gd name="T108" fmla="*/ 102 w 316"/>
                <a:gd name="T109" fmla="*/ 664 h 745"/>
                <a:gd name="T110" fmla="*/ 93 w 316"/>
                <a:gd name="T111" fmla="*/ 689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6" h="745">
                  <a:moveTo>
                    <a:pt x="89" y="694"/>
                  </a:moveTo>
                  <a:lnTo>
                    <a:pt x="84" y="707"/>
                  </a:lnTo>
                  <a:lnTo>
                    <a:pt x="80" y="717"/>
                  </a:lnTo>
                  <a:lnTo>
                    <a:pt x="80" y="727"/>
                  </a:lnTo>
                  <a:lnTo>
                    <a:pt x="75" y="732"/>
                  </a:lnTo>
                  <a:lnTo>
                    <a:pt x="71" y="737"/>
                  </a:lnTo>
                  <a:lnTo>
                    <a:pt x="66" y="742"/>
                  </a:lnTo>
                  <a:lnTo>
                    <a:pt x="66" y="742"/>
                  </a:lnTo>
                  <a:lnTo>
                    <a:pt x="62" y="745"/>
                  </a:lnTo>
                  <a:lnTo>
                    <a:pt x="58" y="742"/>
                  </a:lnTo>
                  <a:lnTo>
                    <a:pt x="53" y="742"/>
                  </a:lnTo>
                  <a:lnTo>
                    <a:pt x="49" y="737"/>
                  </a:lnTo>
                  <a:lnTo>
                    <a:pt x="44" y="732"/>
                  </a:lnTo>
                  <a:lnTo>
                    <a:pt x="40" y="727"/>
                  </a:lnTo>
                  <a:lnTo>
                    <a:pt x="35" y="717"/>
                  </a:lnTo>
                  <a:lnTo>
                    <a:pt x="31" y="707"/>
                  </a:lnTo>
                  <a:lnTo>
                    <a:pt x="26" y="694"/>
                  </a:lnTo>
                  <a:lnTo>
                    <a:pt x="17" y="684"/>
                  </a:lnTo>
                  <a:lnTo>
                    <a:pt x="13" y="671"/>
                  </a:lnTo>
                  <a:lnTo>
                    <a:pt x="9" y="661"/>
                  </a:lnTo>
                  <a:lnTo>
                    <a:pt x="4" y="653"/>
                  </a:lnTo>
                  <a:lnTo>
                    <a:pt x="4" y="646"/>
                  </a:lnTo>
                  <a:lnTo>
                    <a:pt x="0" y="641"/>
                  </a:lnTo>
                  <a:lnTo>
                    <a:pt x="0" y="636"/>
                  </a:lnTo>
                  <a:lnTo>
                    <a:pt x="4" y="633"/>
                  </a:lnTo>
                  <a:lnTo>
                    <a:pt x="4" y="626"/>
                  </a:lnTo>
                  <a:lnTo>
                    <a:pt x="4" y="621"/>
                  </a:lnTo>
                  <a:lnTo>
                    <a:pt x="9" y="610"/>
                  </a:lnTo>
                  <a:lnTo>
                    <a:pt x="9" y="603"/>
                  </a:lnTo>
                  <a:lnTo>
                    <a:pt x="13" y="593"/>
                  </a:lnTo>
                  <a:lnTo>
                    <a:pt x="17" y="580"/>
                  </a:lnTo>
                  <a:lnTo>
                    <a:pt x="22" y="570"/>
                  </a:lnTo>
                  <a:lnTo>
                    <a:pt x="31" y="557"/>
                  </a:lnTo>
                  <a:lnTo>
                    <a:pt x="31" y="552"/>
                  </a:lnTo>
                  <a:lnTo>
                    <a:pt x="31" y="547"/>
                  </a:lnTo>
                  <a:lnTo>
                    <a:pt x="35" y="542"/>
                  </a:lnTo>
                  <a:lnTo>
                    <a:pt x="35" y="537"/>
                  </a:lnTo>
                  <a:lnTo>
                    <a:pt x="35" y="529"/>
                  </a:lnTo>
                  <a:lnTo>
                    <a:pt x="40" y="522"/>
                  </a:lnTo>
                  <a:lnTo>
                    <a:pt x="40" y="512"/>
                  </a:lnTo>
                  <a:lnTo>
                    <a:pt x="40" y="502"/>
                  </a:lnTo>
                  <a:lnTo>
                    <a:pt x="44" y="491"/>
                  </a:lnTo>
                  <a:lnTo>
                    <a:pt x="44" y="479"/>
                  </a:lnTo>
                  <a:lnTo>
                    <a:pt x="44" y="466"/>
                  </a:lnTo>
                  <a:lnTo>
                    <a:pt x="49" y="454"/>
                  </a:lnTo>
                  <a:lnTo>
                    <a:pt x="49" y="438"/>
                  </a:lnTo>
                  <a:lnTo>
                    <a:pt x="49" y="423"/>
                  </a:lnTo>
                  <a:lnTo>
                    <a:pt x="49" y="408"/>
                  </a:lnTo>
                  <a:lnTo>
                    <a:pt x="53" y="390"/>
                  </a:lnTo>
                  <a:lnTo>
                    <a:pt x="53" y="373"/>
                  </a:lnTo>
                  <a:lnTo>
                    <a:pt x="53" y="355"/>
                  </a:lnTo>
                  <a:lnTo>
                    <a:pt x="58" y="335"/>
                  </a:lnTo>
                  <a:lnTo>
                    <a:pt x="58" y="314"/>
                  </a:lnTo>
                  <a:lnTo>
                    <a:pt x="58" y="294"/>
                  </a:lnTo>
                  <a:lnTo>
                    <a:pt x="58" y="271"/>
                  </a:lnTo>
                  <a:lnTo>
                    <a:pt x="62" y="249"/>
                  </a:lnTo>
                  <a:lnTo>
                    <a:pt x="62" y="223"/>
                  </a:lnTo>
                  <a:lnTo>
                    <a:pt x="62" y="200"/>
                  </a:lnTo>
                  <a:lnTo>
                    <a:pt x="66" y="173"/>
                  </a:lnTo>
                  <a:lnTo>
                    <a:pt x="66" y="147"/>
                  </a:lnTo>
                  <a:lnTo>
                    <a:pt x="66" y="119"/>
                  </a:lnTo>
                  <a:lnTo>
                    <a:pt x="71" y="92"/>
                  </a:lnTo>
                  <a:lnTo>
                    <a:pt x="71" y="61"/>
                  </a:lnTo>
                  <a:lnTo>
                    <a:pt x="71" y="33"/>
                  </a:lnTo>
                  <a:lnTo>
                    <a:pt x="75" y="0"/>
                  </a:lnTo>
                  <a:lnTo>
                    <a:pt x="89" y="16"/>
                  </a:lnTo>
                  <a:lnTo>
                    <a:pt x="98" y="28"/>
                  </a:lnTo>
                  <a:lnTo>
                    <a:pt x="111" y="43"/>
                  </a:lnTo>
                  <a:lnTo>
                    <a:pt x="120" y="56"/>
                  </a:lnTo>
                  <a:lnTo>
                    <a:pt x="124" y="71"/>
                  </a:lnTo>
                  <a:lnTo>
                    <a:pt x="129" y="87"/>
                  </a:lnTo>
                  <a:lnTo>
                    <a:pt x="133" y="99"/>
                  </a:lnTo>
                  <a:lnTo>
                    <a:pt x="133" y="112"/>
                  </a:lnTo>
                  <a:lnTo>
                    <a:pt x="133" y="119"/>
                  </a:lnTo>
                  <a:lnTo>
                    <a:pt x="133" y="127"/>
                  </a:lnTo>
                  <a:lnTo>
                    <a:pt x="133" y="135"/>
                  </a:lnTo>
                  <a:lnTo>
                    <a:pt x="133" y="145"/>
                  </a:lnTo>
                  <a:lnTo>
                    <a:pt x="133" y="155"/>
                  </a:lnTo>
                  <a:lnTo>
                    <a:pt x="133" y="168"/>
                  </a:lnTo>
                  <a:lnTo>
                    <a:pt x="129" y="178"/>
                  </a:lnTo>
                  <a:lnTo>
                    <a:pt x="129" y="190"/>
                  </a:lnTo>
                  <a:lnTo>
                    <a:pt x="129" y="203"/>
                  </a:lnTo>
                  <a:lnTo>
                    <a:pt x="129" y="218"/>
                  </a:lnTo>
                  <a:lnTo>
                    <a:pt x="129" y="233"/>
                  </a:lnTo>
                  <a:lnTo>
                    <a:pt x="129" y="249"/>
                  </a:lnTo>
                  <a:lnTo>
                    <a:pt x="124" y="266"/>
                  </a:lnTo>
                  <a:lnTo>
                    <a:pt x="124" y="284"/>
                  </a:lnTo>
                  <a:lnTo>
                    <a:pt x="124" y="302"/>
                  </a:lnTo>
                  <a:lnTo>
                    <a:pt x="124" y="322"/>
                  </a:lnTo>
                  <a:lnTo>
                    <a:pt x="120" y="340"/>
                  </a:lnTo>
                  <a:lnTo>
                    <a:pt x="120" y="357"/>
                  </a:lnTo>
                  <a:lnTo>
                    <a:pt x="120" y="375"/>
                  </a:lnTo>
                  <a:lnTo>
                    <a:pt x="120" y="390"/>
                  </a:lnTo>
                  <a:lnTo>
                    <a:pt x="120" y="403"/>
                  </a:lnTo>
                  <a:lnTo>
                    <a:pt x="120" y="418"/>
                  </a:lnTo>
                  <a:lnTo>
                    <a:pt x="120" y="428"/>
                  </a:lnTo>
                  <a:lnTo>
                    <a:pt x="120" y="441"/>
                  </a:lnTo>
                  <a:lnTo>
                    <a:pt x="120" y="451"/>
                  </a:lnTo>
                  <a:lnTo>
                    <a:pt x="120" y="459"/>
                  </a:lnTo>
                  <a:lnTo>
                    <a:pt x="120" y="466"/>
                  </a:lnTo>
                  <a:lnTo>
                    <a:pt x="120" y="474"/>
                  </a:lnTo>
                  <a:lnTo>
                    <a:pt x="120" y="479"/>
                  </a:lnTo>
                  <a:lnTo>
                    <a:pt x="120" y="481"/>
                  </a:lnTo>
                  <a:lnTo>
                    <a:pt x="120" y="486"/>
                  </a:lnTo>
                  <a:lnTo>
                    <a:pt x="124" y="486"/>
                  </a:lnTo>
                  <a:lnTo>
                    <a:pt x="124" y="489"/>
                  </a:lnTo>
                  <a:lnTo>
                    <a:pt x="124" y="489"/>
                  </a:lnTo>
                  <a:lnTo>
                    <a:pt x="129" y="489"/>
                  </a:lnTo>
                  <a:lnTo>
                    <a:pt x="133" y="486"/>
                  </a:lnTo>
                  <a:lnTo>
                    <a:pt x="138" y="486"/>
                  </a:lnTo>
                  <a:lnTo>
                    <a:pt x="142" y="484"/>
                  </a:lnTo>
                  <a:lnTo>
                    <a:pt x="147" y="479"/>
                  </a:lnTo>
                  <a:lnTo>
                    <a:pt x="151" y="476"/>
                  </a:lnTo>
                  <a:lnTo>
                    <a:pt x="160" y="471"/>
                  </a:lnTo>
                  <a:lnTo>
                    <a:pt x="164" y="466"/>
                  </a:lnTo>
                  <a:lnTo>
                    <a:pt x="173" y="461"/>
                  </a:lnTo>
                  <a:lnTo>
                    <a:pt x="182" y="454"/>
                  </a:lnTo>
                  <a:lnTo>
                    <a:pt x="191" y="446"/>
                  </a:lnTo>
                  <a:lnTo>
                    <a:pt x="200" y="438"/>
                  </a:lnTo>
                  <a:lnTo>
                    <a:pt x="209" y="428"/>
                  </a:lnTo>
                  <a:lnTo>
                    <a:pt x="222" y="418"/>
                  </a:lnTo>
                  <a:lnTo>
                    <a:pt x="231" y="408"/>
                  </a:lnTo>
                  <a:lnTo>
                    <a:pt x="240" y="400"/>
                  </a:lnTo>
                  <a:lnTo>
                    <a:pt x="249" y="393"/>
                  </a:lnTo>
                  <a:lnTo>
                    <a:pt x="258" y="388"/>
                  </a:lnTo>
                  <a:lnTo>
                    <a:pt x="267" y="380"/>
                  </a:lnTo>
                  <a:lnTo>
                    <a:pt x="276" y="375"/>
                  </a:lnTo>
                  <a:lnTo>
                    <a:pt x="280" y="370"/>
                  </a:lnTo>
                  <a:lnTo>
                    <a:pt x="289" y="365"/>
                  </a:lnTo>
                  <a:lnTo>
                    <a:pt x="294" y="362"/>
                  </a:lnTo>
                  <a:lnTo>
                    <a:pt x="298" y="360"/>
                  </a:lnTo>
                  <a:lnTo>
                    <a:pt x="302" y="357"/>
                  </a:lnTo>
                  <a:lnTo>
                    <a:pt x="307" y="355"/>
                  </a:lnTo>
                  <a:lnTo>
                    <a:pt x="307" y="355"/>
                  </a:lnTo>
                  <a:lnTo>
                    <a:pt x="311" y="355"/>
                  </a:lnTo>
                  <a:lnTo>
                    <a:pt x="311" y="355"/>
                  </a:lnTo>
                  <a:lnTo>
                    <a:pt x="311" y="355"/>
                  </a:lnTo>
                  <a:lnTo>
                    <a:pt x="316" y="357"/>
                  </a:lnTo>
                  <a:lnTo>
                    <a:pt x="316" y="360"/>
                  </a:lnTo>
                  <a:lnTo>
                    <a:pt x="311" y="365"/>
                  </a:lnTo>
                  <a:lnTo>
                    <a:pt x="311" y="370"/>
                  </a:lnTo>
                  <a:lnTo>
                    <a:pt x="307" y="375"/>
                  </a:lnTo>
                  <a:lnTo>
                    <a:pt x="302" y="383"/>
                  </a:lnTo>
                  <a:lnTo>
                    <a:pt x="298" y="390"/>
                  </a:lnTo>
                  <a:lnTo>
                    <a:pt x="294" y="400"/>
                  </a:lnTo>
                  <a:lnTo>
                    <a:pt x="285" y="410"/>
                  </a:lnTo>
                  <a:lnTo>
                    <a:pt x="280" y="421"/>
                  </a:lnTo>
                  <a:lnTo>
                    <a:pt x="271" y="433"/>
                  </a:lnTo>
                  <a:lnTo>
                    <a:pt x="262" y="446"/>
                  </a:lnTo>
                  <a:lnTo>
                    <a:pt x="249" y="461"/>
                  </a:lnTo>
                  <a:lnTo>
                    <a:pt x="240" y="476"/>
                  </a:lnTo>
                  <a:lnTo>
                    <a:pt x="227" y="491"/>
                  </a:lnTo>
                  <a:lnTo>
                    <a:pt x="213" y="509"/>
                  </a:lnTo>
                  <a:lnTo>
                    <a:pt x="205" y="524"/>
                  </a:lnTo>
                  <a:lnTo>
                    <a:pt x="191" y="540"/>
                  </a:lnTo>
                  <a:lnTo>
                    <a:pt x="178" y="555"/>
                  </a:lnTo>
                  <a:lnTo>
                    <a:pt x="169" y="570"/>
                  </a:lnTo>
                  <a:lnTo>
                    <a:pt x="156" y="585"/>
                  </a:lnTo>
                  <a:lnTo>
                    <a:pt x="147" y="598"/>
                  </a:lnTo>
                  <a:lnTo>
                    <a:pt x="138" y="610"/>
                  </a:lnTo>
                  <a:lnTo>
                    <a:pt x="129" y="623"/>
                  </a:lnTo>
                  <a:lnTo>
                    <a:pt x="124" y="633"/>
                  </a:lnTo>
                  <a:lnTo>
                    <a:pt x="115" y="643"/>
                  </a:lnTo>
                  <a:lnTo>
                    <a:pt x="111" y="653"/>
                  </a:lnTo>
                  <a:lnTo>
                    <a:pt x="102" y="664"/>
                  </a:lnTo>
                  <a:lnTo>
                    <a:pt x="98" y="674"/>
                  </a:lnTo>
                  <a:lnTo>
                    <a:pt x="98" y="681"/>
                  </a:lnTo>
                  <a:lnTo>
                    <a:pt x="93" y="689"/>
                  </a:lnTo>
                  <a:lnTo>
                    <a:pt x="89" y="694"/>
                  </a:lnTo>
                  <a:lnTo>
                    <a:pt x="89" y="694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2555875" y="3830638"/>
              <a:ext cx="1158875" cy="942975"/>
            </a:xfrm>
            <a:custGeom>
              <a:avLst/>
              <a:gdLst>
                <a:gd name="T0" fmla="*/ 592 w 730"/>
                <a:gd name="T1" fmla="*/ 486 h 594"/>
                <a:gd name="T2" fmla="*/ 623 w 730"/>
                <a:gd name="T3" fmla="*/ 501 h 594"/>
                <a:gd name="T4" fmla="*/ 654 w 730"/>
                <a:gd name="T5" fmla="*/ 513 h 594"/>
                <a:gd name="T6" fmla="*/ 681 w 730"/>
                <a:gd name="T7" fmla="*/ 523 h 594"/>
                <a:gd name="T8" fmla="*/ 699 w 730"/>
                <a:gd name="T9" fmla="*/ 534 h 594"/>
                <a:gd name="T10" fmla="*/ 717 w 730"/>
                <a:gd name="T11" fmla="*/ 541 h 594"/>
                <a:gd name="T12" fmla="*/ 725 w 730"/>
                <a:gd name="T13" fmla="*/ 549 h 594"/>
                <a:gd name="T14" fmla="*/ 730 w 730"/>
                <a:gd name="T15" fmla="*/ 551 h 594"/>
                <a:gd name="T16" fmla="*/ 730 w 730"/>
                <a:gd name="T17" fmla="*/ 556 h 594"/>
                <a:gd name="T18" fmla="*/ 717 w 730"/>
                <a:gd name="T19" fmla="*/ 564 h 594"/>
                <a:gd name="T20" fmla="*/ 694 w 730"/>
                <a:gd name="T21" fmla="*/ 572 h 594"/>
                <a:gd name="T22" fmla="*/ 659 w 730"/>
                <a:gd name="T23" fmla="*/ 579 h 594"/>
                <a:gd name="T24" fmla="*/ 614 w 730"/>
                <a:gd name="T25" fmla="*/ 587 h 594"/>
                <a:gd name="T26" fmla="*/ 574 w 730"/>
                <a:gd name="T27" fmla="*/ 592 h 594"/>
                <a:gd name="T28" fmla="*/ 534 w 730"/>
                <a:gd name="T29" fmla="*/ 594 h 594"/>
                <a:gd name="T30" fmla="*/ 498 w 730"/>
                <a:gd name="T31" fmla="*/ 592 h 594"/>
                <a:gd name="T32" fmla="*/ 472 w 730"/>
                <a:gd name="T33" fmla="*/ 584 h 594"/>
                <a:gd name="T34" fmla="*/ 445 w 730"/>
                <a:gd name="T35" fmla="*/ 577 h 594"/>
                <a:gd name="T36" fmla="*/ 423 w 730"/>
                <a:gd name="T37" fmla="*/ 566 h 594"/>
                <a:gd name="T38" fmla="*/ 400 w 730"/>
                <a:gd name="T39" fmla="*/ 549 h 594"/>
                <a:gd name="T40" fmla="*/ 391 w 730"/>
                <a:gd name="T41" fmla="*/ 536 h 594"/>
                <a:gd name="T42" fmla="*/ 383 w 730"/>
                <a:gd name="T43" fmla="*/ 529 h 594"/>
                <a:gd name="T44" fmla="*/ 374 w 730"/>
                <a:gd name="T45" fmla="*/ 516 h 594"/>
                <a:gd name="T46" fmla="*/ 360 w 730"/>
                <a:gd name="T47" fmla="*/ 501 h 594"/>
                <a:gd name="T48" fmla="*/ 347 w 730"/>
                <a:gd name="T49" fmla="*/ 480 h 594"/>
                <a:gd name="T50" fmla="*/ 329 w 730"/>
                <a:gd name="T51" fmla="*/ 458 h 594"/>
                <a:gd name="T52" fmla="*/ 311 w 730"/>
                <a:gd name="T53" fmla="*/ 430 h 594"/>
                <a:gd name="T54" fmla="*/ 289 w 730"/>
                <a:gd name="T55" fmla="*/ 399 h 594"/>
                <a:gd name="T56" fmla="*/ 262 w 730"/>
                <a:gd name="T57" fmla="*/ 367 h 594"/>
                <a:gd name="T58" fmla="*/ 236 w 730"/>
                <a:gd name="T59" fmla="*/ 329 h 594"/>
                <a:gd name="T60" fmla="*/ 204 w 730"/>
                <a:gd name="T61" fmla="*/ 288 h 594"/>
                <a:gd name="T62" fmla="*/ 173 w 730"/>
                <a:gd name="T63" fmla="*/ 245 h 594"/>
                <a:gd name="T64" fmla="*/ 138 w 730"/>
                <a:gd name="T65" fmla="*/ 197 h 594"/>
                <a:gd name="T66" fmla="*/ 102 w 730"/>
                <a:gd name="T67" fmla="*/ 144 h 594"/>
                <a:gd name="T68" fmla="*/ 62 w 730"/>
                <a:gd name="T69" fmla="*/ 88 h 594"/>
                <a:gd name="T70" fmla="*/ 22 w 730"/>
                <a:gd name="T71" fmla="*/ 30 h 594"/>
                <a:gd name="T72" fmla="*/ 53 w 730"/>
                <a:gd name="T73" fmla="*/ 0 h 594"/>
                <a:gd name="T74" fmla="*/ 120 w 730"/>
                <a:gd name="T75" fmla="*/ 83 h 594"/>
                <a:gd name="T76" fmla="*/ 187 w 730"/>
                <a:gd name="T77" fmla="*/ 162 h 594"/>
                <a:gd name="T78" fmla="*/ 244 w 730"/>
                <a:gd name="T79" fmla="*/ 230 h 594"/>
                <a:gd name="T80" fmla="*/ 307 w 730"/>
                <a:gd name="T81" fmla="*/ 291 h 594"/>
                <a:gd name="T82" fmla="*/ 365 w 730"/>
                <a:gd name="T83" fmla="*/ 344 h 594"/>
                <a:gd name="T84" fmla="*/ 427 w 730"/>
                <a:gd name="T85" fmla="*/ 394 h 594"/>
                <a:gd name="T86" fmla="*/ 498 w 730"/>
                <a:gd name="T87" fmla="*/ 437 h 594"/>
                <a:gd name="T88" fmla="*/ 574 w 730"/>
                <a:gd name="T89" fmla="*/ 47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0" h="594">
                  <a:moveTo>
                    <a:pt x="574" y="478"/>
                  </a:moveTo>
                  <a:lnTo>
                    <a:pt x="592" y="486"/>
                  </a:lnTo>
                  <a:lnTo>
                    <a:pt x="610" y="493"/>
                  </a:lnTo>
                  <a:lnTo>
                    <a:pt x="623" y="501"/>
                  </a:lnTo>
                  <a:lnTo>
                    <a:pt x="641" y="506"/>
                  </a:lnTo>
                  <a:lnTo>
                    <a:pt x="654" y="513"/>
                  </a:lnTo>
                  <a:lnTo>
                    <a:pt x="668" y="518"/>
                  </a:lnTo>
                  <a:lnTo>
                    <a:pt x="681" y="523"/>
                  </a:lnTo>
                  <a:lnTo>
                    <a:pt x="690" y="529"/>
                  </a:lnTo>
                  <a:lnTo>
                    <a:pt x="699" y="534"/>
                  </a:lnTo>
                  <a:lnTo>
                    <a:pt x="708" y="539"/>
                  </a:lnTo>
                  <a:lnTo>
                    <a:pt x="717" y="541"/>
                  </a:lnTo>
                  <a:lnTo>
                    <a:pt x="721" y="544"/>
                  </a:lnTo>
                  <a:lnTo>
                    <a:pt x="725" y="549"/>
                  </a:lnTo>
                  <a:lnTo>
                    <a:pt x="730" y="551"/>
                  </a:lnTo>
                  <a:lnTo>
                    <a:pt x="730" y="551"/>
                  </a:lnTo>
                  <a:lnTo>
                    <a:pt x="730" y="554"/>
                  </a:lnTo>
                  <a:lnTo>
                    <a:pt x="730" y="556"/>
                  </a:lnTo>
                  <a:lnTo>
                    <a:pt x="725" y="559"/>
                  </a:lnTo>
                  <a:lnTo>
                    <a:pt x="717" y="564"/>
                  </a:lnTo>
                  <a:lnTo>
                    <a:pt x="708" y="566"/>
                  </a:lnTo>
                  <a:lnTo>
                    <a:pt x="694" y="572"/>
                  </a:lnTo>
                  <a:lnTo>
                    <a:pt x="676" y="574"/>
                  </a:lnTo>
                  <a:lnTo>
                    <a:pt x="659" y="579"/>
                  </a:lnTo>
                  <a:lnTo>
                    <a:pt x="636" y="582"/>
                  </a:lnTo>
                  <a:lnTo>
                    <a:pt x="614" y="587"/>
                  </a:lnTo>
                  <a:lnTo>
                    <a:pt x="592" y="589"/>
                  </a:lnTo>
                  <a:lnTo>
                    <a:pt x="574" y="592"/>
                  </a:lnTo>
                  <a:lnTo>
                    <a:pt x="552" y="592"/>
                  </a:lnTo>
                  <a:lnTo>
                    <a:pt x="534" y="594"/>
                  </a:lnTo>
                  <a:lnTo>
                    <a:pt x="516" y="592"/>
                  </a:lnTo>
                  <a:lnTo>
                    <a:pt x="498" y="592"/>
                  </a:lnTo>
                  <a:lnTo>
                    <a:pt x="485" y="589"/>
                  </a:lnTo>
                  <a:lnTo>
                    <a:pt x="472" y="584"/>
                  </a:lnTo>
                  <a:lnTo>
                    <a:pt x="458" y="582"/>
                  </a:lnTo>
                  <a:lnTo>
                    <a:pt x="445" y="577"/>
                  </a:lnTo>
                  <a:lnTo>
                    <a:pt x="432" y="572"/>
                  </a:lnTo>
                  <a:lnTo>
                    <a:pt x="423" y="566"/>
                  </a:lnTo>
                  <a:lnTo>
                    <a:pt x="409" y="559"/>
                  </a:lnTo>
                  <a:lnTo>
                    <a:pt x="400" y="549"/>
                  </a:lnTo>
                  <a:lnTo>
                    <a:pt x="391" y="541"/>
                  </a:lnTo>
                  <a:lnTo>
                    <a:pt x="391" y="536"/>
                  </a:lnTo>
                  <a:lnTo>
                    <a:pt x="387" y="534"/>
                  </a:lnTo>
                  <a:lnTo>
                    <a:pt x="383" y="529"/>
                  </a:lnTo>
                  <a:lnTo>
                    <a:pt x="378" y="523"/>
                  </a:lnTo>
                  <a:lnTo>
                    <a:pt x="374" y="516"/>
                  </a:lnTo>
                  <a:lnTo>
                    <a:pt x="369" y="508"/>
                  </a:lnTo>
                  <a:lnTo>
                    <a:pt x="360" y="501"/>
                  </a:lnTo>
                  <a:lnTo>
                    <a:pt x="356" y="491"/>
                  </a:lnTo>
                  <a:lnTo>
                    <a:pt x="347" y="480"/>
                  </a:lnTo>
                  <a:lnTo>
                    <a:pt x="338" y="470"/>
                  </a:lnTo>
                  <a:lnTo>
                    <a:pt x="329" y="458"/>
                  </a:lnTo>
                  <a:lnTo>
                    <a:pt x="320" y="445"/>
                  </a:lnTo>
                  <a:lnTo>
                    <a:pt x="311" y="430"/>
                  </a:lnTo>
                  <a:lnTo>
                    <a:pt x="298" y="417"/>
                  </a:lnTo>
                  <a:lnTo>
                    <a:pt x="289" y="399"/>
                  </a:lnTo>
                  <a:lnTo>
                    <a:pt x="276" y="384"/>
                  </a:lnTo>
                  <a:lnTo>
                    <a:pt x="262" y="367"/>
                  </a:lnTo>
                  <a:lnTo>
                    <a:pt x="249" y="349"/>
                  </a:lnTo>
                  <a:lnTo>
                    <a:pt x="236" y="329"/>
                  </a:lnTo>
                  <a:lnTo>
                    <a:pt x="222" y="308"/>
                  </a:lnTo>
                  <a:lnTo>
                    <a:pt x="204" y="288"/>
                  </a:lnTo>
                  <a:lnTo>
                    <a:pt x="191" y="268"/>
                  </a:lnTo>
                  <a:lnTo>
                    <a:pt x="173" y="245"/>
                  </a:lnTo>
                  <a:lnTo>
                    <a:pt x="155" y="220"/>
                  </a:lnTo>
                  <a:lnTo>
                    <a:pt x="138" y="197"/>
                  </a:lnTo>
                  <a:lnTo>
                    <a:pt x="120" y="172"/>
                  </a:lnTo>
                  <a:lnTo>
                    <a:pt x="102" y="144"/>
                  </a:lnTo>
                  <a:lnTo>
                    <a:pt x="84" y="116"/>
                  </a:lnTo>
                  <a:lnTo>
                    <a:pt x="62" y="88"/>
                  </a:lnTo>
                  <a:lnTo>
                    <a:pt x="44" y="60"/>
                  </a:lnTo>
                  <a:lnTo>
                    <a:pt x="22" y="30"/>
                  </a:lnTo>
                  <a:lnTo>
                    <a:pt x="0" y="0"/>
                  </a:lnTo>
                  <a:lnTo>
                    <a:pt x="53" y="0"/>
                  </a:lnTo>
                  <a:lnTo>
                    <a:pt x="89" y="43"/>
                  </a:lnTo>
                  <a:lnTo>
                    <a:pt x="120" y="83"/>
                  </a:lnTo>
                  <a:lnTo>
                    <a:pt x="155" y="124"/>
                  </a:lnTo>
                  <a:lnTo>
                    <a:pt x="187" y="162"/>
                  </a:lnTo>
                  <a:lnTo>
                    <a:pt x="218" y="194"/>
                  </a:lnTo>
                  <a:lnTo>
                    <a:pt x="244" y="230"/>
                  </a:lnTo>
                  <a:lnTo>
                    <a:pt x="276" y="260"/>
                  </a:lnTo>
                  <a:lnTo>
                    <a:pt x="307" y="291"/>
                  </a:lnTo>
                  <a:lnTo>
                    <a:pt x="334" y="318"/>
                  </a:lnTo>
                  <a:lnTo>
                    <a:pt x="365" y="344"/>
                  </a:lnTo>
                  <a:lnTo>
                    <a:pt x="396" y="369"/>
                  </a:lnTo>
                  <a:lnTo>
                    <a:pt x="427" y="394"/>
                  </a:lnTo>
                  <a:lnTo>
                    <a:pt x="463" y="417"/>
                  </a:lnTo>
                  <a:lnTo>
                    <a:pt x="498" y="437"/>
                  </a:lnTo>
                  <a:lnTo>
                    <a:pt x="534" y="458"/>
                  </a:lnTo>
                  <a:lnTo>
                    <a:pt x="574" y="478"/>
                  </a:lnTo>
                  <a:lnTo>
                    <a:pt x="574" y="478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2908300" y="3870326"/>
              <a:ext cx="438150" cy="422275"/>
            </a:xfrm>
            <a:custGeom>
              <a:avLst/>
              <a:gdLst>
                <a:gd name="T0" fmla="*/ 161 w 276"/>
                <a:gd name="T1" fmla="*/ 35 h 266"/>
                <a:gd name="T2" fmla="*/ 152 w 276"/>
                <a:gd name="T3" fmla="*/ 25 h 266"/>
                <a:gd name="T4" fmla="*/ 152 w 276"/>
                <a:gd name="T5" fmla="*/ 18 h 266"/>
                <a:gd name="T6" fmla="*/ 152 w 276"/>
                <a:gd name="T7" fmla="*/ 7 h 266"/>
                <a:gd name="T8" fmla="*/ 156 w 276"/>
                <a:gd name="T9" fmla="*/ 5 h 266"/>
                <a:gd name="T10" fmla="*/ 161 w 276"/>
                <a:gd name="T11" fmla="*/ 2 h 266"/>
                <a:gd name="T12" fmla="*/ 165 w 276"/>
                <a:gd name="T13" fmla="*/ 0 h 266"/>
                <a:gd name="T14" fmla="*/ 169 w 276"/>
                <a:gd name="T15" fmla="*/ 0 h 266"/>
                <a:gd name="T16" fmla="*/ 174 w 276"/>
                <a:gd name="T17" fmla="*/ 0 h 266"/>
                <a:gd name="T18" fmla="*/ 183 w 276"/>
                <a:gd name="T19" fmla="*/ 0 h 266"/>
                <a:gd name="T20" fmla="*/ 192 w 276"/>
                <a:gd name="T21" fmla="*/ 2 h 266"/>
                <a:gd name="T22" fmla="*/ 201 w 276"/>
                <a:gd name="T23" fmla="*/ 7 h 266"/>
                <a:gd name="T24" fmla="*/ 214 w 276"/>
                <a:gd name="T25" fmla="*/ 10 h 266"/>
                <a:gd name="T26" fmla="*/ 223 w 276"/>
                <a:gd name="T27" fmla="*/ 15 h 266"/>
                <a:gd name="T28" fmla="*/ 245 w 276"/>
                <a:gd name="T29" fmla="*/ 28 h 266"/>
                <a:gd name="T30" fmla="*/ 259 w 276"/>
                <a:gd name="T31" fmla="*/ 40 h 266"/>
                <a:gd name="T32" fmla="*/ 267 w 276"/>
                <a:gd name="T33" fmla="*/ 56 h 266"/>
                <a:gd name="T34" fmla="*/ 272 w 276"/>
                <a:gd name="T35" fmla="*/ 71 h 266"/>
                <a:gd name="T36" fmla="*/ 276 w 276"/>
                <a:gd name="T37" fmla="*/ 78 h 266"/>
                <a:gd name="T38" fmla="*/ 272 w 276"/>
                <a:gd name="T39" fmla="*/ 88 h 266"/>
                <a:gd name="T40" fmla="*/ 267 w 276"/>
                <a:gd name="T41" fmla="*/ 99 h 266"/>
                <a:gd name="T42" fmla="*/ 263 w 276"/>
                <a:gd name="T43" fmla="*/ 109 h 266"/>
                <a:gd name="T44" fmla="*/ 254 w 276"/>
                <a:gd name="T45" fmla="*/ 119 h 266"/>
                <a:gd name="T46" fmla="*/ 241 w 276"/>
                <a:gd name="T47" fmla="*/ 129 h 266"/>
                <a:gd name="T48" fmla="*/ 227 w 276"/>
                <a:gd name="T49" fmla="*/ 142 h 266"/>
                <a:gd name="T50" fmla="*/ 214 w 276"/>
                <a:gd name="T51" fmla="*/ 154 h 266"/>
                <a:gd name="T52" fmla="*/ 196 w 276"/>
                <a:gd name="T53" fmla="*/ 167 h 266"/>
                <a:gd name="T54" fmla="*/ 174 w 276"/>
                <a:gd name="T55" fmla="*/ 180 h 266"/>
                <a:gd name="T56" fmla="*/ 152 w 276"/>
                <a:gd name="T57" fmla="*/ 195 h 266"/>
                <a:gd name="T58" fmla="*/ 129 w 276"/>
                <a:gd name="T59" fmla="*/ 207 h 266"/>
                <a:gd name="T60" fmla="*/ 103 w 276"/>
                <a:gd name="T61" fmla="*/ 220 h 266"/>
                <a:gd name="T62" fmla="*/ 71 w 276"/>
                <a:gd name="T63" fmla="*/ 235 h 266"/>
                <a:gd name="T64" fmla="*/ 45 w 276"/>
                <a:gd name="T65" fmla="*/ 250 h 266"/>
                <a:gd name="T66" fmla="*/ 14 w 276"/>
                <a:gd name="T67" fmla="*/ 266 h 266"/>
                <a:gd name="T68" fmla="*/ 0 w 276"/>
                <a:gd name="T69" fmla="*/ 245 h 266"/>
                <a:gd name="T70" fmla="*/ 27 w 276"/>
                <a:gd name="T71" fmla="*/ 220 h 266"/>
                <a:gd name="T72" fmla="*/ 49 w 276"/>
                <a:gd name="T73" fmla="*/ 197 h 266"/>
                <a:gd name="T74" fmla="*/ 71 w 276"/>
                <a:gd name="T75" fmla="*/ 175 h 266"/>
                <a:gd name="T76" fmla="*/ 89 w 276"/>
                <a:gd name="T77" fmla="*/ 154 h 266"/>
                <a:gd name="T78" fmla="*/ 107 w 276"/>
                <a:gd name="T79" fmla="*/ 137 h 266"/>
                <a:gd name="T80" fmla="*/ 125 w 276"/>
                <a:gd name="T81" fmla="*/ 121 h 266"/>
                <a:gd name="T82" fmla="*/ 138 w 276"/>
                <a:gd name="T83" fmla="*/ 106 h 266"/>
                <a:gd name="T84" fmla="*/ 147 w 276"/>
                <a:gd name="T85" fmla="*/ 91 h 266"/>
                <a:gd name="T86" fmla="*/ 156 w 276"/>
                <a:gd name="T87" fmla="*/ 81 h 266"/>
                <a:gd name="T88" fmla="*/ 161 w 276"/>
                <a:gd name="T89" fmla="*/ 73 h 266"/>
                <a:gd name="T90" fmla="*/ 165 w 276"/>
                <a:gd name="T91" fmla="*/ 63 h 266"/>
                <a:gd name="T92" fmla="*/ 169 w 276"/>
                <a:gd name="T93" fmla="*/ 56 h 266"/>
                <a:gd name="T94" fmla="*/ 169 w 276"/>
                <a:gd name="T95" fmla="*/ 50 h 266"/>
                <a:gd name="T96" fmla="*/ 169 w 276"/>
                <a:gd name="T97" fmla="*/ 45 h 266"/>
                <a:gd name="T98" fmla="*/ 165 w 276"/>
                <a:gd name="T99" fmla="*/ 40 h 266"/>
                <a:gd name="T100" fmla="*/ 161 w 276"/>
                <a:gd name="T101" fmla="*/ 35 h 266"/>
                <a:gd name="T102" fmla="*/ 161 w 276"/>
                <a:gd name="T103" fmla="*/ 3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6" h="266">
                  <a:moveTo>
                    <a:pt x="161" y="35"/>
                  </a:moveTo>
                  <a:lnTo>
                    <a:pt x="152" y="25"/>
                  </a:lnTo>
                  <a:lnTo>
                    <a:pt x="152" y="18"/>
                  </a:lnTo>
                  <a:lnTo>
                    <a:pt x="152" y="7"/>
                  </a:lnTo>
                  <a:lnTo>
                    <a:pt x="156" y="5"/>
                  </a:lnTo>
                  <a:lnTo>
                    <a:pt x="161" y="2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83" y="0"/>
                  </a:lnTo>
                  <a:lnTo>
                    <a:pt x="192" y="2"/>
                  </a:lnTo>
                  <a:lnTo>
                    <a:pt x="201" y="7"/>
                  </a:lnTo>
                  <a:lnTo>
                    <a:pt x="214" y="10"/>
                  </a:lnTo>
                  <a:lnTo>
                    <a:pt x="223" y="15"/>
                  </a:lnTo>
                  <a:lnTo>
                    <a:pt x="245" y="28"/>
                  </a:lnTo>
                  <a:lnTo>
                    <a:pt x="259" y="40"/>
                  </a:lnTo>
                  <a:lnTo>
                    <a:pt x="267" y="56"/>
                  </a:lnTo>
                  <a:lnTo>
                    <a:pt x="272" y="71"/>
                  </a:lnTo>
                  <a:lnTo>
                    <a:pt x="276" y="78"/>
                  </a:lnTo>
                  <a:lnTo>
                    <a:pt x="272" y="88"/>
                  </a:lnTo>
                  <a:lnTo>
                    <a:pt x="267" y="99"/>
                  </a:lnTo>
                  <a:lnTo>
                    <a:pt x="263" y="109"/>
                  </a:lnTo>
                  <a:lnTo>
                    <a:pt x="254" y="119"/>
                  </a:lnTo>
                  <a:lnTo>
                    <a:pt x="241" y="129"/>
                  </a:lnTo>
                  <a:lnTo>
                    <a:pt x="227" y="142"/>
                  </a:lnTo>
                  <a:lnTo>
                    <a:pt x="214" y="154"/>
                  </a:lnTo>
                  <a:lnTo>
                    <a:pt x="196" y="167"/>
                  </a:lnTo>
                  <a:lnTo>
                    <a:pt x="174" y="180"/>
                  </a:lnTo>
                  <a:lnTo>
                    <a:pt x="152" y="195"/>
                  </a:lnTo>
                  <a:lnTo>
                    <a:pt x="129" y="207"/>
                  </a:lnTo>
                  <a:lnTo>
                    <a:pt x="103" y="220"/>
                  </a:lnTo>
                  <a:lnTo>
                    <a:pt x="71" y="235"/>
                  </a:lnTo>
                  <a:lnTo>
                    <a:pt x="45" y="250"/>
                  </a:lnTo>
                  <a:lnTo>
                    <a:pt x="14" y="266"/>
                  </a:lnTo>
                  <a:lnTo>
                    <a:pt x="0" y="245"/>
                  </a:lnTo>
                  <a:lnTo>
                    <a:pt x="27" y="220"/>
                  </a:lnTo>
                  <a:lnTo>
                    <a:pt x="49" y="197"/>
                  </a:lnTo>
                  <a:lnTo>
                    <a:pt x="71" y="175"/>
                  </a:lnTo>
                  <a:lnTo>
                    <a:pt x="89" y="154"/>
                  </a:lnTo>
                  <a:lnTo>
                    <a:pt x="107" y="137"/>
                  </a:lnTo>
                  <a:lnTo>
                    <a:pt x="125" y="121"/>
                  </a:lnTo>
                  <a:lnTo>
                    <a:pt x="138" y="106"/>
                  </a:lnTo>
                  <a:lnTo>
                    <a:pt x="147" y="91"/>
                  </a:lnTo>
                  <a:lnTo>
                    <a:pt x="156" y="81"/>
                  </a:lnTo>
                  <a:lnTo>
                    <a:pt x="161" y="73"/>
                  </a:lnTo>
                  <a:lnTo>
                    <a:pt x="165" y="63"/>
                  </a:lnTo>
                  <a:lnTo>
                    <a:pt x="169" y="56"/>
                  </a:lnTo>
                  <a:lnTo>
                    <a:pt x="169" y="50"/>
                  </a:lnTo>
                  <a:lnTo>
                    <a:pt x="169" y="45"/>
                  </a:lnTo>
                  <a:lnTo>
                    <a:pt x="165" y="40"/>
                  </a:lnTo>
                  <a:lnTo>
                    <a:pt x="161" y="35"/>
                  </a:lnTo>
                  <a:lnTo>
                    <a:pt x="161" y="35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2427288" y="2660651"/>
              <a:ext cx="898525" cy="884238"/>
            </a:xfrm>
            <a:custGeom>
              <a:avLst/>
              <a:gdLst>
                <a:gd name="T0" fmla="*/ 383 w 566"/>
                <a:gd name="T1" fmla="*/ 547 h 557"/>
                <a:gd name="T2" fmla="*/ 379 w 566"/>
                <a:gd name="T3" fmla="*/ 521 h 557"/>
                <a:gd name="T4" fmla="*/ 374 w 566"/>
                <a:gd name="T5" fmla="*/ 486 h 557"/>
                <a:gd name="T6" fmla="*/ 374 w 566"/>
                <a:gd name="T7" fmla="*/ 463 h 557"/>
                <a:gd name="T8" fmla="*/ 379 w 566"/>
                <a:gd name="T9" fmla="*/ 433 h 557"/>
                <a:gd name="T10" fmla="*/ 383 w 566"/>
                <a:gd name="T11" fmla="*/ 397 h 557"/>
                <a:gd name="T12" fmla="*/ 392 w 566"/>
                <a:gd name="T13" fmla="*/ 352 h 557"/>
                <a:gd name="T14" fmla="*/ 406 w 566"/>
                <a:gd name="T15" fmla="*/ 304 h 557"/>
                <a:gd name="T16" fmla="*/ 415 w 566"/>
                <a:gd name="T17" fmla="*/ 251 h 557"/>
                <a:gd name="T18" fmla="*/ 419 w 566"/>
                <a:gd name="T19" fmla="*/ 208 h 557"/>
                <a:gd name="T20" fmla="*/ 428 w 566"/>
                <a:gd name="T21" fmla="*/ 172 h 557"/>
                <a:gd name="T22" fmla="*/ 428 w 566"/>
                <a:gd name="T23" fmla="*/ 144 h 557"/>
                <a:gd name="T24" fmla="*/ 432 w 566"/>
                <a:gd name="T25" fmla="*/ 127 h 557"/>
                <a:gd name="T26" fmla="*/ 428 w 566"/>
                <a:gd name="T27" fmla="*/ 114 h 557"/>
                <a:gd name="T28" fmla="*/ 401 w 566"/>
                <a:gd name="T29" fmla="*/ 96 h 557"/>
                <a:gd name="T30" fmla="*/ 383 w 566"/>
                <a:gd name="T31" fmla="*/ 91 h 557"/>
                <a:gd name="T32" fmla="*/ 352 w 566"/>
                <a:gd name="T33" fmla="*/ 96 h 557"/>
                <a:gd name="T34" fmla="*/ 276 w 566"/>
                <a:gd name="T35" fmla="*/ 111 h 557"/>
                <a:gd name="T36" fmla="*/ 165 w 566"/>
                <a:gd name="T37" fmla="*/ 134 h 557"/>
                <a:gd name="T38" fmla="*/ 72 w 566"/>
                <a:gd name="T39" fmla="*/ 152 h 557"/>
                <a:gd name="T40" fmla="*/ 9 w 566"/>
                <a:gd name="T41" fmla="*/ 160 h 557"/>
                <a:gd name="T42" fmla="*/ 0 w 566"/>
                <a:gd name="T43" fmla="*/ 119 h 557"/>
                <a:gd name="T44" fmla="*/ 23 w 566"/>
                <a:gd name="T45" fmla="*/ 116 h 557"/>
                <a:gd name="T46" fmla="*/ 49 w 566"/>
                <a:gd name="T47" fmla="*/ 111 h 557"/>
                <a:gd name="T48" fmla="*/ 94 w 566"/>
                <a:gd name="T49" fmla="*/ 101 h 557"/>
                <a:gd name="T50" fmla="*/ 147 w 566"/>
                <a:gd name="T51" fmla="*/ 89 h 557"/>
                <a:gd name="T52" fmla="*/ 210 w 566"/>
                <a:gd name="T53" fmla="*/ 71 h 557"/>
                <a:gd name="T54" fmla="*/ 276 w 566"/>
                <a:gd name="T55" fmla="*/ 56 h 557"/>
                <a:gd name="T56" fmla="*/ 325 w 566"/>
                <a:gd name="T57" fmla="*/ 43 h 557"/>
                <a:gd name="T58" fmla="*/ 366 w 566"/>
                <a:gd name="T59" fmla="*/ 30 h 557"/>
                <a:gd name="T60" fmla="*/ 392 w 566"/>
                <a:gd name="T61" fmla="*/ 23 h 557"/>
                <a:gd name="T62" fmla="*/ 406 w 566"/>
                <a:gd name="T63" fmla="*/ 15 h 557"/>
                <a:gd name="T64" fmla="*/ 419 w 566"/>
                <a:gd name="T65" fmla="*/ 5 h 557"/>
                <a:gd name="T66" fmla="*/ 441 w 566"/>
                <a:gd name="T67" fmla="*/ 0 h 557"/>
                <a:gd name="T68" fmla="*/ 464 w 566"/>
                <a:gd name="T69" fmla="*/ 13 h 557"/>
                <a:gd name="T70" fmla="*/ 490 w 566"/>
                <a:gd name="T71" fmla="*/ 30 h 557"/>
                <a:gd name="T72" fmla="*/ 530 w 566"/>
                <a:gd name="T73" fmla="*/ 63 h 557"/>
                <a:gd name="T74" fmla="*/ 553 w 566"/>
                <a:gd name="T75" fmla="*/ 91 h 557"/>
                <a:gd name="T76" fmla="*/ 566 w 566"/>
                <a:gd name="T77" fmla="*/ 114 h 557"/>
                <a:gd name="T78" fmla="*/ 557 w 566"/>
                <a:gd name="T79" fmla="*/ 139 h 557"/>
                <a:gd name="T80" fmla="*/ 535 w 566"/>
                <a:gd name="T81" fmla="*/ 154 h 557"/>
                <a:gd name="T82" fmla="*/ 526 w 566"/>
                <a:gd name="T83" fmla="*/ 170 h 557"/>
                <a:gd name="T84" fmla="*/ 513 w 566"/>
                <a:gd name="T85" fmla="*/ 197 h 557"/>
                <a:gd name="T86" fmla="*/ 495 w 566"/>
                <a:gd name="T87" fmla="*/ 241 h 557"/>
                <a:gd name="T88" fmla="*/ 477 w 566"/>
                <a:gd name="T89" fmla="*/ 294 h 557"/>
                <a:gd name="T90" fmla="*/ 455 w 566"/>
                <a:gd name="T91" fmla="*/ 362 h 557"/>
                <a:gd name="T92" fmla="*/ 437 w 566"/>
                <a:gd name="T93" fmla="*/ 428 h 557"/>
                <a:gd name="T94" fmla="*/ 419 w 566"/>
                <a:gd name="T95" fmla="*/ 483 h 557"/>
                <a:gd name="T96" fmla="*/ 406 w 566"/>
                <a:gd name="T97" fmla="*/ 521 h 557"/>
                <a:gd name="T98" fmla="*/ 397 w 566"/>
                <a:gd name="T99" fmla="*/ 547 h 557"/>
                <a:gd name="T100" fmla="*/ 388 w 566"/>
                <a:gd name="T101" fmla="*/ 55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6" h="557">
                  <a:moveTo>
                    <a:pt x="388" y="557"/>
                  </a:moveTo>
                  <a:lnTo>
                    <a:pt x="383" y="552"/>
                  </a:lnTo>
                  <a:lnTo>
                    <a:pt x="383" y="547"/>
                  </a:lnTo>
                  <a:lnTo>
                    <a:pt x="379" y="539"/>
                  </a:lnTo>
                  <a:lnTo>
                    <a:pt x="379" y="532"/>
                  </a:lnTo>
                  <a:lnTo>
                    <a:pt x="379" y="521"/>
                  </a:lnTo>
                  <a:lnTo>
                    <a:pt x="374" y="511"/>
                  </a:lnTo>
                  <a:lnTo>
                    <a:pt x="374" y="499"/>
                  </a:lnTo>
                  <a:lnTo>
                    <a:pt x="374" y="486"/>
                  </a:lnTo>
                  <a:lnTo>
                    <a:pt x="374" y="478"/>
                  </a:lnTo>
                  <a:lnTo>
                    <a:pt x="374" y="471"/>
                  </a:lnTo>
                  <a:lnTo>
                    <a:pt x="374" y="463"/>
                  </a:lnTo>
                  <a:lnTo>
                    <a:pt x="379" y="453"/>
                  </a:lnTo>
                  <a:lnTo>
                    <a:pt x="379" y="443"/>
                  </a:lnTo>
                  <a:lnTo>
                    <a:pt x="379" y="433"/>
                  </a:lnTo>
                  <a:lnTo>
                    <a:pt x="383" y="423"/>
                  </a:lnTo>
                  <a:lnTo>
                    <a:pt x="383" y="410"/>
                  </a:lnTo>
                  <a:lnTo>
                    <a:pt x="383" y="397"/>
                  </a:lnTo>
                  <a:lnTo>
                    <a:pt x="388" y="382"/>
                  </a:lnTo>
                  <a:lnTo>
                    <a:pt x="392" y="367"/>
                  </a:lnTo>
                  <a:lnTo>
                    <a:pt x="392" y="352"/>
                  </a:lnTo>
                  <a:lnTo>
                    <a:pt x="397" y="337"/>
                  </a:lnTo>
                  <a:lnTo>
                    <a:pt x="401" y="321"/>
                  </a:lnTo>
                  <a:lnTo>
                    <a:pt x="406" y="304"/>
                  </a:lnTo>
                  <a:lnTo>
                    <a:pt x="406" y="286"/>
                  </a:lnTo>
                  <a:lnTo>
                    <a:pt x="410" y="268"/>
                  </a:lnTo>
                  <a:lnTo>
                    <a:pt x="415" y="251"/>
                  </a:lnTo>
                  <a:lnTo>
                    <a:pt x="415" y="235"/>
                  </a:lnTo>
                  <a:lnTo>
                    <a:pt x="419" y="220"/>
                  </a:lnTo>
                  <a:lnTo>
                    <a:pt x="419" y="208"/>
                  </a:lnTo>
                  <a:lnTo>
                    <a:pt x="423" y="195"/>
                  </a:lnTo>
                  <a:lnTo>
                    <a:pt x="423" y="182"/>
                  </a:lnTo>
                  <a:lnTo>
                    <a:pt x="428" y="172"/>
                  </a:lnTo>
                  <a:lnTo>
                    <a:pt x="428" y="162"/>
                  </a:lnTo>
                  <a:lnTo>
                    <a:pt x="428" y="152"/>
                  </a:lnTo>
                  <a:lnTo>
                    <a:pt x="428" y="144"/>
                  </a:lnTo>
                  <a:lnTo>
                    <a:pt x="432" y="137"/>
                  </a:lnTo>
                  <a:lnTo>
                    <a:pt x="432" y="132"/>
                  </a:lnTo>
                  <a:lnTo>
                    <a:pt x="432" y="127"/>
                  </a:lnTo>
                  <a:lnTo>
                    <a:pt x="432" y="122"/>
                  </a:lnTo>
                  <a:lnTo>
                    <a:pt x="428" y="119"/>
                  </a:lnTo>
                  <a:lnTo>
                    <a:pt x="428" y="114"/>
                  </a:lnTo>
                  <a:lnTo>
                    <a:pt x="423" y="109"/>
                  </a:lnTo>
                  <a:lnTo>
                    <a:pt x="415" y="101"/>
                  </a:lnTo>
                  <a:lnTo>
                    <a:pt x="401" y="96"/>
                  </a:lnTo>
                  <a:lnTo>
                    <a:pt x="392" y="91"/>
                  </a:lnTo>
                  <a:lnTo>
                    <a:pt x="388" y="91"/>
                  </a:lnTo>
                  <a:lnTo>
                    <a:pt x="383" y="91"/>
                  </a:lnTo>
                  <a:lnTo>
                    <a:pt x="379" y="94"/>
                  </a:lnTo>
                  <a:lnTo>
                    <a:pt x="370" y="94"/>
                  </a:lnTo>
                  <a:lnTo>
                    <a:pt x="352" y="96"/>
                  </a:lnTo>
                  <a:lnTo>
                    <a:pt x="330" y="101"/>
                  </a:lnTo>
                  <a:lnTo>
                    <a:pt x="308" y="106"/>
                  </a:lnTo>
                  <a:lnTo>
                    <a:pt x="276" y="111"/>
                  </a:lnTo>
                  <a:lnTo>
                    <a:pt x="241" y="119"/>
                  </a:lnTo>
                  <a:lnTo>
                    <a:pt x="205" y="127"/>
                  </a:lnTo>
                  <a:lnTo>
                    <a:pt x="165" y="134"/>
                  </a:lnTo>
                  <a:lnTo>
                    <a:pt x="130" y="139"/>
                  </a:lnTo>
                  <a:lnTo>
                    <a:pt x="98" y="147"/>
                  </a:lnTo>
                  <a:lnTo>
                    <a:pt x="72" y="152"/>
                  </a:lnTo>
                  <a:lnTo>
                    <a:pt x="49" y="154"/>
                  </a:lnTo>
                  <a:lnTo>
                    <a:pt x="27" y="157"/>
                  </a:lnTo>
                  <a:lnTo>
                    <a:pt x="9" y="160"/>
                  </a:lnTo>
                  <a:lnTo>
                    <a:pt x="0" y="160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9" y="119"/>
                  </a:lnTo>
                  <a:lnTo>
                    <a:pt x="14" y="116"/>
                  </a:lnTo>
                  <a:lnTo>
                    <a:pt x="23" y="116"/>
                  </a:lnTo>
                  <a:lnTo>
                    <a:pt x="32" y="114"/>
                  </a:lnTo>
                  <a:lnTo>
                    <a:pt x="40" y="114"/>
                  </a:lnTo>
                  <a:lnTo>
                    <a:pt x="49" y="111"/>
                  </a:lnTo>
                  <a:lnTo>
                    <a:pt x="63" y="109"/>
                  </a:lnTo>
                  <a:lnTo>
                    <a:pt x="76" y="104"/>
                  </a:lnTo>
                  <a:lnTo>
                    <a:pt x="94" y="101"/>
                  </a:lnTo>
                  <a:lnTo>
                    <a:pt x="112" y="96"/>
                  </a:lnTo>
                  <a:lnTo>
                    <a:pt x="130" y="94"/>
                  </a:lnTo>
                  <a:lnTo>
                    <a:pt x="147" y="89"/>
                  </a:lnTo>
                  <a:lnTo>
                    <a:pt x="165" y="84"/>
                  </a:lnTo>
                  <a:lnTo>
                    <a:pt x="187" y="76"/>
                  </a:lnTo>
                  <a:lnTo>
                    <a:pt x="210" y="71"/>
                  </a:lnTo>
                  <a:lnTo>
                    <a:pt x="232" y="66"/>
                  </a:lnTo>
                  <a:lnTo>
                    <a:pt x="254" y="61"/>
                  </a:lnTo>
                  <a:lnTo>
                    <a:pt x="276" y="56"/>
                  </a:lnTo>
                  <a:lnTo>
                    <a:pt x="294" y="51"/>
                  </a:lnTo>
                  <a:lnTo>
                    <a:pt x="312" y="46"/>
                  </a:lnTo>
                  <a:lnTo>
                    <a:pt x="325" y="43"/>
                  </a:lnTo>
                  <a:lnTo>
                    <a:pt x="343" y="38"/>
                  </a:lnTo>
                  <a:lnTo>
                    <a:pt x="352" y="35"/>
                  </a:lnTo>
                  <a:lnTo>
                    <a:pt x="366" y="30"/>
                  </a:lnTo>
                  <a:lnTo>
                    <a:pt x="374" y="28"/>
                  </a:lnTo>
                  <a:lnTo>
                    <a:pt x="383" y="25"/>
                  </a:lnTo>
                  <a:lnTo>
                    <a:pt x="392" y="23"/>
                  </a:lnTo>
                  <a:lnTo>
                    <a:pt x="397" y="20"/>
                  </a:lnTo>
                  <a:lnTo>
                    <a:pt x="401" y="18"/>
                  </a:lnTo>
                  <a:lnTo>
                    <a:pt x="406" y="15"/>
                  </a:lnTo>
                  <a:lnTo>
                    <a:pt x="406" y="15"/>
                  </a:lnTo>
                  <a:lnTo>
                    <a:pt x="415" y="10"/>
                  </a:lnTo>
                  <a:lnTo>
                    <a:pt x="419" y="5"/>
                  </a:lnTo>
                  <a:lnTo>
                    <a:pt x="428" y="3"/>
                  </a:lnTo>
                  <a:lnTo>
                    <a:pt x="432" y="3"/>
                  </a:lnTo>
                  <a:lnTo>
                    <a:pt x="441" y="0"/>
                  </a:lnTo>
                  <a:lnTo>
                    <a:pt x="446" y="5"/>
                  </a:lnTo>
                  <a:lnTo>
                    <a:pt x="455" y="8"/>
                  </a:lnTo>
                  <a:lnTo>
                    <a:pt x="464" y="13"/>
                  </a:lnTo>
                  <a:lnTo>
                    <a:pt x="472" y="18"/>
                  </a:lnTo>
                  <a:lnTo>
                    <a:pt x="481" y="23"/>
                  </a:lnTo>
                  <a:lnTo>
                    <a:pt x="490" y="30"/>
                  </a:lnTo>
                  <a:lnTo>
                    <a:pt x="504" y="41"/>
                  </a:lnTo>
                  <a:lnTo>
                    <a:pt x="517" y="51"/>
                  </a:lnTo>
                  <a:lnTo>
                    <a:pt x="530" y="63"/>
                  </a:lnTo>
                  <a:lnTo>
                    <a:pt x="539" y="73"/>
                  </a:lnTo>
                  <a:lnTo>
                    <a:pt x="548" y="84"/>
                  </a:lnTo>
                  <a:lnTo>
                    <a:pt x="553" y="91"/>
                  </a:lnTo>
                  <a:lnTo>
                    <a:pt x="557" y="101"/>
                  </a:lnTo>
                  <a:lnTo>
                    <a:pt x="562" y="106"/>
                  </a:lnTo>
                  <a:lnTo>
                    <a:pt x="566" y="114"/>
                  </a:lnTo>
                  <a:lnTo>
                    <a:pt x="566" y="119"/>
                  </a:lnTo>
                  <a:lnTo>
                    <a:pt x="566" y="129"/>
                  </a:lnTo>
                  <a:lnTo>
                    <a:pt x="557" y="139"/>
                  </a:lnTo>
                  <a:lnTo>
                    <a:pt x="548" y="147"/>
                  </a:lnTo>
                  <a:lnTo>
                    <a:pt x="539" y="154"/>
                  </a:lnTo>
                  <a:lnTo>
                    <a:pt x="535" y="154"/>
                  </a:lnTo>
                  <a:lnTo>
                    <a:pt x="530" y="160"/>
                  </a:lnTo>
                  <a:lnTo>
                    <a:pt x="530" y="165"/>
                  </a:lnTo>
                  <a:lnTo>
                    <a:pt x="526" y="170"/>
                  </a:lnTo>
                  <a:lnTo>
                    <a:pt x="521" y="177"/>
                  </a:lnTo>
                  <a:lnTo>
                    <a:pt x="517" y="187"/>
                  </a:lnTo>
                  <a:lnTo>
                    <a:pt x="513" y="197"/>
                  </a:lnTo>
                  <a:lnTo>
                    <a:pt x="504" y="210"/>
                  </a:lnTo>
                  <a:lnTo>
                    <a:pt x="499" y="225"/>
                  </a:lnTo>
                  <a:lnTo>
                    <a:pt x="495" y="241"/>
                  </a:lnTo>
                  <a:lnTo>
                    <a:pt x="490" y="256"/>
                  </a:lnTo>
                  <a:lnTo>
                    <a:pt x="481" y="273"/>
                  </a:lnTo>
                  <a:lnTo>
                    <a:pt x="477" y="294"/>
                  </a:lnTo>
                  <a:lnTo>
                    <a:pt x="472" y="314"/>
                  </a:lnTo>
                  <a:lnTo>
                    <a:pt x="464" y="337"/>
                  </a:lnTo>
                  <a:lnTo>
                    <a:pt x="455" y="362"/>
                  </a:lnTo>
                  <a:lnTo>
                    <a:pt x="450" y="385"/>
                  </a:lnTo>
                  <a:lnTo>
                    <a:pt x="441" y="408"/>
                  </a:lnTo>
                  <a:lnTo>
                    <a:pt x="437" y="428"/>
                  </a:lnTo>
                  <a:lnTo>
                    <a:pt x="432" y="448"/>
                  </a:lnTo>
                  <a:lnTo>
                    <a:pt x="428" y="466"/>
                  </a:lnTo>
                  <a:lnTo>
                    <a:pt x="419" y="483"/>
                  </a:lnTo>
                  <a:lnTo>
                    <a:pt x="415" y="499"/>
                  </a:lnTo>
                  <a:lnTo>
                    <a:pt x="410" y="511"/>
                  </a:lnTo>
                  <a:lnTo>
                    <a:pt x="406" y="521"/>
                  </a:lnTo>
                  <a:lnTo>
                    <a:pt x="401" y="532"/>
                  </a:lnTo>
                  <a:lnTo>
                    <a:pt x="401" y="542"/>
                  </a:lnTo>
                  <a:lnTo>
                    <a:pt x="397" y="547"/>
                  </a:lnTo>
                  <a:lnTo>
                    <a:pt x="392" y="552"/>
                  </a:lnTo>
                  <a:lnTo>
                    <a:pt x="392" y="554"/>
                  </a:lnTo>
                  <a:lnTo>
                    <a:pt x="388" y="557"/>
                  </a:lnTo>
                  <a:lnTo>
                    <a:pt x="388" y="557"/>
                  </a:lnTo>
                  <a:lnTo>
                    <a:pt x="388" y="557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52"/>
          <p:cNvGrpSpPr/>
          <p:nvPr/>
        </p:nvGrpSpPr>
        <p:grpSpPr>
          <a:xfrm>
            <a:off x="5018089" y="2668587"/>
            <a:ext cx="2112963" cy="2387600"/>
            <a:chOff x="5018089" y="2668588"/>
            <a:chExt cx="2112963" cy="2387600"/>
          </a:xfrm>
          <a:solidFill>
            <a:schemeClr val="tx1"/>
          </a:solidFill>
        </p:grpSpPr>
        <p:sp>
          <p:nvSpPr>
            <p:cNvPr id="29" name="Freeform 24"/>
            <p:cNvSpPr/>
            <p:nvPr/>
          </p:nvSpPr>
          <p:spPr bwMode="auto">
            <a:xfrm>
              <a:off x="5102226" y="3182938"/>
              <a:ext cx="149225" cy="1209675"/>
            </a:xfrm>
            <a:custGeom>
              <a:avLst/>
              <a:gdLst>
                <a:gd name="T0" fmla="*/ 94 w 94"/>
                <a:gd name="T1" fmla="*/ 61 h 762"/>
                <a:gd name="T2" fmla="*/ 94 w 94"/>
                <a:gd name="T3" fmla="*/ 132 h 762"/>
                <a:gd name="T4" fmla="*/ 94 w 94"/>
                <a:gd name="T5" fmla="*/ 197 h 762"/>
                <a:gd name="T6" fmla="*/ 94 w 94"/>
                <a:gd name="T7" fmla="*/ 261 h 762"/>
                <a:gd name="T8" fmla="*/ 94 w 94"/>
                <a:gd name="T9" fmla="*/ 319 h 762"/>
                <a:gd name="T10" fmla="*/ 94 w 94"/>
                <a:gd name="T11" fmla="*/ 375 h 762"/>
                <a:gd name="T12" fmla="*/ 89 w 94"/>
                <a:gd name="T13" fmla="*/ 425 h 762"/>
                <a:gd name="T14" fmla="*/ 89 w 94"/>
                <a:gd name="T15" fmla="*/ 471 h 762"/>
                <a:gd name="T16" fmla="*/ 89 w 94"/>
                <a:gd name="T17" fmla="*/ 511 h 762"/>
                <a:gd name="T18" fmla="*/ 89 w 94"/>
                <a:gd name="T19" fmla="*/ 549 h 762"/>
                <a:gd name="T20" fmla="*/ 85 w 94"/>
                <a:gd name="T21" fmla="*/ 585 h 762"/>
                <a:gd name="T22" fmla="*/ 85 w 94"/>
                <a:gd name="T23" fmla="*/ 613 h 762"/>
                <a:gd name="T24" fmla="*/ 85 w 94"/>
                <a:gd name="T25" fmla="*/ 638 h 762"/>
                <a:gd name="T26" fmla="*/ 80 w 94"/>
                <a:gd name="T27" fmla="*/ 658 h 762"/>
                <a:gd name="T28" fmla="*/ 80 w 94"/>
                <a:gd name="T29" fmla="*/ 676 h 762"/>
                <a:gd name="T30" fmla="*/ 76 w 94"/>
                <a:gd name="T31" fmla="*/ 689 h 762"/>
                <a:gd name="T32" fmla="*/ 72 w 94"/>
                <a:gd name="T33" fmla="*/ 709 h 762"/>
                <a:gd name="T34" fmla="*/ 63 w 94"/>
                <a:gd name="T35" fmla="*/ 734 h 762"/>
                <a:gd name="T36" fmla="*/ 54 w 94"/>
                <a:gd name="T37" fmla="*/ 752 h 762"/>
                <a:gd name="T38" fmla="*/ 49 w 94"/>
                <a:gd name="T39" fmla="*/ 762 h 762"/>
                <a:gd name="T40" fmla="*/ 45 w 94"/>
                <a:gd name="T41" fmla="*/ 762 h 762"/>
                <a:gd name="T42" fmla="*/ 36 w 94"/>
                <a:gd name="T43" fmla="*/ 754 h 762"/>
                <a:gd name="T44" fmla="*/ 31 w 94"/>
                <a:gd name="T45" fmla="*/ 742 h 762"/>
                <a:gd name="T46" fmla="*/ 23 w 94"/>
                <a:gd name="T47" fmla="*/ 724 h 762"/>
                <a:gd name="T48" fmla="*/ 14 w 94"/>
                <a:gd name="T49" fmla="*/ 699 h 762"/>
                <a:gd name="T50" fmla="*/ 9 w 94"/>
                <a:gd name="T51" fmla="*/ 668 h 762"/>
                <a:gd name="T52" fmla="*/ 9 w 94"/>
                <a:gd name="T53" fmla="*/ 630 h 762"/>
                <a:gd name="T54" fmla="*/ 14 w 94"/>
                <a:gd name="T55" fmla="*/ 590 h 762"/>
                <a:gd name="T56" fmla="*/ 18 w 94"/>
                <a:gd name="T57" fmla="*/ 554 h 762"/>
                <a:gd name="T58" fmla="*/ 23 w 94"/>
                <a:gd name="T59" fmla="*/ 529 h 762"/>
                <a:gd name="T60" fmla="*/ 23 w 94"/>
                <a:gd name="T61" fmla="*/ 499 h 762"/>
                <a:gd name="T62" fmla="*/ 27 w 94"/>
                <a:gd name="T63" fmla="*/ 466 h 762"/>
                <a:gd name="T64" fmla="*/ 27 w 94"/>
                <a:gd name="T65" fmla="*/ 428 h 762"/>
                <a:gd name="T66" fmla="*/ 27 w 94"/>
                <a:gd name="T67" fmla="*/ 387 h 762"/>
                <a:gd name="T68" fmla="*/ 27 w 94"/>
                <a:gd name="T69" fmla="*/ 344 h 762"/>
                <a:gd name="T70" fmla="*/ 31 w 94"/>
                <a:gd name="T71" fmla="*/ 296 h 762"/>
                <a:gd name="T72" fmla="*/ 31 w 94"/>
                <a:gd name="T73" fmla="*/ 248 h 762"/>
                <a:gd name="T74" fmla="*/ 27 w 94"/>
                <a:gd name="T75" fmla="*/ 203 h 762"/>
                <a:gd name="T76" fmla="*/ 27 w 94"/>
                <a:gd name="T77" fmla="*/ 162 h 762"/>
                <a:gd name="T78" fmla="*/ 27 w 94"/>
                <a:gd name="T79" fmla="*/ 129 h 762"/>
                <a:gd name="T80" fmla="*/ 23 w 94"/>
                <a:gd name="T81" fmla="*/ 101 h 762"/>
                <a:gd name="T82" fmla="*/ 23 w 94"/>
                <a:gd name="T83" fmla="*/ 76 h 762"/>
                <a:gd name="T84" fmla="*/ 18 w 94"/>
                <a:gd name="T85" fmla="*/ 58 h 762"/>
                <a:gd name="T86" fmla="*/ 14 w 94"/>
                <a:gd name="T87" fmla="*/ 46 h 762"/>
                <a:gd name="T88" fmla="*/ 5 w 94"/>
                <a:gd name="T89" fmla="*/ 36 h 762"/>
                <a:gd name="T90" fmla="*/ 0 w 94"/>
                <a:gd name="T91" fmla="*/ 23 h 762"/>
                <a:gd name="T92" fmla="*/ 0 w 94"/>
                <a:gd name="T93" fmla="*/ 13 h 762"/>
                <a:gd name="T94" fmla="*/ 5 w 94"/>
                <a:gd name="T95" fmla="*/ 8 h 762"/>
                <a:gd name="T96" fmla="*/ 18 w 94"/>
                <a:gd name="T97" fmla="*/ 3 h 762"/>
                <a:gd name="T98" fmla="*/ 36 w 94"/>
                <a:gd name="T99" fmla="*/ 3 h 762"/>
                <a:gd name="T100" fmla="*/ 54 w 94"/>
                <a:gd name="T101" fmla="*/ 8 h 762"/>
                <a:gd name="T102" fmla="*/ 80 w 94"/>
                <a:gd name="T103" fmla="*/ 15 h 762"/>
                <a:gd name="T104" fmla="*/ 94 w 94"/>
                <a:gd name="T105" fmla="*/ 23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4" h="762">
                  <a:moveTo>
                    <a:pt x="94" y="23"/>
                  </a:moveTo>
                  <a:lnTo>
                    <a:pt x="94" y="61"/>
                  </a:lnTo>
                  <a:lnTo>
                    <a:pt x="94" y="96"/>
                  </a:lnTo>
                  <a:lnTo>
                    <a:pt x="94" y="132"/>
                  </a:lnTo>
                  <a:lnTo>
                    <a:pt x="94" y="165"/>
                  </a:lnTo>
                  <a:lnTo>
                    <a:pt x="94" y="197"/>
                  </a:lnTo>
                  <a:lnTo>
                    <a:pt x="94" y="230"/>
                  </a:lnTo>
                  <a:lnTo>
                    <a:pt x="94" y="261"/>
                  </a:lnTo>
                  <a:lnTo>
                    <a:pt x="94" y="291"/>
                  </a:lnTo>
                  <a:lnTo>
                    <a:pt x="94" y="319"/>
                  </a:lnTo>
                  <a:lnTo>
                    <a:pt x="94" y="347"/>
                  </a:lnTo>
                  <a:lnTo>
                    <a:pt x="94" y="375"/>
                  </a:lnTo>
                  <a:lnTo>
                    <a:pt x="89" y="400"/>
                  </a:lnTo>
                  <a:lnTo>
                    <a:pt x="89" y="425"/>
                  </a:lnTo>
                  <a:lnTo>
                    <a:pt x="89" y="448"/>
                  </a:lnTo>
                  <a:lnTo>
                    <a:pt x="89" y="471"/>
                  </a:lnTo>
                  <a:lnTo>
                    <a:pt x="89" y="491"/>
                  </a:lnTo>
                  <a:lnTo>
                    <a:pt x="89" y="511"/>
                  </a:lnTo>
                  <a:lnTo>
                    <a:pt x="89" y="532"/>
                  </a:lnTo>
                  <a:lnTo>
                    <a:pt x="89" y="549"/>
                  </a:lnTo>
                  <a:lnTo>
                    <a:pt x="85" y="567"/>
                  </a:lnTo>
                  <a:lnTo>
                    <a:pt x="85" y="585"/>
                  </a:lnTo>
                  <a:lnTo>
                    <a:pt x="85" y="600"/>
                  </a:lnTo>
                  <a:lnTo>
                    <a:pt x="85" y="613"/>
                  </a:lnTo>
                  <a:lnTo>
                    <a:pt x="85" y="625"/>
                  </a:lnTo>
                  <a:lnTo>
                    <a:pt x="85" y="638"/>
                  </a:lnTo>
                  <a:lnTo>
                    <a:pt x="80" y="648"/>
                  </a:lnTo>
                  <a:lnTo>
                    <a:pt x="80" y="658"/>
                  </a:lnTo>
                  <a:lnTo>
                    <a:pt x="80" y="668"/>
                  </a:lnTo>
                  <a:lnTo>
                    <a:pt x="80" y="676"/>
                  </a:lnTo>
                  <a:lnTo>
                    <a:pt x="76" y="683"/>
                  </a:lnTo>
                  <a:lnTo>
                    <a:pt x="76" y="689"/>
                  </a:lnTo>
                  <a:lnTo>
                    <a:pt x="76" y="694"/>
                  </a:lnTo>
                  <a:lnTo>
                    <a:pt x="72" y="709"/>
                  </a:lnTo>
                  <a:lnTo>
                    <a:pt x="67" y="724"/>
                  </a:lnTo>
                  <a:lnTo>
                    <a:pt x="63" y="734"/>
                  </a:lnTo>
                  <a:lnTo>
                    <a:pt x="58" y="744"/>
                  </a:lnTo>
                  <a:lnTo>
                    <a:pt x="54" y="752"/>
                  </a:lnTo>
                  <a:lnTo>
                    <a:pt x="54" y="759"/>
                  </a:lnTo>
                  <a:lnTo>
                    <a:pt x="49" y="762"/>
                  </a:lnTo>
                  <a:lnTo>
                    <a:pt x="45" y="762"/>
                  </a:lnTo>
                  <a:lnTo>
                    <a:pt x="45" y="762"/>
                  </a:lnTo>
                  <a:lnTo>
                    <a:pt x="40" y="759"/>
                  </a:lnTo>
                  <a:lnTo>
                    <a:pt x="36" y="754"/>
                  </a:lnTo>
                  <a:lnTo>
                    <a:pt x="36" y="749"/>
                  </a:lnTo>
                  <a:lnTo>
                    <a:pt x="31" y="742"/>
                  </a:lnTo>
                  <a:lnTo>
                    <a:pt x="27" y="734"/>
                  </a:lnTo>
                  <a:lnTo>
                    <a:pt x="23" y="724"/>
                  </a:lnTo>
                  <a:lnTo>
                    <a:pt x="18" y="711"/>
                  </a:lnTo>
                  <a:lnTo>
                    <a:pt x="14" y="699"/>
                  </a:lnTo>
                  <a:lnTo>
                    <a:pt x="9" y="683"/>
                  </a:lnTo>
                  <a:lnTo>
                    <a:pt x="9" y="668"/>
                  </a:lnTo>
                  <a:lnTo>
                    <a:pt x="9" y="651"/>
                  </a:lnTo>
                  <a:lnTo>
                    <a:pt x="9" y="630"/>
                  </a:lnTo>
                  <a:lnTo>
                    <a:pt x="9" y="610"/>
                  </a:lnTo>
                  <a:lnTo>
                    <a:pt x="14" y="590"/>
                  </a:lnTo>
                  <a:lnTo>
                    <a:pt x="18" y="564"/>
                  </a:lnTo>
                  <a:lnTo>
                    <a:pt x="18" y="554"/>
                  </a:lnTo>
                  <a:lnTo>
                    <a:pt x="18" y="542"/>
                  </a:lnTo>
                  <a:lnTo>
                    <a:pt x="23" y="529"/>
                  </a:lnTo>
                  <a:lnTo>
                    <a:pt x="23" y="514"/>
                  </a:lnTo>
                  <a:lnTo>
                    <a:pt x="23" y="499"/>
                  </a:lnTo>
                  <a:lnTo>
                    <a:pt x="23" y="483"/>
                  </a:lnTo>
                  <a:lnTo>
                    <a:pt x="27" y="466"/>
                  </a:lnTo>
                  <a:lnTo>
                    <a:pt x="27" y="448"/>
                  </a:lnTo>
                  <a:lnTo>
                    <a:pt x="27" y="428"/>
                  </a:lnTo>
                  <a:lnTo>
                    <a:pt x="27" y="408"/>
                  </a:lnTo>
                  <a:lnTo>
                    <a:pt x="27" y="387"/>
                  </a:lnTo>
                  <a:lnTo>
                    <a:pt x="27" y="367"/>
                  </a:lnTo>
                  <a:lnTo>
                    <a:pt x="27" y="344"/>
                  </a:lnTo>
                  <a:lnTo>
                    <a:pt x="27" y="322"/>
                  </a:lnTo>
                  <a:lnTo>
                    <a:pt x="31" y="296"/>
                  </a:lnTo>
                  <a:lnTo>
                    <a:pt x="31" y="271"/>
                  </a:lnTo>
                  <a:lnTo>
                    <a:pt x="31" y="248"/>
                  </a:lnTo>
                  <a:lnTo>
                    <a:pt x="27" y="225"/>
                  </a:lnTo>
                  <a:lnTo>
                    <a:pt x="27" y="203"/>
                  </a:lnTo>
                  <a:lnTo>
                    <a:pt x="27" y="182"/>
                  </a:lnTo>
                  <a:lnTo>
                    <a:pt x="27" y="162"/>
                  </a:lnTo>
                  <a:lnTo>
                    <a:pt x="27" y="144"/>
                  </a:lnTo>
                  <a:lnTo>
                    <a:pt x="27" y="129"/>
                  </a:lnTo>
                  <a:lnTo>
                    <a:pt x="27" y="114"/>
                  </a:lnTo>
                  <a:lnTo>
                    <a:pt x="23" y="101"/>
                  </a:lnTo>
                  <a:lnTo>
                    <a:pt x="23" y="89"/>
                  </a:lnTo>
                  <a:lnTo>
                    <a:pt x="23" y="76"/>
                  </a:lnTo>
                  <a:lnTo>
                    <a:pt x="18" y="68"/>
                  </a:lnTo>
                  <a:lnTo>
                    <a:pt x="18" y="58"/>
                  </a:lnTo>
                  <a:lnTo>
                    <a:pt x="18" y="51"/>
                  </a:lnTo>
                  <a:lnTo>
                    <a:pt x="14" y="46"/>
                  </a:lnTo>
                  <a:lnTo>
                    <a:pt x="14" y="43"/>
                  </a:lnTo>
                  <a:lnTo>
                    <a:pt x="5" y="36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5" y="8"/>
                  </a:lnTo>
                  <a:lnTo>
                    <a:pt x="14" y="3"/>
                  </a:lnTo>
                  <a:lnTo>
                    <a:pt x="18" y="3"/>
                  </a:lnTo>
                  <a:lnTo>
                    <a:pt x="27" y="0"/>
                  </a:lnTo>
                  <a:lnTo>
                    <a:pt x="36" y="3"/>
                  </a:lnTo>
                  <a:lnTo>
                    <a:pt x="45" y="3"/>
                  </a:lnTo>
                  <a:lnTo>
                    <a:pt x="54" y="8"/>
                  </a:lnTo>
                  <a:lnTo>
                    <a:pt x="67" y="10"/>
                  </a:lnTo>
                  <a:lnTo>
                    <a:pt x="80" y="15"/>
                  </a:lnTo>
                  <a:lnTo>
                    <a:pt x="94" y="23"/>
                  </a:lnTo>
                  <a:lnTo>
                    <a:pt x="94" y="23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5173664" y="3098801"/>
              <a:ext cx="628650" cy="1212850"/>
            </a:xfrm>
            <a:custGeom>
              <a:avLst/>
              <a:gdLst>
                <a:gd name="T0" fmla="*/ 267 w 396"/>
                <a:gd name="T1" fmla="*/ 5 h 764"/>
                <a:gd name="T2" fmla="*/ 289 w 396"/>
                <a:gd name="T3" fmla="*/ 0 h 764"/>
                <a:gd name="T4" fmla="*/ 307 w 396"/>
                <a:gd name="T5" fmla="*/ 8 h 764"/>
                <a:gd name="T6" fmla="*/ 338 w 396"/>
                <a:gd name="T7" fmla="*/ 25 h 764"/>
                <a:gd name="T8" fmla="*/ 365 w 396"/>
                <a:gd name="T9" fmla="*/ 45 h 764"/>
                <a:gd name="T10" fmla="*/ 387 w 396"/>
                <a:gd name="T11" fmla="*/ 63 h 764"/>
                <a:gd name="T12" fmla="*/ 396 w 396"/>
                <a:gd name="T13" fmla="*/ 76 h 764"/>
                <a:gd name="T14" fmla="*/ 383 w 396"/>
                <a:gd name="T15" fmla="*/ 104 h 764"/>
                <a:gd name="T16" fmla="*/ 374 w 396"/>
                <a:gd name="T17" fmla="*/ 121 h 764"/>
                <a:gd name="T18" fmla="*/ 369 w 396"/>
                <a:gd name="T19" fmla="*/ 149 h 764"/>
                <a:gd name="T20" fmla="*/ 365 w 396"/>
                <a:gd name="T21" fmla="*/ 190 h 764"/>
                <a:gd name="T22" fmla="*/ 365 w 396"/>
                <a:gd name="T23" fmla="*/ 248 h 764"/>
                <a:gd name="T24" fmla="*/ 365 w 396"/>
                <a:gd name="T25" fmla="*/ 324 h 764"/>
                <a:gd name="T26" fmla="*/ 365 w 396"/>
                <a:gd name="T27" fmla="*/ 412 h 764"/>
                <a:gd name="T28" fmla="*/ 365 w 396"/>
                <a:gd name="T29" fmla="*/ 496 h 764"/>
                <a:gd name="T30" fmla="*/ 365 w 396"/>
                <a:gd name="T31" fmla="*/ 564 h 764"/>
                <a:gd name="T32" fmla="*/ 365 w 396"/>
                <a:gd name="T33" fmla="*/ 620 h 764"/>
                <a:gd name="T34" fmla="*/ 361 w 396"/>
                <a:gd name="T35" fmla="*/ 663 h 764"/>
                <a:gd name="T36" fmla="*/ 361 w 396"/>
                <a:gd name="T37" fmla="*/ 696 h 764"/>
                <a:gd name="T38" fmla="*/ 352 w 396"/>
                <a:gd name="T39" fmla="*/ 736 h 764"/>
                <a:gd name="T40" fmla="*/ 347 w 396"/>
                <a:gd name="T41" fmla="*/ 759 h 764"/>
                <a:gd name="T42" fmla="*/ 338 w 396"/>
                <a:gd name="T43" fmla="*/ 764 h 764"/>
                <a:gd name="T44" fmla="*/ 329 w 396"/>
                <a:gd name="T45" fmla="*/ 759 h 764"/>
                <a:gd name="T46" fmla="*/ 316 w 396"/>
                <a:gd name="T47" fmla="*/ 747 h 764"/>
                <a:gd name="T48" fmla="*/ 298 w 396"/>
                <a:gd name="T49" fmla="*/ 711 h 764"/>
                <a:gd name="T50" fmla="*/ 285 w 396"/>
                <a:gd name="T51" fmla="*/ 668 h 764"/>
                <a:gd name="T52" fmla="*/ 285 w 396"/>
                <a:gd name="T53" fmla="*/ 638 h 764"/>
                <a:gd name="T54" fmla="*/ 285 w 396"/>
                <a:gd name="T55" fmla="*/ 600 h 764"/>
                <a:gd name="T56" fmla="*/ 289 w 396"/>
                <a:gd name="T57" fmla="*/ 569 h 764"/>
                <a:gd name="T58" fmla="*/ 294 w 396"/>
                <a:gd name="T59" fmla="*/ 536 h 764"/>
                <a:gd name="T60" fmla="*/ 294 w 396"/>
                <a:gd name="T61" fmla="*/ 491 h 764"/>
                <a:gd name="T62" fmla="*/ 294 w 396"/>
                <a:gd name="T63" fmla="*/ 438 h 764"/>
                <a:gd name="T64" fmla="*/ 294 w 396"/>
                <a:gd name="T65" fmla="*/ 372 h 764"/>
                <a:gd name="T66" fmla="*/ 294 w 396"/>
                <a:gd name="T67" fmla="*/ 301 h 764"/>
                <a:gd name="T68" fmla="*/ 294 w 396"/>
                <a:gd name="T69" fmla="*/ 235 h 764"/>
                <a:gd name="T70" fmla="*/ 289 w 396"/>
                <a:gd name="T71" fmla="*/ 182 h 764"/>
                <a:gd name="T72" fmla="*/ 289 w 396"/>
                <a:gd name="T73" fmla="*/ 142 h 764"/>
                <a:gd name="T74" fmla="*/ 285 w 396"/>
                <a:gd name="T75" fmla="*/ 116 h 764"/>
                <a:gd name="T76" fmla="*/ 276 w 396"/>
                <a:gd name="T77" fmla="*/ 101 h 764"/>
                <a:gd name="T78" fmla="*/ 254 w 396"/>
                <a:gd name="T79" fmla="*/ 94 h 764"/>
                <a:gd name="T80" fmla="*/ 200 w 396"/>
                <a:gd name="T81" fmla="*/ 94 h 764"/>
                <a:gd name="T82" fmla="*/ 129 w 396"/>
                <a:gd name="T83" fmla="*/ 106 h 764"/>
                <a:gd name="T84" fmla="*/ 62 w 396"/>
                <a:gd name="T85" fmla="*/ 116 h 764"/>
                <a:gd name="T86" fmla="*/ 13 w 396"/>
                <a:gd name="T87" fmla="*/ 121 h 764"/>
                <a:gd name="T88" fmla="*/ 31 w 396"/>
                <a:gd name="T89" fmla="*/ 76 h 764"/>
                <a:gd name="T90" fmla="*/ 111 w 396"/>
                <a:gd name="T91" fmla="*/ 61 h 764"/>
                <a:gd name="T92" fmla="*/ 169 w 396"/>
                <a:gd name="T93" fmla="*/ 48 h 764"/>
                <a:gd name="T94" fmla="*/ 214 w 396"/>
                <a:gd name="T95" fmla="*/ 35 h 764"/>
                <a:gd name="T96" fmla="*/ 240 w 396"/>
                <a:gd name="T97" fmla="*/ 25 h 764"/>
                <a:gd name="T98" fmla="*/ 254 w 396"/>
                <a:gd name="T99" fmla="*/ 18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6" h="764">
                  <a:moveTo>
                    <a:pt x="254" y="18"/>
                  </a:moveTo>
                  <a:lnTo>
                    <a:pt x="258" y="10"/>
                  </a:lnTo>
                  <a:lnTo>
                    <a:pt x="267" y="5"/>
                  </a:lnTo>
                  <a:lnTo>
                    <a:pt x="276" y="0"/>
                  </a:lnTo>
                  <a:lnTo>
                    <a:pt x="285" y="0"/>
                  </a:lnTo>
                  <a:lnTo>
                    <a:pt x="289" y="0"/>
                  </a:lnTo>
                  <a:lnTo>
                    <a:pt x="294" y="2"/>
                  </a:lnTo>
                  <a:lnTo>
                    <a:pt x="303" y="5"/>
                  </a:lnTo>
                  <a:lnTo>
                    <a:pt x="307" y="8"/>
                  </a:lnTo>
                  <a:lnTo>
                    <a:pt x="316" y="13"/>
                  </a:lnTo>
                  <a:lnTo>
                    <a:pt x="325" y="18"/>
                  </a:lnTo>
                  <a:lnTo>
                    <a:pt x="338" y="25"/>
                  </a:lnTo>
                  <a:lnTo>
                    <a:pt x="347" y="30"/>
                  </a:lnTo>
                  <a:lnTo>
                    <a:pt x="356" y="38"/>
                  </a:lnTo>
                  <a:lnTo>
                    <a:pt x="365" y="45"/>
                  </a:lnTo>
                  <a:lnTo>
                    <a:pt x="374" y="53"/>
                  </a:lnTo>
                  <a:lnTo>
                    <a:pt x="383" y="58"/>
                  </a:lnTo>
                  <a:lnTo>
                    <a:pt x="387" y="63"/>
                  </a:lnTo>
                  <a:lnTo>
                    <a:pt x="392" y="68"/>
                  </a:lnTo>
                  <a:lnTo>
                    <a:pt x="392" y="73"/>
                  </a:lnTo>
                  <a:lnTo>
                    <a:pt x="396" y="76"/>
                  </a:lnTo>
                  <a:lnTo>
                    <a:pt x="392" y="86"/>
                  </a:lnTo>
                  <a:lnTo>
                    <a:pt x="392" y="96"/>
                  </a:lnTo>
                  <a:lnTo>
                    <a:pt x="383" y="104"/>
                  </a:lnTo>
                  <a:lnTo>
                    <a:pt x="378" y="114"/>
                  </a:lnTo>
                  <a:lnTo>
                    <a:pt x="374" y="116"/>
                  </a:lnTo>
                  <a:lnTo>
                    <a:pt x="374" y="121"/>
                  </a:lnTo>
                  <a:lnTo>
                    <a:pt x="369" y="129"/>
                  </a:lnTo>
                  <a:lnTo>
                    <a:pt x="369" y="139"/>
                  </a:lnTo>
                  <a:lnTo>
                    <a:pt x="369" y="149"/>
                  </a:lnTo>
                  <a:lnTo>
                    <a:pt x="365" y="162"/>
                  </a:lnTo>
                  <a:lnTo>
                    <a:pt x="365" y="175"/>
                  </a:lnTo>
                  <a:lnTo>
                    <a:pt x="365" y="190"/>
                  </a:lnTo>
                  <a:lnTo>
                    <a:pt x="365" y="207"/>
                  </a:lnTo>
                  <a:lnTo>
                    <a:pt x="365" y="228"/>
                  </a:lnTo>
                  <a:lnTo>
                    <a:pt x="365" y="248"/>
                  </a:lnTo>
                  <a:lnTo>
                    <a:pt x="365" y="273"/>
                  </a:lnTo>
                  <a:lnTo>
                    <a:pt x="365" y="296"/>
                  </a:lnTo>
                  <a:lnTo>
                    <a:pt x="365" y="324"/>
                  </a:lnTo>
                  <a:lnTo>
                    <a:pt x="365" y="352"/>
                  </a:lnTo>
                  <a:lnTo>
                    <a:pt x="365" y="382"/>
                  </a:lnTo>
                  <a:lnTo>
                    <a:pt x="365" y="412"/>
                  </a:lnTo>
                  <a:lnTo>
                    <a:pt x="365" y="440"/>
                  </a:lnTo>
                  <a:lnTo>
                    <a:pt x="365" y="468"/>
                  </a:lnTo>
                  <a:lnTo>
                    <a:pt x="365" y="496"/>
                  </a:lnTo>
                  <a:lnTo>
                    <a:pt x="365" y="519"/>
                  </a:lnTo>
                  <a:lnTo>
                    <a:pt x="365" y="542"/>
                  </a:lnTo>
                  <a:lnTo>
                    <a:pt x="365" y="564"/>
                  </a:lnTo>
                  <a:lnTo>
                    <a:pt x="365" y="585"/>
                  </a:lnTo>
                  <a:lnTo>
                    <a:pt x="365" y="602"/>
                  </a:lnTo>
                  <a:lnTo>
                    <a:pt x="365" y="620"/>
                  </a:lnTo>
                  <a:lnTo>
                    <a:pt x="365" y="635"/>
                  </a:lnTo>
                  <a:lnTo>
                    <a:pt x="361" y="650"/>
                  </a:lnTo>
                  <a:lnTo>
                    <a:pt x="361" y="663"/>
                  </a:lnTo>
                  <a:lnTo>
                    <a:pt x="361" y="676"/>
                  </a:lnTo>
                  <a:lnTo>
                    <a:pt x="361" y="686"/>
                  </a:lnTo>
                  <a:lnTo>
                    <a:pt x="361" y="696"/>
                  </a:lnTo>
                  <a:lnTo>
                    <a:pt x="356" y="711"/>
                  </a:lnTo>
                  <a:lnTo>
                    <a:pt x="356" y="724"/>
                  </a:lnTo>
                  <a:lnTo>
                    <a:pt x="352" y="736"/>
                  </a:lnTo>
                  <a:lnTo>
                    <a:pt x="352" y="747"/>
                  </a:lnTo>
                  <a:lnTo>
                    <a:pt x="347" y="754"/>
                  </a:lnTo>
                  <a:lnTo>
                    <a:pt x="347" y="759"/>
                  </a:lnTo>
                  <a:lnTo>
                    <a:pt x="343" y="764"/>
                  </a:lnTo>
                  <a:lnTo>
                    <a:pt x="343" y="764"/>
                  </a:lnTo>
                  <a:lnTo>
                    <a:pt x="338" y="764"/>
                  </a:lnTo>
                  <a:lnTo>
                    <a:pt x="338" y="764"/>
                  </a:lnTo>
                  <a:lnTo>
                    <a:pt x="334" y="762"/>
                  </a:lnTo>
                  <a:lnTo>
                    <a:pt x="329" y="759"/>
                  </a:lnTo>
                  <a:lnTo>
                    <a:pt x="325" y="757"/>
                  </a:lnTo>
                  <a:lnTo>
                    <a:pt x="320" y="752"/>
                  </a:lnTo>
                  <a:lnTo>
                    <a:pt x="316" y="747"/>
                  </a:lnTo>
                  <a:lnTo>
                    <a:pt x="312" y="739"/>
                  </a:lnTo>
                  <a:lnTo>
                    <a:pt x="303" y="726"/>
                  </a:lnTo>
                  <a:lnTo>
                    <a:pt x="298" y="711"/>
                  </a:lnTo>
                  <a:lnTo>
                    <a:pt x="294" y="693"/>
                  </a:lnTo>
                  <a:lnTo>
                    <a:pt x="289" y="676"/>
                  </a:lnTo>
                  <a:lnTo>
                    <a:pt x="285" y="668"/>
                  </a:lnTo>
                  <a:lnTo>
                    <a:pt x="285" y="658"/>
                  </a:lnTo>
                  <a:lnTo>
                    <a:pt x="285" y="650"/>
                  </a:lnTo>
                  <a:lnTo>
                    <a:pt x="285" y="638"/>
                  </a:lnTo>
                  <a:lnTo>
                    <a:pt x="285" y="628"/>
                  </a:lnTo>
                  <a:lnTo>
                    <a:pt x="285" y="615"/>
                  </a:lnTo>
                  <a:lnTo>
                    <a:pt x="285" y="600"/>
                  </a:lnTo>
                  <a:lnTo>
                    <a:pt x="289" y="587"/>
                  </a:lnTo>
                  <a:lnTo>
                    <a:pt x="289" y="580"/>
                  </a:lnTo>
                  <a:lnTo>
                    <a:pt x="289" y="569"/>
                  </a:lnTo>
                  <a:lnTo>
                    <a:pt x="294" y="559"/>
                  </a:lnTo>
                  <a:lnTo>
                    <a:pt x="294" y="549"/>
                  </a:lnTo>
                  <a:lnTo>
                    <a:pt x="294" y="536"/>
                  </a:lnTo>
                  <a:lnTo>
                    <a:pt x="294" y="521"/>
                  </a:lnTo>
                  <a:lnTo>
                    <a:pt x="294" y="506"/>
                  </a:lnTo>
                  <a:lnTo>
                    <a:pt x="294" y="491"/>
                  </a:lnTo>
                  <a:lnTo>
                    <a:pt x="294" y="473"/>
                  </a:lnTo>
                  <a:lnTo>
                    <a:pt x="294" y="456"/>
                  </a:lnTo>
                  <a:lnTo>
                    <a:pt x="294" y="438"/>
                  </a:lnTo>
                  <a:lnTo>
                    <a:pt x="294" y="418"/>
                  </a:lnTo>
                  <a:lnTo>
                    <a:pt x="294" y="395"/>
                  </a:lnTo>
                  <a:lnTo>
                    <a:pt x="294" y="372"/>
                  </a:lnTo>
                  <a:lnTo>
                    <a:pt x="294" y="349"/>
                  </a:lnTo>
                  <a:lnTo>
                    <a:pt x="294" y="324"/>
                  </a:lnTo>
                  <a:lnTo>
                    <a:pt x="294" y="301"/>
                  </a:lnTo>
                  <a:lnTo>
                    <a:pt x="294" y="278"/>
                  </a:lnTo>
                  <a:lnTo>
                    <a:pt x="294" y="256"/>
                  </a:lnTo>
                  <a:lnTo>
                    <a:pt x="294" y="235"/>
                  </a:lnTo>
                  <a:lnTo>
                    <a:pt x="294" y="215"/>
                  </a:lnTo>
                  <a:lnTo>
                    <a:pt x="294" y="200"/>
                  </a:lnTo>
                  <a:lnTo>
                    <a:pt x="289" y="182"/>
                  </a:lnTo>
                  <a:lnTo>
                    <a:pt x="289" y="167"/>
                  </a:lnTo>
                  <a:lnTo>
                    <a:pt x="289" y="154"/>
                  </a:lnTo>
                  <a:lnTo>
                    <a:pt x="289" y="142"/>
                  </a:lnTo>
                  <a:lnTo>
                    <a:pt x="285" y="132"/>
                  </a:lnTo>
                  <a:lnTo>
                    <a:pt x="285" y="124"/>
                  </a:lnTo>
                  <a:lnTo>
                    <a:pt x="285" y="116"/>
                  </a:lnTo>
                  <a:lnTo>
                    <a:pt x="280" y="109"/>
                  </a:lnTo>
                  <a:lnTo>
                    <a:pt x="280" y="104"/>
                  </a:lnTo>
                  <a:lnTo>
                    <a:pt x="276" y="101"/>
                  </a:lnTo>
                  <a:lnTo>
                    <a:pt x="271" y="96"/>
                  </a:lnTo>
                  <a:lnTo>
                    <a:pt x="263" y="94"/>
                  </a:lnTo>
                  <a:lnTo>
                    <a:pt x="254" y="94"/>
                  </a:lnTo>
                  <a:lnTo>
                    <a:pt x="236" y="91"/>
                  </a:lnTo>
                  <a:lnTo>
                    <a:pt x="222" y="94"/>
                  </a:lnTo>
                  <a:lnTo>
                    <a:pt x="200" y="94"/>
                  </a:lnTo>
                  <a:lnTo>
                    <a:pt x="178" y="96"/>
                  </a:lnTo>
                  <a:lnTo>
                    <a:pt x="156" y="101"/>
                  </a:lnTo>
                  <a:lnTo>
                    <a:pt x="129" y="106"/>
                  </a:lnTo>
                  <a:lnTo>
                    <a:pt x="107" y="109"/>
                  </a:lnTo>
                  <a:lnTo>
                    <a:pt x="84" y="114"/>
                  </a:lnTo>
                  <a:lnTo>
                    <a:pt x="62" y="116"/>
                  </a:lnTo>
                  <a:lnTo>
                    <a:pt x="44" y="119"/>
                  </a:lnTo>
                  <a:lnTo>
                    <a:pt x="27" y="119"/>
                  </a:lnTo>
                  <a:lnTo>
                    <a:pt x="13" y="121"/>
                  </a:lnTo>
                  <a:lnTo>
                    <a:pt x="0" y="121"/>
                  </a:lnTo>
                  <a:lnTo>
                    <a:pt x="0" y="83"/>
                  </a:lnTo>
                  <a:lnTo>
                    <a:pt x="31" y="76"/>
                  </a:lnTo>
                  <a:lnTo>
                    <a:pt x="58" y="71"/>
                  </a:lnTo>
                  <a:lnTo>
                    <a:pt x="84" y="66"/>
                  </a:lnTo>
                  <a:lnTo>
                    <a:pt x="111" y="61"/>
                  </a:lnTo>
                  <a:lnTo>
                    <a:pt x="133" y="56"/>
                  </a:lnTo>
                  <a:lnTo>
                    <a:pt x="151" y="51"/>
                  </a:lnTo>
                  <a:lnTo>
                    <a:pt x="169" y="48"/>
                  </a:lnTo>
                  <a:lnTo>
                    <a:pt x="187" y="43"/>
                  </a:lnTo>
                  <a:lnTo>
                    <a:pt x="200" y="40"/>
                  </a:lnTo>
                  <a:lnTo>
                    <a:pt x="214" y="35"/>
                  </a:lnTo>
                  <a:lnTo>
                    <a:pt x="227" y="33"/>
                  </a:lnTo>
                  <a:lnTo>
                    <a:pt x="236" y="30"/>
                  </a:lnTo>
                  <a:lnTo>
                    <a:pt x="240" y="25"/>
                  </a:lnTo>
                  <a:lnTo>
                    <a:pt x="249" y="23"/>
                  </a:lnTo>
                  <a:lnTo>
                    <a:pt x="254" y="20"/>
                  </a:lnTo>
                  <a:lnTo>
                    <a:pt x="254" y="18"/>
                  </a:lnTo>
                  <a:lnTo>
                    <a:pt x="254" y="18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5018089" y="3419476"/>
              <a:ext cx="495300" cy="1471613"/>
            </a:xfrm>
            <a:custGeom>
              <a:avLst/>
              <a:gdLst>
                <a:gd name="T0" fmla="*/ 205 w 312"/>
                <a:gd name="T1" fmla="*/ 41 h 927"/>
                <a:gd name="T2" fmla="*/ 196 w 312"/>
                <a:gd name="T3" fmla="*/ 23 h 927"/>
                <a:gd name="T4" fmla="*/ 205 w 312"/>
                <a:gd name="T5" fmla="*/ 11 h 927"/>
                <a:gd name="T6" fmla="*/ 214 w 312"/>
                <a:gd name="T7" fmla="*/ 3 h 927"/>
                <a:gd name="T8" fmla="*/ 231 w 312"/>
                <a:gd name="T9" fmla="*/ 3 h 927"/>
                <a:gd name="T10" fmla="*/ 258 w 312"/>
                <a:gd name="T11" fmla="*/ 11 h 927"/>
                <a:gd name="T12" fmla="*/ 280 w 312"/>
                <a:gd name="T13" fmla="*/ 23 h 927"/>
                <a:gd name="T14" fmla="*/ 298 w 312"/>
                <a:gd name="T15" fmla="*/ 41 h 927"/>
                <a:gd name="T16" fmla="*/ 307 w 312"/>
                <a:gd name="T17" fmla="*/ 51 h 927"/>
                <a:gd name="T18" fmla="*/ 307 w 312"/>
                <a:gd name="T19" fmla="*/ 66 h 927"/>
                <a:gd name="T20" fmla="*/ 312 w 312"/>
                <a:gd name="T21" fmla="*/ 84 h 927"/>
                <a:gd name="T22" fmla="*/ 312 w 312"/>
                <a:gd name="T23" fmla="*/ 109 h 927"/>
                <a:gd name="T24" fmla="*/ 312 w 312"/>
                <a:gd name="T25" fmla="*/ 132 h 927"/>
                <a:gd name="T26" fmla="*/ 307 w 312"/>
                <a:gd name="T27" fmla="*/ 150 h 927"/>
                <a:gd name="T28" fmla="*/ 307 w 312"/>
                <a:gd name="T29" fmla="*/ 173 h 927"/>
                <a:gd name="T30" fmla="*/ 303 w 312"/>
                <a:gd name="T31" fmla="*/ 198 h 927"/>
                <a:gd name="T32" fmla="*/ 303 w 312"/>
                <a:gd name="T33" fmla="*/ 226 h 927"/>
                <a:gd name="T34" fmla="*/ 298 w 312"/>
                <a:gd name="T35" fmla="*/ 256 h 927"/>
                <a:gd name="T36" fmla="*/ 298 w 312"/>
                <a:gd name="T37" fmla="*/ 289 h 927"/>
                <a:gd name="T38" fmla="*/ 294 w 312"/>
                <a:gd name="T39" fmla="*/ 327 h 927"/>
                <a:gd name="T40" fmla="*/ 289 w 312"/>
                <a:gd name="T41" fmla="*/ 385 h 927"/>
                <a:gd name="T42" fmla="*/ 276 w 312"/>
                <a:gd name="T43" fmla="*/ 464 h 927"/>
                <a:gd name="T44" fmla="*/ 254 w 312"/>
                <a:gd name="T45" fmla="*/ 537 h 927"/>
                <a:gd name="T46" fmla="*/ 231 w 312"/>
                <a:gd name="T47" fmla="*/ 605 h 927"/>
                <a:gd name="T48" fmla="*/ 200 w 312"/>
                <a:gd name="T49" fmla="*/ 674 h 927"/>
                <a:gd name="T50" fmla="*/ 169 w 312"/>
                <a:gd name="T51" fmla="*/ 737 h 927"/>
                <a:gd name="T52" fmla="*/ 138 w 312"/>
                <a:gd name="T53" fmla="*/ 790 h 927"/>
                <a:gd name="T54" fmla="*/ 107 w 312"/>
                <a:gd name="T55" fmla="*/ 833 h 927"/>
                <a:gd name="T56" fmla="*/ 71 w 312"/>
                <a:gd name="T57" fmla="*/ 869 h 927"/>
                <a:gd name="T58" fmla="*/ 40 w 312"/>
                <a:gd name="T59" fmla="*/ 896 h 927"/>
                <a:gd name="T60" fmla="*/ 18 w 312"/>
                <a:gd name="T61" fmla="*/ 917 h 927"/>
                <a:gd name="T62" fmla="*/ 4 w 312"/>
                <a:gd name="T63" fmla="*/ 927 h 927"/>
                <a:gd name="T64" fmla="*/ 0 w 312"/>
                <a:gd name="T65" fmla="*/ 924 h 927"/>
                <a:gd name="T66" fmla="*/ 0 w 312"/>
                <a:gd name="T67" fmla="*/ 914 h 927"/>
                <a:gd name="T68" fmla="*/ 9 w 312"/>
                <a:gd name="T69" fmla="*/ 896 h 927"/>
                <a:gd name="T70" fmla="*/ 27 w 312"/>
                <a:gd name="T71" fmla="*/ 871 h 927"/>
                <a:gd name="T72" fmla="*/ 49 w 312"/>
                <a:gd name="T73" fmla="*/ 841 h 927"/>
                <a:gd name="T74" fmla="*/ 71 w 312"/>
                <a:gd name="T75" fmla="*/ 808 h 927"/>
                <a:gd name="T76" fmla="*/ 93 w 312"/>
                <a:gd name="T77" fmla="*/ 770 h 927"/>
                <a:gd name="T78" fmla="*/ 120 w 312"/>
                <a:gd name="T79" fmla="*/ 727 h 927"/>
                <a:gd name="T80" fmla="*/ 138 w 312"/>
                <a:gd name="T81" fmla="*/ 681 h 927"/>
                <a:gd name="T82" fmla="*/ 160 w 312"/>
                <a:gd name="T83" fmla="*/ 631 h 927"/>
                <a:gd name="T84" fmla="*/ 182 w 312"/>
                <a:gd name="T85" fmla="*/ 577 h 927"/>
                <a:gd name="T86" fmla="*/ 200 w 312"/>
                <a:gd name="T87" fmla="*/ 517 h 927"/>
                <a:gd name="T88" fmla="*/ 209 w 312"/>
                <a:gd name="T89" fmla="*/ 456 h 927"/>
                <a:gd name="T90" fmla="*/ 222 w 312"/>
                <a:gd name="T91" fmla="*/ 390 h 927"/>
                <a:gd name="T92" fmla="*/ 227 w 312"/>
                <a:gd name="T93" fmla="*/ 319 h 927"/>
                <a:gd name="T94" fmla="*/ 231 w 312"/>
                <a:gd name="T95" fmla="*/ 246 h 927"/>
                <a:gd name="T96" fmla="*/ 236 w 312"/>
                <a:gd name="T97" fmla="*/ 188 h 927"/>
                <a:gd name="T98" fmla="*/ 236 w 312"/>
                <a:gd name="T99" fmla="*/ 155 h 927"/>
                <a:gd name="T100" fmla="*/ 231 w 312"/>
                <a:gd name="T101" fmla="*/ 124 h 927"/>
                <a:gd name="T102" fmla="*/ 231 w 312"/>
                <a:gd name="T103" fmla="*/ 102 h 927"/>
                <a:gd name="T104" fmla="*/ 227 w 312"/>
                <a:gd name="T105" fmla="*/ 81 h 927"/>
                <a:gd name="T106" fmla="*/ 222 w 312"/>
                <a:gd name="T107" fmla="*/ 66 h 927"/>
                <a:gd name="T108" fmla="*/ 218 w 312"/>
                <a:gd name="T109" fmla="*/ 54 h 927"/>
                <a:gd name="T110" fmla="*/ 214 w 312"/>
                <a:gd name="T111" fmla="*/ 48 h 927"/>
                <a:gd name="T112" fmla="*/ 209 w 312"/>
                <a:gd name="T113" fmla="*/ 46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2" h="927">
                  <a:moveTo>
                    <a:pt x="209" y="46"/>
                  </a:moveTo>
                  <a:lnTo>
                    <a:pt x="205" y="41"/>
                  </a:lnTo>
                  <a:lnTo>
                    <a:pt x="200" y="33"/>
                  </a:lnTo>
                  <a:lnTo>
                    <a:pt x="196" y="23"/>
                  </a:lnTo>
                  <a:lnTo>
                    <a:pt x="200" y="16"/>
                  </a:lnTo>
                  <a:lnTo>
                    <a:pt x="205" y="11"/>
                  </a:lnTo>
                  <a:lnTo>
                    <a:pt x="209" y="5"/>
                  </a:lnTo>
                  <a:lnTo>
                    <a:pt x="214" y="3"/>
                  </a:lnTo>
                  <a:lnTo>
                    <a:pt x="222" y="0"/>
                  </a:lnTo>
                  <a:lnTo>
                    <a:pt x="231" y="3"/>
                  </a:lnTo>
                  <a:lnTo>
                    <a:pt x="245" y="5"/>
                  </a:lnTo>
                  <a:lnTo>
                    <a:pt x="258" y="11"/>
                  </a:lnTo>
                  <a:lnTo>
                    <a:pt x="271" y="16"/>
                  </a:lnTo>
                  <a:lnTo>
                    <a:pt x="280" y="23"/>
                  </a:lnTo>
                  <a:lnTo>
                    <a:pt x="294" y="33"/>
                  </a:lnTo>
                  <a:lnTo>
                    <a:pt x="298" y="41"/>
                  </a:lnTo>
                  <a:lnTo>
                    <a:pt x="307" y="46"/>
                  </a:lnTo>
                  <a:lnTo>
                    <a:pt x="307" y="51"/>
                  </a:lnTo>
                  <a:lnTo>
                    <a:pt x="307" y="59"/>
                  </a:lnTo>
                  <a:lnTo>
                    <a:pt x="307" y="66"/>
                  </a:lnTo>
                  <a:lnTo>
                    <a:pt x="312" y="74"/>
                  </a:lnTo>
                  <a:lnTo>
                    <a:pt x="312" y="84"/>
                  </a:lnTo>
                  <a:lnTo>
                    <a:pt x="312" y="97"/>
                  </a:lnTo>
                  <a:lnTo>
                    <a:pt x="312" y="109"/>
                  </a:lnTo>
                  <a:lnTo>
                    <a:pt x="312" y="122"/>
                  </a:lnTo>
                  <a:lnTo>
                    <a:pt x="312" y="132"/>
                  </a:lnTo>
                  <a:lnTo>
                    <a:pt x="307" y="140"/>
                  </a:lnTo>
                  <a:lnTo>
                    <a:pt x="307" y="150"/>
                  </a:lnTo>
                  <a:lnTo>
                    <a:pt x="307" y="162"/>
                  </a:lnTo>
                  <a:lnTo>
                    <a:pt x="307" y="173"/>
                  </a:lnTo>
                  <a:lnTo>
                    <a:pt x="303" y="185"/>
                  </a:lnTo>
                  <a:lnTo>
                    <a:pt x="303" y="198"/>
                  </a:lnTo>
                  <a:lnTo>
                    <a:pt x="303" y="210"/>
                  </a:lnTo>
                  <a:lnTo>
                    <a:pt x="303" y="226"/>
                  </a:lnTo>
                  <a:lnTo>
                    <a:pt x="298" y="238"/>
                  </a:lnTo>
                  <a:lnTo>
                    <a:pt x="298" y="256"/>
                  </a:lnTo>
                  <a:lnTo>
                    <a:pt x="298" y="271"/>
                  </a:lnTo>
                  <a:lnTo>
                    <a:pt x="298" y="289"/>
                  </a:lnTo>
                  <a:lnTo>
                    <a:pt x="294" y="307"/>
                  </a:lnTo>
                  <a:lnTo>
                    <a:pt x="294" y="327"/>
                  </a:lnTo>
                  <a:lnTo>
                    <a:pt x="294" y="347"/>
                  </a:lnTo>
                  <a:lnTo>
                    <a:pt x="289" y="385"/>
                  </a:lnTo>
                  <a:lnTo>
                    <a:pt x="280" y="426"/>
                  </a:lnTo>
                  <a:lnTo>
                    <a:pt x="276" y="464"/>
                  </a:lnTo>
                  <a:lnTo>
                    <a:pt x="267" y="499"/>
                  </a:lnTo>
                  <a:lnTo>
                    <a:pt x="254" y="537"/>
                  </a:lnTo>
                  <a:lnTo>
                    <a:pt x="245" y="572"/>
                  </a:lnTo>
                  <a:lnTo>
                    <a:pt x="231" y="605"/>
                  </a:lnTo>
                  <a:lnTo>
                    <a:pt x="218" y="641"/>
                  </a:lnTo>
                  <a:lnTo>
                    <a:pt x="200" y="674"/>
                  </a:lnTo>
                  <a:lnTo>
                    <a:pt x="187" y="707"/>
                  </a:lnTo>
                  <a:lnTo>
                    <a:pt x="169" y="737"/>
                  </a:lnTo>
                  <a:lnTo>
                    <a:pt x="156" y="765"/>
                  </a:lnTo>
                  <a:lnTo>
                    <a:pt x="138" y="790"/>
                  </a:lnTo>
                  <a:lnTo>
                    <a:pt x="120" y="813"/>
                  </a:lnTo>
                  <a:lnTo>
                    <a:pt x="107" y="833"/>
                  </a:lnTo>
                  <a:lnTo>
                    <a:pt x="89" y="851"/>
                  </a:lnTo>
                  <a:lnTo>
                    <a:pt x="71" y="869"/>
                  </a:lnTo>
                  <a:lnTo>
                    <a:pt x="53" y="884"/>
                  </a:lnTo>
                  <a:lnTo>
                    <a:pt x="40" y="896"/>
                  </a:lnTo>
                  <a:lnTo>
                    <a:pt x="27" y="906"/>
                  </a:lnTo>
                  <a:lnTo>
                    <a:pt x="18" y="917"/>
                  </a:lnTo>
                  <a:lnTo>
                    <a:pt x="9" y="922"/>
                  </a:lnTo>
                  <a:lnTo>
                    <a:pt x="4" y="927"/>
                  </a:lnTo>
                  <a:lnTo>
                    <a:pt x="0" y="927"/>
                  </a:lnTo>
                  <a:lnTo>
                    <a:pt x="0" y="924"/>
                  </a:lnTo>
                  <a:lnTo>
                    <a:pt x="0" y="919"/>
                  </a:lnTo>
                  <a:lnTo>
                    <a:pt x="0" y="914"/>
                  </a:lnTo>
                  <a:lnTo>
                    <a:pt x="4" y="906"/>
                  </a:lnTo>
                  <a:lnTo>
                    <a:pt x="9" y="896"/>
                  </a:lnTo>
                  <a:lnTo>
                    <a:pt x="18" y="886"/>
                  </a:lnTo>
                  <a:lnTo>
                    <a:pt x="27" y="871"/>
                  </a:lnTo>
                  <a:lnTo>
                    <a:pt x="35" y="856"/>
                  </a:lnTo>
                  <a:lnTo>
                    <a:pt x="49" y="841"/>
                  </a:lnTo>
                  <a:lnTo>
                    <a:pt x="58" y="825"/>
                  </a:lnTo>
                  <a:lnTo>
                    <a:pt x="71" y="808"/>
                  </a:lnTo>
                  <a:lnTo>
                    <a:pt x="84" y="790"/>
                  </a:lnTo>
                  <a:lnTo>
                    <a:pt x="93" y="770"/>
                  </a:lnTo>
                  <a:lnTo>
                    <a:pt x="107" y="750"/>
                  </a:lnTo>
                  <a:lnTo>
                    <a:pt x="120" y="727"/>
                  </a:lnTo>
                  <a:lnTo>
                    <a:pt x="129" y="704"/>
                  </a:lnTo>
                  <a:lnTo>
                    <a:pt x="138" y="681"/>
                  </a:lnTo>
                  <a:lnTo>
                    <a:pt x="151" y="656"/>
                  </a:lnTo>
                  <a:lnTo>
                    <a:pt x="160" y="631"/>
                  </a:lnTo>
                  <a:lnTo>
                    <a:pt x="174" y="605"/>
                  </a:lnTo>
                  <a:lnTo>
                    <a:pt x="182" y="577"/>
                  </a:lnTo>
                  <a:lnTo>
                    <a:pt x="191" y="547"/>
                  </a:lnTo>
                  <a:lnTo>
                    <a:pt x="200" y="517"/>
                  </a:lnTo>
                  <a:lnTo>
                    <a:pt x="205" y="486"/>
                  </a:lnTo>
                  <a:lnTo>
                    <a:pt x="209" y="456"/>
                  </a:lnTo>
                  <a:lnTo>
                    <a:pt x="218" y="423"/>
                  </a:lnTo>
                  <a:lnTo>
                    <a:pt x="222" y="390"/>
                  </a:lnTo>
                  <a:lnTo>
                    <a:pt x="222" y="355"/>
                  </a:lnTo>
                  <a:lnTo>
                    <a:pt x="227" y="319"/>
                  </a:lnTo>
                  <a:lnTo>
                    <a:pt x="231" y="284"/>
                  </a:lnTo>
                  <a:lnTo>
                    <a:pt x="231" y="246"/>
                  </a:lnTo>
                  <a:lnTo>
                    <a:pt x="236" y="205"/>
                  </a:lnTo>
                  <a:lnTo>
                    <a:pt x="236" y="188"/>
                  </a:lnTo>
                  <a:lnTo>
                    <a:pt x="236" y="170"/>
                  </a:lnTo>
                  <a:lnTo>
                    <a:pt x="236" y="155"/>
                  </a:lnTo>
                  <a:lnTo>
                    <a:pt x="231" y="140"/>
                  </a:lnTo>
                  <a:lnTo>
                    <a:pt x="231" y="124"/>
                  </a:lnTo>
                  <a:lnTo>
                    <a:pt x="231" y="112"/>
                  </a:lnTo>
                  <a:lnTo>
                    <a:pt x="231" y="102"/>
                  </a:lnTo>
                  <a:lnTo>
                    <a:pt x="231" y="89"/>
                  </a:lnTo>
                  <a:lnTo>
                    <a:pt x="227" y="81"/>
                  </a:lnTo>
                  <a:lnTo>
                    <a:pt x="227" y="74"/>
                  </a:lnTo>
                  <a:lnTo>
                    <a:pt x="222" y="66"/>
                  </a:lnTo>
                  <a:lnTo>
                    <a:pt x="222" y="59"/>
                  </a:lnTo>
                  <a:lnTo>
                    <a:pt x="218" y="54"/>
                  </a:lnTo>
                  <a:lnTo>
                    <a:pt x="218" y="51"/>
                  </a:lnTo>
                  <a:lnTo>
                    <a:pt x="214" y="48"/>
                  </a:lnTo>
                  <a:lnTo>
                    <a:pt x="209" y="46"/>
                  </a:lnTo>
                  <a:lnTo>
                    <a:pt x="209" y="46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5448301" y="4364038"/>
              <a:ext cx="269875" cy="273050"/>
            </a:xfrm>
            <a:custGeom>
              <a:avLst/>
              <a:gdLst>
                <a:gd name="T0" fmla="*/ 0 w 170"/>
                <a:gd name="T1" fmla="*/ 0 h 172"/>
                <a:gd name="T2" fmla="*/ 9 w 170"/>
                <a:gd name="T3" fmla="*/ 0 h 172"/>
                <a:gd name="T4" fmla="*/ 23 w 170"/>
                <a:gd name="T5" fmla="*/ 3 h 172"/>
                <a:gd name="T6" fmla="*/ 36 w 170"/>
                <a:gd name="T7" fmla="*/ 5 h 172"/>
                <a:gd name="T8" fmla="*/ 49 w 170"/>
                <a:gd name="T9" fmla="*/ 8 h 172"/>
                <a:gd name="T10" fmla="*/ 63 w 170"/>
                <a:gd name="T11" fmla="*/ 13 h 172"/>
                <a:gd name="T12" fmla="*/ 81 w 170"/>
                <a:gd name="T13" fmla="*/ 18 h 172"/>
                <a:gd name="T14" fmla="*/ 94 w 170"/>
                <a:gd name="T15" fmla="*/ 25 h 172"/>
                <a:gd name="T16" fmla="*/ 112 w 170"/>
                <a:gd name="T17" fmla="*/ 33 h 172"/>
                <a:gd name="T18" fmla="*/ 125 w 170"/>
                <a:gd name="T19" fmla="*/ 41 h 172"/>
                <a:gd name="T20" fmla="*/ 139 w 170"/>
                <a:gd name="T21" fmla="*/ 53 h 172"/>
                <a:gd name="T22" fmla="*/ 147 w 170"/>
                <a:gd name="T23" fmla="*/ 63 h 172"/>
                <a:gd name="T24" fmla="*/ 156 w 170"/>
                <a:gd name="T25" fmla="*/ 74 h 172"/>
                <a:gd name="T26" fmla="*/ 161 w 170"/>
                <a:gd name="T27" fmla="*/ 86 h 172"/>
                <a:gd name="T28" fmla="*/ 165 w 170"/>
                <a:gd name="T29" fmla="*/ 96 h 172"/>
                <a:gd name="T30" fmla="*/ 170 w 170"/>
                <a:gd name="T31" fmla="*/ 109 h 172"/>
                <a:gd name="T32" fmla="*/ 170 w 170"/>
                <a:gd name="T33" fmla="*/ 122 h 172"/>
                <a:gd name="T34" fmla="*/ 170 w 170"/>
                <a:gd name="T35" fmla="*/ 132 h 172"/>
                <a:gd name="T36" fmla="*/ 170 w 170"/>
                <a:gd name="T37" fmla="*/ 142 h 172"/>
                <a:gd name="T38" fmla="*/ 165 w 170"/>
                <a:gd name="T39" fmla="*/ 152 h 172"/>
                <a:gd name="T40" fmla="*/ 165 w 170"/>
                <a:gd name="T41" fmla="*/ 160 h 172"/>
                <a:gd name="T42" fmla="*/ 161 w 170"/>
                <a:gd name="T43" fmla="*/ 165 h 172"/>
                <a:gd name="T44" fmla="*/ 156 w 170"/>
                <a:gd name="T45" fmla="*/ 170 h 172"/>
                <a:gd name="T46" fmla="*/ 152 w 170"/>
                <a:gd name="T47" fmla="*/ 172 h 172"/>
                <a:gd name="T48" fmla="*/ 147 w 170"/>
                <a:gd name="T49" fmla="*/ 172 h 172"/>
                <a:gd name="T50" fmla="*/ 139 w 170"/>
                <a:gd name="T51" fmla="*/ 172 h 172"/>
                <a:gd name="T52" fmla="*/ 134 w 170"/>
                <a:gd name="T53" fmla="*/ 170 h 172"/>
                <a:gd name="T54" fmla="*/ 125 w 170"/>
                <a:gd name="T55" fmla="*/ 167 h 172"/>
                <a:gd name="T56" fmla="*/ 121 w 170"/>
                <a:gd name="T57" fmla="*/ 165 h 172"/>
                <a:gd name="T58" fmla="*/ 116 w 170"/>
                <a:gd name="T59" fmla="*/ 160 h 172"/>
                <a:gd name="T60" fmla="*/ 112 w 170"/>
                <a:gd name="T61" fmla="*/ 155 h 172"/>
                <a:gd name="T62" fmla="*/ 103 w 170"/>
                <a:gd name="T63" fmla="*/ 147 h 172"/>
                <a:gd name="T64" fmla="*/ 98 w 170"/>
                <a:gd name="T65" fmla="*/ 139 h 172"/>
                <a:gd name="T66" fmla="*/ 94 w 170"/>
                <a:gd name="T67" fmla="*/ 137 h 172"/>
                <a:gd name="T68" fmla="*/ 90 w 170"/>
                <a:gd name="T69" fmla="*/ 132 h 172"/>
                <a:gd name="T70" fmla="*/ 85 w 170"/>
                <a:gd name="T71" fmla="*/ 127 h 172"/>
                <a:gd name="T72" fmla="*/ 81 w 170"/>
                <a:gd name="T73" fmla="*/ 119 h 172"/>
                <a:gd name="T74" fmla="*/ 76 w 170"/>
                <a:gd name="T75" fmla="*/ 114 h 172"/>
                <a:gd name="T76" fmla="*/ 72 w 170"/>
                <a:gd name="T77" fmla="*/ 106 h 172"/>
                <a:gd name="T78" fmla="*/ 67 w 170"/>
                <a:gd name="T79" fmla="*/ 99 h 172"/>
                <a:gd name="T80" fmla="*/ 63 w 170"/>
                <a:gd name="T81" fmla="*/ 89 h 172"/>
                <a:gd name="T82" fmla="*/ 49 w 170"/>
                <a:gd name="T83" fmla="*/ 71 h 172"/>
                <a:gd name="T84" fmla="*/ 32 w 170"/>
                <a:gd name="T85" fmla="*/ 48 h 172"/>
                <a:gd name="T86" fmla="*/ 18 w 170"/>
                <a:gd name="T87" fmla="*/ 25 h 172"/>
                <a:gd name="T88" fmla="*/ 0 w 170"/>
                <a:gd name="T89" fmla="*/ 0 h 172"/>
                <a:gd name="T90" fmla="*/ 0 w 170"/>
                <a:gd name="T9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0" h="172">
                  <a:moveTo>
                    <a:pt x="0" y="0"/>
                  </a:moveTo>
                  <a:lnTo>
                    <a:pt x="9" y="0"/>
                  </a:lnTo>
                  <a:lnTo>
                    <a:pt x="23" y="3"/>
                  </a:lnTo>
                  <a:lnTo>
                    <a:pt x="36" y="5"/>
                  </a:lnTo>
                  <a:lnTo>
                    <a:pt x="49" y="8"/>
                  </a:lnTo>
                  <a:lnTo>
                    <a:pt x="63" y="13"/>
                  </a:lnTo>
                  <a:lnTo>
                    <a:pt x="81" y="18"/>
                  </a:lnTo>
                  <a:lnTo>
                    <a:pt x="94" y="25"/>
                  </a:lnTo>
                  <a:lnTo>
                    <a:pt x="112" y="33"/>
                  </a:lnTo>
                  <a:lnTo>
                    <a:pt x="125" y="41"/>
                  </a:lnTo>
                  <a:lnTo>
                    <a:pt x="139" y="53"/>
                  </a:lnTo>
                  <a:lnTo>
                    <a:pt x="147" y="63"/>
                  </a:lnTo>
                  <a:lnTo>
                    <a:pt x="156" y="74"/>
                  </a:lnTo>
                  <a:lnTo>
                    <a:pt x="161" y="86"/>
                  </a:lnTo>
                  <a:lnTo>
                    <a:pt x="165" y="96"/>
                  </a:lnTo>
                  <a:lnTo>
                    <a:pt x="170" y="109"/>
                  </a:lnTo>
                  <a:lnTo>
                    <a:pt x="170" y="122"/>
                  </a:lnTo>
                  <a:lnTo>
                    <a:pt x="170" y="132"/>
                  </a:lnTo>
                  <a:lnTo>
                    <a:pt x="170" y="142"/>
                  </a:lnTo>
                  <a:lnTo>
                    <a:pt x="165" y="152"/>
                  </a:lnTo>
                  <a:lnTo>
                    <a:pt x="165" y="160"/>
                  </a:lnTo>
                  <a:lnTo>
                    <a:pt x="161" y="165"/>
                  </a:lnTo>
                  <a:lnTo>
                    <a:pt x="156" y="170"/>
                  </a:lnTo>
                  <a:lnTo>
                    <a:pt x="152" y="172"/>
                  </a:lnTo>
                  <a:lnTo>
                    <a:pt x="147" y="172"/>
                  </a:lnTo>
                  <a:lnTo>
                    <a:pt x="139" y="172"/>
                  </a:lnTo>
                  <a:lnTo>
                    <a:pt x="134" y="170"/>
                  </a:lnTo>
                  <a:lnTo>
                    <a:pt x="125" y="167"/>
                  </a:lnTo>
                  <a:lnTo>
                    <a:pt x="121" y="165"/>
                  </a:lnTo>
                  <a:lnTo>
                    <a:pt x="116" y="160"/>
                  </a:lnTo>
                  <a:lnTo>
                    <a:pt x="112" y="155"/>
                  </a:lnTo>
                  <a:lnTo>
                    <a:pt x="103" y="147"/>
                  </a:lnTo>
                  <a:lnTo>
                    <a:pt x="98" y="139"/>
                  </a:lnTo>
                  <a:lnTo>
                    <a:pt x="94" y="137"/>
                  </a:lnTo>
                  <a:lnTo>
                    <a:pt x="90" y="132"/>
                  </a:lnTo>
                  <a:lnTo>
                    <a:pt x="85" y="127"/>
                  </a:lnTo>
                  <a:lnTo>
                    <a:pt x="81" y="119"/>
                  </a:lnTo>
                  <a:lnTo>
                    <a:pt x="76" y="114"/>
                  </a:lnTo>
                  <a:lnTo>
                    <a:pt x="72" y="106"/>
                  </a:lnTo>
                  <a:lnTo>
                    <a:pt x="67" y="99"/>
                  </a:lnTo>
                  <a:lnTo>
                    <a:pt x="63" y="89"/>
                  </a:lnTo>
                  <a:lnTo>
                    <a:pt x="49" y="71"/>
                  </a:lnTo>
                  <a:lnTo>
                    <a:pt x="32" y="48"/>
                  </a:lnTo>
                  <a:lnTo>
                    <a:pt x="18" y="25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5738814" y="3770313"/>
              <a:ext cx="374650" cy="1120775"/>
            </a:xfrm>
            <a:custGeom>
              <a:avLst/>
              <a:gdLst>
                <a:gd name="T0" fmla="*/ 0 w 236"/>
                <a:gd name="T1" fmla="*/ 703 h 706"/>
                <a:gd name="T2" fmla="*/ 5 w 236"/>
                <a:gd name="T3" fmla="*/ 688 h 706"/>
                <a:gd name="T4" fmla="*/ 13 w 236"/>
                <a:gd name="T5" fmla="*/ 663 h 706"/>
                <a:gd name="T6" fmla="*/ 31 w 236"/>
                <a:gd name="T7" fmla="*/ 630 h 706"/>
                <a:gd name="T8" fmla="*/ 58 w 236"/>
                <a:gd name="T9" fmla="*/ 589 h 706"/>
                <a:gd name="T10" fmla="*/ 80 w 236"/>
                <a:gd name="T11" fmla="*/ 549 h 706"/>
                <a:gd name="T12" fmla="*/ 103 w 236"/>
                <a:gd name="T13" fmla="*/ 501 h 706"/>
                <a:gd name="T14" fmla="*/ 125 w 236"/>
                <a:gd name="T15" fmla="*/ 450 h 706"/>
                <a:gd name="T16" fmla="*/ 138 w 236"/>
                <a:gd name="T17" fmla="*/ 397 h 706"/>
                <a:gd name="T18" fmla="*/ 147 w 236"/>
                <a:gd name="T19" fmla="*/ 341 h 706"/>
                <a:gd name="T20" fmla="*/ 156 w 236"/>
                <a:gd name="T21" fmla="*/ 281 h 706"/>
                <a:gd name="T22" fmla="*/ 165 w 236"/>
                <a:gd name="T23" fmla="*/ 215 h 706"/>
                <a:gd name="T24" fmla="*/ 169 w 236"/>
                <a:gd name="T25" fmla="*/ 167 h 706"/>
                <a:gd name="T26" fmla="*/ 165 w 236"/>
                <a:gd name="T27" fmla="*/ 136 h 706"/>
                <a:gd name="T28" fmla="*/ 165 w 236"/>
                <a:gd name="T29" fmla="*/ 111 h 706"/>
                <a:gd name="T30" fmla="*/ 165 w 236"/>
                <a:gd name="T31" fmla="*/ 88 h 706"/>
                <a:gd name="T32" fmla="*/ 160 w 236"/>
                <a:gd name="T33" fmla="*/ 70 h 706"/>
                <a:gd name="T34" fmla="*/ 160 w 236"/>
                <a:gd name="T35" fmla="*/ 55 h 706"/>
                <a:gd name="T36" fmla="*/ 156 w 236"/>
                <a:gd name="T37" fmla="*/ 45 h 706"/>
                <a:gd name="T38" fmla="*/ 152 w 236"/>
                <a:gd name="T39" fmla="*/ 38 h 706"/>
                <a:gd name="T40" fmla="*/ 138 w 236"/>
                <a:gd name="T41" fmla="*/ 30 h 706"/>
                <a:gd name="T42" fmla="*/ 129 w 236"/>
                <a:gd name="T43" fmla="*/ 20 h 706"/>
                <a:gd name="T44" fmla="*/ 134 w 236"/>
                <a:gd name="T45" fmla="*/ 7 h 706"/>
                <a:gd name="T46" fmla="*/ 143 w 236"/>
                <a:gd name="T47" fmla="*/ 2 h 706"/>
                <a:gd name="T48" fmla="*/ 152 w 236"/>
                <a:gd name="T49" fmla="*/ 0 h 706"/>
                <a:gd name="T50" fmla="*/ 169 w 236"/>
                <a:gd name="T51" fmla="*/ 2 h 706"/>
                <a:gd name="T52" fmla="*/ 201 w 236"/>
                <a:gd name="T53" fmla="*/ 10 h 706"/>
                <a:gd name="T54" fmla="*/ 218 w 236"/>
                <a:gd name="T55" fmla="*/ 20 h 706"/>
                <a:gd name="T56" fmla="*/ 227 w 236"/>
                <a:gd name="T57" fmla="*/ 27 h 706"/>
                <a:gd name="T58" fmla="*/ 232 w 236"/>
                <a:gd name="T59" fmla="*/ 33 h 706"/>
                <a:gd name="T60" fmla="*/ 236 w 236"/>
                <a:gd name="T61" fmla="*/ 48 h 706"/>
                <a:gd name="T62" fmla="*/ 236 w 236"/>
                <a:gd name="T63" fmla="*/ 68 h 706"/>
                <a:gd name="T64" fmla="*/ 236 w 236"/>
                <a:gd name="T65" fmla="*/ 96 h 706"/>
                <a:gd name="T66" fmla="*/ 236 w 236"/>
                <a:gd name="T67" fmla="*/ 151 h 706"/>
                <a:gd name="T68" fmla="*/ 232 w 236"/>
                <a:gd name="T69" fmla="*/ 235 h 706"/>
                <a:gd name="T70" fmla="*/ 223 w 236"/>
                <a:gd name="T71" fmla="*/ 301 h 706"/>
                <a:gd name="T72" fmla="*/ 209 w 236"/>
                <a:gd name="T73" fmla="*/ 369 h 706"/>
                <a:gd name="T74" fmla="*/ 178 w 236"/>
                <a:gd name="T75" fmla="*/ 463 h 706"/>
                <a:gd name="T76" fmla="*/ 160 w 236"/>
                <a:gd name="T77" fmla="*/ 513 h 706"/>
                <a:gd name="T78" fmla="*/ 134 w 236"/>
                <a:gd name="T79" fmla="*/ 559 h 706"/>
                <a:gd name="T80" fmla="*/ 107 w 236"/>
                <a:gd name="T81" fmla="*/ 599 h 706"/>
                <a:gd name="T82" fmla="*/ 80 w 236"/>
                <a:gd name="T83" fmla="*/ 635 h 706"/>
                <a:gd name="T84" fmla="*/ 58 w 236"/>
                <a:gd name="T85" fmla="*/ 663 h 706"/>
                <a:gd name="T86" fmla="*/ 45 w 236"/>
                <a:gd name="T87" fmla="*/ 675 h 706"/>
                <a:gd name="T88" fmla="*/ 36 w 236"/>
                <a:gd name="T89" fmla="*/ 688 h 706"/>
                <a:gd name="T90" fmla="*/ 22 w 236"/>
                <a:gd name="T91" fmla="*/ 696 h 706"/>
                <a:gd name="T92" fmla="*/ 13 w 236"/>
                <a:gd name="T93" fmla="*/ 703 h 706"/>
                <a:gd name="T94" fmla="*/ 9 w 236"/>
                <a:gd name="T95" fmla="*/ 706 h 706"/>
                <a:gd name="T96" fmla="*/ 5 w 236"/>
                <a:gd name="T97" fmla="*/ 706 h 706"/>
                <a:gd name="T98" fmla="*/ 5 w 236"/>
                <a:gd name="T99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6" h="706">
                  <a:moveTo>
                    <a:pt x="5" y="706"/>
                  </a:moveTo>
                  <a:lnTo>
                    <a:pt x="0" y="703"/>
                  </a:lnTo>
                  <a:lnTo>
                    <a:pt x="5" y="696"/>
                  </a:lnTo>
                  <a:lnTo>
                    <a:pt x="5" y="688"/>
                  </a:lnTo>
                  <a:lnTo>
                    <a:pt x="9" y="678"/>
                  </a:lnTo>
                  <a:lnTo>
                    <a:pt x="13" y="663"/>
                  </a:lnTo>
                  <a:lnTo>
                    <a:pt x="22" y="648"/>
                  </a:lnTo>
                  <a:lnTo>
                    <a:pt x="31" y="630"/>
                  </a:lnTo>
                  <a:lnTo>
                    <a:pt x="45" y="610"/>
                  </a:lnTo>
                  <a:lnTo>
                    <a:pt x="58" y="589"/>
                  </a:lnTo>
                  <a:lnTo>
                    <a:pt x="71" y="569"/>
                  </a:lnTo>
                  <a:lnTo>
                    <a:pt x="80" y="549"/>
                  </a:lnTo>
                  <a:lnTo>
                    <a:pt x="94" y="524"/>
                  </a:lnTo>
                  <a:lnTo>
                    <a:pt x="103" y="501"/>
                  </a:lnTo>
                  <a:lnTo>
                    <a:pt x="111" y="475"/>
                  </a:lnTo>
                  <a:lnTo>
                    <a:pt x="125" y="450"/>
                  </a:lnTo>
                  <a:lnTo>
                    <a:pt x="134" y="425"/>
                  </a:lnTo>
                  <a:lnTo>
                    <a:pt x="138" y="397"/>
                  </a:lnTo>
                  <a:lnTo>
                    <a:pt x="143" y="369"/>
                  </a:lnTo>
                  <a:lnTo>
                    <a:pt x="147" y="341"/>
                  </a:lnTo>
                  <a:lnTo>
                    <a:pt x="156" y="311"/>
                  </a:lnTo>
                  <a:lnTo>
                    <a:pt x="156" y="281"/>
                  </a:lnTo>
                  <a:lnTo>
                    <a:pt x="160" y="248"/>
                  </a:lnTo>
                  <a:lnTo>
                    <a:pt x="165" y="215"/>
                  </a:lnTo>
                  <a:lnTo>
                    <a:pt x="169" y="182"/>
                  </a:lnTo>
                  <a:lnTo>
                    <a:pt x="169" y="167"/>
                  </a:lnTo>
                  <a:lnTo>
                    <a:pt x="165" y="151"/>
                  </a:lnTo>
                  <a:lnTo>
                    <a:pt x="165" y="136"/>
                  </a:lnTo>
                  <a:lnTo>
                    <a:pt x="165" y="124"/>
                  </a:lnTo>
                  <a:lnTo>
                    <a:pt x="165" y="111"/>
                  </a:lnTo>
                  <a:lnTo>
                    <a:pt x="165" y="98"/>
                  </a:lnTo>
                  <a:lnTo>
                    <a:pt x="165" y="88"/>
                  </a:lnTo>
                  <a:lnTo>
                    <a:pt x="165" y="78"/>
                  </a:lnTo>
                  <a:lnTo>
                    <a:pt x="160" y="70"/>
                  </a:lnTo>
                  <a:lnTo>
                    <a:pt x="160" y="60"/>
                  </a:lnTo>
                  <a:lnTo>
                    <a:pt x="160" y="55"/>
                  </a:lnTo>
                  <a:lnTo>
                    <a:pt x="156" y="48"/>
                  </a:lnTo>
                  <a:lnTo>
                    <a:pt x="156" y="45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52" y="35"/>
                  </a:lnTo>
                  <a:lnTo>
                    <a:pt x="138" y="30"/>
                  </a:lnTo>
                  <a:lnTo>
                    <a:pt x="134" y="25"/>
                  </a:lnTo>
                  <a:lnTo>
                    <a:pt x="129" y="20"/>
                  </a:lnTo>
                  <a:lnTo>
                    <a:pt x="134" y="10"/>
                  </a:lnTo>
                  <a:lnTo>
                    <a:pt x="134" y="7"/>
                  </a:lnTo>
                  <a:lnTo>
                    <a:pt x="138" y="2"/>
                  </a:lnTo>
                  <a:lnTo>
                    <a:pt x="143" y="2"/>
                  </a:lnTo>
                  <a:lnTo>
                    <a:pt x="147" y="0"/>
                  </a:lnTo>
                  <a:lnTo>
                    <a:pt x="152" y="0"/>
                  </a:lnTo>
                  <a:lnTo>
                    <a:pt x="160" y="0"/>
                  </a:lnTo>
                  <a:lnTo>
                    <a:pt x="169" y="2"/>
                  </a:lnTo>
                  <a:lnTo>
                    <a:pt x="178" y="5"/>
                  </a:lnTo>
                  <a:lnTo>
                    <a:pt x="201" y="10"/>
                  </a:lnTo>
                  <a:lnTo>
                    <a:pt x="214" y="17"/>
                  </a:lnTo>
                  <a:lnTo>
                    <a:pt x="218" y="20"/>
                  </a:lnTo>
                  <a:lnTo>
                    <a:pt x="227" y="25"/>
                  </a:lnTo>
                  <a:lnTo>
                    <a:pt x="227" y="27"/>
                  </a:lnTo>
                  <a:lnTo>
                    <a:pt x="232" y="30"/>
                  </a:lnTo>
                  <a:lnTo>
                    <a:pt x="232" y="33"/>
                  </a:lnTo>
                  <a:lnTo>
                    <a:pt x="236" y="38"/>
                  </a:lnTo>
                  <a:lnTo>
                    <a:pt x="236" y="48"/>
                  </a:lnTo>
                  <a:lnTo>
                    <a:pt x="236" y="58"/>
                  </a:lnTo>
                  <a:lnTo>
                    <a:pt x="236" y="68"/>
                  </a:lnTo>
                  <a:lnTo>
                    <a:pt x="236" y="81"/>
                  </a:lnTo>
                  <a:lnTo>
                    <a:pt x="236" y="96"/>
                  </a:lnTo>
                  <a:lnTo>
                    <a:pt x="236" y="113"/>
                  </a:lnTo>
                  <a:lnTo>
                    <a:pt x="236" y="151"/>
                  </a:lnTo>
                  <a:lnTo>
                    <a:pt x="236" y="192"/>
                  </a:lnTo>
                  <a:lnTo>
                    <a:pt x="232" y="235"/>
                  </a:lnTo>
                  <a:lnTo>
                    <a:pt x="227" y="278"/>
                  </a:lnTo>
                  <a:lnTo>
                    <a:pt x="223" y="301"/>
                  </a:lnTo>
                  <a:lnTo>
                    <a:pt x="218" y="324"/>
                  </a:lnTo>
                  <a:lnTo>
                    <a:pt x="209" y="369"/>
                  </a:lnTo>
                  <a:lnTo>
                    <a:pt x="196" y="415"/>
                  </a:lnTo>
                  <a:lnTo>
                    <a:pt x="178" y="463"/>
                  </a:lnTo>
                  <a:lnTo>
                    <a:pt x="169" y="488"/>
                  </a:lnTo>
                  <a:lnTo>
                    <a:pt x="160" y="513"/>
                  </a:lnTo>
                  <a:lnTo>
                    <a:pt x="147" y="536"/>
                  </a:lnTo>
                  <a:lnTo>
                    <a:pt x="134" y="559"/>
                  </a:lnTo>
                  <a:lnTo>
                    <a:pt x="120" y="579"/>
                  </a:lnTo>
                  <a:lnTo>
                    <a:pt x="107" y="599"/>
                  </a:lnTo>
                  <a:lnTo>
                    <a:pt x="94" y="617"/>
                  </a:lnTo>
                  <a:lnTo>
                    <a:pt x="80" y="635"/>
                  </a:lnTo>
                  <a:lnTo>
                    <a:pt x="67" y="653"/>
                  </a:lnTo>
                  <a:lnTo>
                    <a:pt x="58" y="663"/>
                  </a:lnTo>
                  <a:lnTo>
                    <a:pt x="49" y="670"/>
                  </a:lnTo>
                  <a:lnTo>
                    <a:pt x="45" y="675"/>
                  </a:lnTo>
                  <a:lnTo>
                    <a:pt x="40" y="683"/>
                  </a:lnTo>
                  <a:lnTo>
                    <a:pt x="36" y="688"/>
                  </a:lnTo>
                  <a:lnTo>
                    <a:pt x="27" y="693"/>
                  </a:lnTo>
                  <a:lnTo>
                    <a:pt x="22" y="696"/>
                  </a:lnTo>
                  <a:lnTo>
                    <a:pt x="18" y="701"/>
                  </a:lnTo>
                  <a:lnTo>
                    <a:pt x="13" y="703"/>
                  </a:lnTo>
                  <a:lnTo>
                    <a:pt x="13" y="706"/>
                  </a:lnTo>
                  <a:lnTo>
                    <a:pt x="9" y="706"/>
                  </a:lnTo>
                  <a:lnTo>
                    <a:pt x="5" y="706"/>
                  </a:lnTo>
                  <a:lnTo>
                    <a:pt x="5" y="706"/>
                  </a:lnTo>
                  <a:lnTo>
                    <a:pt x="5" y="706"/>
                  </a:lnTo>
                  <a:lnTo>
                    <a:pt x="5" y="706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5788026" y="3959226"/>
              <a:ext cx="523875" cy="200025"/>
            </a:xfrm>
            <a:custGeom>
              <a:avLst/>
              <a:gdLst>
                <a:gd name="T0" fmla="*/ 0 w 330"/>
                <a:gd name="T1" fmla="*/ 83 h 126"/>
                <a:gd name="T2" fmla="*/ 40 w 330"/>
                <a:gd name="T3" fmla="*/ 73 h 126"/>
                <a:gd name="T4" fmla="*/ 80 w 330"/>
                <a:gd name="T5" fmla="*/ 60 h 126"/>
                <a:gd name="T6" fmla="*/ 125 w 330"/>
                <a:gd name="T7" fmla="*/ 45 h 126"/>
                <a:gd name="T8" fmla="*/ 170 w 330"/>
                <a:gd name="T9" fmla="*/ 32 h 126"/>
                <a:gd name="T10" fmla="*/ 196 w 330"/>
                <a:gd name="T11" fmla="*/ 25 h 126"/>
                <a:gd name="T12" fmla="*/ 214 w 330"/>
                <a:gd name="T13" fmla="*/ 17 h 126"/>
                <a:gd name="T14" fmla="*/ 236 w 330"/>
                <a:gd name="T15" fmla="*/ 12 h 126"/>
                <a:gd name="T16" fmla="*/ 250 w 330"/>
                <a:gd name="T17" fmla="*/ 10 h 126"/>
                <a:gd name="T18" fmla="*/ 267 w 330"/>
                <a:gd name="T19" fmla="*/ 5 h 126"/>
                <a:gd name="T20" fmla="*/ 281 w 330"/>
                <a:gd name="T21" fmla="*/ 2 h 126"/>
                <a:gd name="T22" fmla="*/ 290 w 330"/>
                <a:gd name="T23" fmla="*/ 0 h 126"/>
                <a:gd name="T24" fmla="*/ 299 w 330"/>
                <a:gd name="T25" fmla="*/ 0 h 126"/>
                <a:gd name="T26" fmla="*/ 312 w 330"/>
                <a:gd name="T27" fmla="*/ 5 h 126"/>
                <a:gd name="T28" fmla="*/ 321 w 330"/>
                <a:gd name="T29" fmla="*/ 10 h 126"/>
                <a:gd name="T30" fmla="*/ 325 w 330"/>
                <a:gd name="T31" fmla="*/ 15 h 126"/>
                <a:gd name="T32" fmla="*/ 330 w 330"/>
                <a:gd name="T33" fmla="*/ 20 h 126"/>
                <a:gd name="T34" fmla="*/ 325 w 330"/>
                <a:gd name="T35" fmla="*/ 25 h 126"/>
                <a:gd name="T36" fmla="*/ 321 w 330"/>
                <a:gd name="T37" fmla="*/ 30 h 126"/>
                <a:gd name="T38" fmla="*/ 312 w 330"/>
                <a:gd name="T39" fmla="*/ 35 h 126"/>
                <a:gd name="T40" fmla="*/ 299 w 330"/>
                <a:gd name="T41" fmla="*/ 43 h 126"/>
                <a:gd name="T42" fmla="*/ 281 w 330"/>
                <a:gd name="T43" fmla="*/ 53 h 126"/>
                <a:gd name="T44" fmla="*/ 259 w 330"/>
                <a:gd name="T45" fmla="*/ 60 h 126"/>
                <a:gd name="T46" fmla="*/ 236 w 330"/>
                <a:gd name="T47" fmla="*/ 70 h 126"/>
                <a:gd name="T48" fmla="*/ 205 w 330"/>
                <a:gd name="T49" fmla="*/ 83 h 126"/>
                <a:gd name="T50" fmla="*/ 174 w 330"/>
                <a:gd name="T51" fmla="*/ 93 h 126"/>
                <a:gd name="T52" fmla="*/ 147 w 330"/>
                <a:gd name="T53" fmla="*/ 103 h 126"/>
                <a:gd name="T54" fmla="*/ 125 w 330"/>
                <a:gd name="T55" fmla="*/ 111 h 126"/>
                <a:gd name="T56" fmla="*/ 107 w 330"/>
                <a:gd name="T57" fmla="*/ 116 h 126"/>
                <a:gd name="T58" fmla="*/ 89 w 330"/>
                <a:gd name="T59" fmla="*/ 121 h 126"/>
                <a:gd name="T60" fmla="*/ 76 w 330"/>
                <a:gd name="T61" fmla="*/ 126 h 126"/>
                <a:gd name="T62" fmla="*/ 67 w 330"/>
                <a:gd name="T63" fmla="*/ 126 h 126"/>
                <a:gd name="T64" fmla="*/ 58 w 330"/>
                <a:gd name="T65" fmla="*/ 126 h 126"/>
                <a:gd name="T66" fmla="*/ 54 w 330"/>
                <a:gd name="T67" fmla="*/ 126 h 126"/>
                <a:gd name="T68" fmla="*/ 49 w 330"/>
                <a:gd name="T69" fmla="*/ 126 h 126"/>
                <a:gd name="T70" fmla="*/ 45 w 330"/>
                <a:gd name="T71" fmla="*/ 121 h 126"/>
                <a:gd name="T72" fmla="*/ 36 w 330"/>
                <a:gd name="T73" fmla="*/ 116 h 126"/>
                <a:gd name="T74" fmla="*/ 31 w 330"/>
                <a:gd name="T75" fmla="*/ 111 h 126"/>
                <a:gd name="T76" fmla="*/ 23 w 330"/>
                <a:gd name="T77" fmla="*/ 103 h 126"/>
                <a:gd name="T78" fmla="*/ 14 w 330"/>
                <a:gd name="T79" fmla="*/ 93 h 126"/>
                <a:gd name="T80" fmla="*/ 0 w 330"/>
                <a:gd name="T81" fmla="*/ 83 h 126"/>
                <a:gd name="T82" fmla="*/ 0 w 330"/>
                <a:gd name="T83" fmla="*/ 8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0" h="126">
                  <a:moveTo>
                    <a:pt x="0" y="83"/>
                  </a:moveTo>
                  <a:lnTo>
                    <a:pt x="40" y="73"/>
                  </a:lnTo>
                  <a:lnTo>
                    <a:pt x="80" y="60"/>
                  </a:lnTo>
                  <a:lnTo>
                    <a:pt x="125" y="45"/>
                  </a:lnTo>
                  <a:lnTo>
                    <a:pt x="170" y="32"/>
                  </a:lnTo>
                  <a:lnTo>
                    <a:pt x="196" y="25"/>
                  </a:lnTo>
                  <a:lnTo>
                    <a:pt x="214" y="17"/>
                  </a:lnTo>
                  <a:lnTo>
                    <a:pt x="236" y="12"/>
                  </a:lnTo>
                  <a:lnTo>
                    <a:pt x="250" y="10"/>
                  </a:lnTo>
                  <a:lnTo>
                    <a:pt x="267" y="5"/>
                  </a:lnTo>
                  <a:lnTo>
                    <a:pt x="281" y="2"/>
                  </a:lnTo>
                  <a:lnTo>
                    <a:pt x="290" y="0"/>
                  </a:lnTo>
                  <a:lnTo>
                    <a:pt x="299" y="0"/>
                  </a:lnTo>
                  <a:lnTo>
                    <a:pt x="312" y="5"/>
                  </a:lnTo>
                  <a:lnTo>
                    <a:pt x="321" y="10"/>
                  </a:lnTo>
                  <a:lnTo>
                    <a:pt x="325" y="15"/>
                  </a:lnTo>
                  <a:lnTo>
                    <a:pt x="330" y="20"/>
                  </a:lnTo>
                  <a:lnTo>
                    <a:pt x="325" y="25"/>
                  </a:lnTo>
                  <a:lnTo>
                    <a:pt x="321" y="30"/>
                  </a:lnTo>
                  <a:lnTo>
                    <a:pt x="312" y="35"/>
                  </a:lnTo>
                  <a:lnTo>
                    <a:pt x="299" y="43"/>
                  </a:lnTo>
                  <a:lnTo>
                    <a:pt x="281" y="53"/>
                  </a:lnTo>
                  <a:lnTo>
                    <a:pt x="259" y="60"/>
                  </a:lnTo>
                  <a:lnTo>
                    <a:pt x="236" y="70"/>
                  </a:lnTo>
                  <a:lnTo>
                    <a:pt x="205" y="83"/>
                  </a:lnTo>
                  <a:lnTo>
                    <a:pt x="174" y="93"/>
                  </a:lnTo>
                  <a:lnTo>
                    <a:pt x="147" y="103"/>
                  </a:lnTo>
                  <a:lnTo>
                    <a:pt x="125" y="111"/>
                  </a:lnTo>
                  <a:lnTo>
                    <a:pt x="107" y="116"/>
                  </a:lnTo>
                  <a:lnTo>
                    <a:pt x="89" y="121"/>
                  </a:lnTo>
                  <a:lnTo>
                    <a:pt x="76" y="126"/>
                  </a:lnTo>
                  <a:lnTo>
                    <a:pt x="67" y="126"/>
                  </a:lnTo>
                  <a:lnTo>
                    <a:pt x="58" y="126"/>
                  </a:lnTo>
                  <a:lnTo>
                    <a:pt x="54" y="126"/>
                  </a:lnTo>
                  <a:lnTo>
                    <a:pt x="49" y="126"/>
                  </a:lnTo>
                  <a:lnTo>
                    <a:pt x="45" y="121"/>
                  </a:lnTo>
                  <a:lnTo>
                    <a:pt x="36" y="116"/>
                  </a:lnTo>
                  <a:lnTo>
                    <a:pt x="31" y="111"/>
                  </a:lnTo>
                  <a:lnTo>
                    <a:pt x="23" y="103"/>
                  </a:lnTo>
                  <a:lnTo>
                    <a:pt x="14" y="93"/>
                  </a:lnTo>
                  <a:lnTo>
                    <a:pt x="0" y="83"/>
                  </a:lnTo>
                  <a:lnTo>
                    <a:pt x="0" y="83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6049964" y="2668588"/>
              <a:ext cx="1081088" cy="2387600"/>
            </a:xfrm>
            <a:custGeom>
              <a:avLst/>
              <a:gdLst>
                <a:gd name="T0" fmla="*/ 13 w 681"/>
                <a:gd name="T1" fmla="*/ 3 h 1504"/>
                <a:gd name="T2" fmla="*/ 45 w 681"/>
                <a:gd name="T3" fmla="*/ 0 h 1504"/>
                <a:gd name="T4" fmla="*/ 102 w 681"/>
                <a:gd name="T5" fmla="*/ 23 h 1504"/>
                <a:gd name="T6" fmla="*/ 138 w 681"/>
                <a:gd name="T7" fmla="*/ 53 h 1504"/>
                <a:gd name="T8" fmla="*/ 138 w 681"/>
                <a:gd name="T9" fmla="*/ 109 h 1504"/>
                <a:gd name="T10" fmla="*/ 143 w 681"/>
                <a:gd name="T11" fmla="*/ 152 h 1504"/>
                <a:gd name="T12" fmla="*/ 151 w 681"/>
                <a:gd name="T13" fmla="*/ 218 h 1504"/>
                <a:gd name="T14" fmla="*/ 165 w 681"/>
                <a:gd name="T15" fmla="*/ 311 h 1504"/>
                <a:gd name="T16" fmla="*/ 192 w 681"/>
                <a:gd name="T17" fmla="*/ 430 h 1504"/>
                <a:gd name="T18" fmla="*/ 223 w 681"/>
                <a:gd name="T19" fmla="*/ 567 h 1504"/>
                <a:gd name="T20" fmla="*/ 263 w 681"/>
                <a:gd name="T21" fmla="*/ 721 h 1504"/>
                <a:gd name="T22" fmla="*/ 325 w 681"/>
                <a:gd name="T23" fmla="*/ 901 h 1504"/>
                <a:gd name="T24" fmla="*/ 392 w 681"/>
                <a:gd name="T25" fmla="*/ 1056 h 1504"/>
                <a:gd name="T26" fmla="*/ 437 w 681"/>
                <a:gd name="T27" fmla="*/ 1139 h 1504"/>
                <a:gd name="T28" fmla="*/ 472 w 681"/>
                <a:gd name="T29" fmla="*/ 1205 h 1504"/>
                <a:gd name="T30" fmla="*/ 503 w 681"/>
                <a:gd name="T31" fmla="*/ 1250 h 1504"/>
                <a:gd name="T32" fmla="*/ 534 w 681"/>
                <a:gd name="T33" fmla="*/ 1291 h 1504"/>
                <a:gd name="T34" fmla="*/ 570 w 681"/>
                <a:gd name="T35" fmla="*/ 1319 h 1504"/>
                <a:gd name="T36" fmla="*/ 583 w 681"/>
                <a:gd name="T37" fmla="*/ 1324 h 1504"/>
                <a:gd name="T38" fmla="*/ 592 w 681"/>
                <a:gd name="T39" fmla="*/ 1311 h 1504"/>
                <a:gd name="T40" fmla="*/ 601 w 681"/>
                <a:gd name="T41" fmla="*/ 1286 h 1504"/>
                <a:gd name="T42" fmla="*/ 615 w 681"/>
                <a:gd name="T43" fmla="*/ 1245 h 1504"/>
                <a:gd name="T44" fmla="*/ 628 w 681"/>
                <a:gd name="T45" fmla="*/ 1197 h 1504"/>
                <a:gd name="T46" fmla="*/ 637 w 681"/>
                <a:gd name="T47" fmla="*/ 1157 h 1504"/>
                <a:gd name="T48" fmla="*/ 646 w 681"/>
                <a:gd name="T49" fmla="*/ 1134 h 1504"/>
                <a:gd name="T50" fmla="*/ 655 w 681"/>
                <a:gd name="T51" fmla="*/ 1121 h 1504"/>
                <a:gd name="T52" fmla="*/ 659 w 681"/>
                <a:gd name="T53" fmla="*/ 1121 h 1504"/>
                <a:gd name="T54" fmla="*/ 664 w 681"/>
                <a:gd name="T55" fmla="*/ 1137 h 1504"/>
                <a:gd name="T56" fmla="*/ 668 w 681"/>
                <a:gd name="T57" fmla="*/ 1164 h 1504"/>
                <a:gd name="T58" fmla="*/ 668 w 681"/>
                <a:gd name="T59" fmla="*/ 1212 h 1504"/>
                <a:gd name="T60" fmla="*/ 668 w 681"/>
                <a:gd name="T61" fmla="*/ 1298 h 1504"/>
                <a:gd name="T62" fmla="*/ 677 w 681"/>
                <a:gd name="T63" fmla="*/ 1390 h 1504"/>
                <a:gd name="T64" fmla="*/ 681 w 681"/>
                <a:gd name="T65" fmla="*/ 1455 h 1504"/>
                <a:gd name="T66" fmla="*/ 677 w 681"/>
                <a:gd name="T67" fmla="*/ 1493 h 1504"/>
                <a:gd name="T68" fmla="*/ 655 w 681"/>
                <a:gd name="T69" fmla="*/ 1504 h 1504"/>
                <a:gd name="T70" fmla="*/ 615 w 681"/>
                <a:gd name="T71" fmla="*/ 1488 h 1504"/>
                <a:gd name="T72" fmla="*/ 552 w 681"/>
                <a:gd name="T73" fmla="*/ 1443 h 1504"/>
                <a:gd name="T74" fmla="*/ 490 w 681"/>
                <a:gd name="T75" fmla="*/ 1385 h 1504"/>
                <a:gd name="T76" fmla="*/ 450 w 681"/>
                <a:gd name="T77" fmla="*/ 1334 h 1504"/>
                <a:gd name="T78" fmla="*/ 405 w 681"/>
                <a:gd name="T79" fmla="*/ 1271 h 1504"/>
                <a:gd name="T80" fmla="*/ 361 w 681"/>
                <a:gd name="T81" fmla="*/ 1195 h 1504"/>
                <a:gd name="T82" fmla="*/ 316 w 681"/>
                <a:gd name="T83" fmla="*/ 1101 h 1504"/>
                <a:gd name="T84" fmla="*/ 276 w 681"/>
                <a:gd name="T85" fmla="*/ 995 h 1504"/>
                <a:gd name="T86" fmla="*/ 214 w 681"/>
                <a:gd name="T87" fmla="*/ 818 h 1504"/>
                <a:gd name="T88" fmla="*/ 147 w 681"/>
                <a:gd name="T89" fmla="*/ 600 h 1504"/>
                <a:gd name="T90" fmla="*/ 102 w 681"/>
                <a:gd name="T91" fmla="*/ 413 h 1504"/>
                <a:gd name="T92" fmla="*/ 76 w 681"/>
                <a:gd name="T93" fmla="*/ 253 h 1504"/>
                <a:gd name="T94" fmla="*/ 58 w 681"/>
                <a:gd name="T95" fmla="*/ 157 h 1504"/>
                <a:gd name="T96" fmla="*/ 49 w 681"/>
                <a:gd name="T97" fmla="*/ 109 h 1504"/>
                <a:gd name="T98" fmla="*/ 36 w 681"/>
                <a:gd name="T99" fmla="*/ 71 h 1504"/>
                <a:gd name="T100" fmla="*/ 22 w 681"/>
                <a:gd name="T101" fmla="*/ 48 h 1504"/>
                <a:gd name="T102" fmla="*/ 0 w 681"/>
                <a:gd name="T103" fmla="*/ 2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1" h="1504">
                  <a:moveTo>
                    <a:pt x="0" y="8"/>
                  </a:moveTo>
                  <a:lnTo>
                    <a:pt x="5" y="5"/>
                  </a:lnTo>
                  <a:lnTo>
                    <a:pt x="9" y="5"/>
                  </a:lnTo>
                  <a:lnTo>
                    <a:pt x="13" y="3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53" y="3"/>
                  </a:lnTo>
                  <a:lnTo>
                    <a:pt x="71" y="8"/>
                  </a:lnTo>
                  <a:lnTo>
                    <a:pt x="89" y="15"/>
                  </a:lnTo>
                  <a:lnTo>
                    <a:pt x="102" y="23"/>
                  </a:lnTo>
                  <a:lnTo>
                    <a:pt x="116" y="28"/>
                  </a:lnTo>
                  <a:lnTo>
                    <a:pt x="129" y="38"/>
                  </a:lnTo>
                  <a:lnTo>
                    <a:pt x="138" y="46"/>
                  </a:lnTo>
                  <a:lnTo>
                    <a:pt x="138" y="53"/>
                  </a:lnTo>
                  <a:lnTo>
                    <a:pt x="143" y="61"/>
                  </a:lnTo>
                  <a:lnTo>
                    <a:pt x="143" y="99"/>
                  </a:lnTo>
                  <a:lnTo>
                    <a:pt x="138" y="104"/>
                  </a:lnTo>
                  <a:lnTo>
                    <a:pt x="138" y="109"/>
                  </a:lnTo>
                  <a:lnTo>
                    <a:pt x="138" y="119"/>
                  </a:lnTo>
                  <a:lnTo>
                    <a:pt x="138" y="127"/>
                  </a:lnTo>
                  <a:lnTo>
                    <a:pt x="143" y="139"/>
                  </a:lnTo>
                  <a:lnTo>
                    <a:pt x="143" y="152"/>
                  </a:lnTo>
                  <a:lnTo>
                    <a:pt x="147" y="165"/>
                  </a:lnTo>
                  <a:lnTo>
                    <a:pt x="147" y="180"/>
                  </a:lnTo>
                  <a:lnTo>
                    <a:pt x="147" y="198"/>
                  </a:lnTo>
                  <a:lnTo>
                    <a:pt x="151" y="218"/>
                  </a:lnTo>
                  <a:lnTo>
                    <a:pt x="156" y="238"/>
                  </a:lnTo>
                  <a:lnTo>
                    <a:pt x="156" y="261"/>
                  </a:lnTo>
                  <a:lnTo>
                    <a:pt x="160" y="286"/>
                  </a:lnTo>
                  <a:lnTo>
                    <a:pt x="165" y="311"/>
                  </a:lnTo>
                  <a:lnTo>
                    <a:pt x="169" y="339"/>
                  </a:lnTo>
                  <a:lnTo>
                    <a:pt x="178" y="367"/>
                  </a:lnTo>
                  <a:lnTo>
                    <a:pt x="183" y="397"/>
                  </a:lnTo>
                  <a:lnTo>
                    <a:pt x="192" y="430"/>
                  </a:lnTo>
                  <a:lnTo>
                    <a:pt x="196" y="463"/>
                  </a:lnTo>
                  <a:lnTo>
                    <a:pt x="205" y="496"/>
                  </a:lnTo>
                  <a:lnTo>
                    <a:pt x="214" y="532"/>
                  </a:lnTo>
                  <a:lnTo>
                    <a:pt x="223" y="567"/>
                  </a:lnTo>
                  <a:lnTo>
                    <a:pt x="232" y="602"/>
                  </a:lnTo>
                  <a:lnTo>
                    <a:pt x="241" y="640"/>
                  </a:lnTo>
                  <a:lnTo>
                    <a:pt x="249" y="678"/>
                  </a:lnTo>
                  <a:lnTo>
                    <a:pt x="263" y="721"/>
                  </a:lnTo>
                  <a:lnTo>
                    <a:pt x="276" y="764"/>
                  </a:lnTo>
                  <a:lnTo>
                    <a:pt x="290" y="807"/>
                  </a:lnTo>
                  <a:lnTo>
                    <a:pt x="307" y="853"/>
                  </a:lnTo>
                  <a:lnTo>
                    <a:pt x="325" y="901"/>
                  </a:lnTo>
                  <a:lnTo>
                    <a:pt x="347" y="952"/>
                  </a:lnTo>
                  <a:lnTo>
                    <a:pt x="370" y="1005"/>
                  </a:lnTo>
                  <a:lnTo>
                    <a:pt x="383" y="1030"/>
                  </a:lnTo>
                  <a:lnTo>
                    <a:pt x="392" y="1056"/>
                  </a:lnTo>
                  <a:lnTo>
                    <a:pt x="405" y="1078"/>
                  </a:lnTo>
                  <a:lnTo>
                    <a:pt x="414" y="1101"/>
                  </a:lnTo>
                  <a:lnTo>
                    <a:pt x="423" y="1121"/>
                  </a:lnTo>
                  <a:lnTo>
                    <a:pt x="437" y="1139"/>
                  </a:lnTo>
                  <a:lnTo>
                    <a:pt x="445" y="1159"/>
                  </a:lnTo>
                  <a:lnTo>
                    <a:pt x="454" y="1174"/>
                  </a:lnTo>
                  <a:lnTo>
                    <a:pt x="463" y="1192"/>
                  </a:lnTo>
                  <a:lnTo>
                    <a:pt x="472" y="1205"/>
                  </a:lnTo>
                  <a:lnTo>
                    <a:pt x="481" y="1220"/>
                  </a:lnTo>
                  <a:lnTo>
                    <a:pt x="486" y="1230"/>
                  </a:lnTo>
                  <a:lnTo>
                    <a:pt x="494" y="1243"/>
                  </a:lnTo>
                  <a:lnTo>
                    <a:pt x="503" y="1250"/>
                  </a:lnTo>
                  <a:lnTo>
                    <a:pt x="508" y="1258"/>
                  </a:lnTo>
                  <a:lnTo>
                    <a:pt x="517" y="1266"/>
                  </a:lnTo>
                  <a:lnTo>
                    <a:pt x="526" y="1278"/>
                  </a:lnTo>
                  <a:lnTo>
                    <a:pt x="534" y="1291"/>
                  </a:lnTo>
                  <a:lnTo>
                    <a:pt x="548" y="1301"/>
                  </a:lnTo>
                  <a:lnTo>
                    <a:pt x="557" y="1309"/>
                  </a:lnTo>
                  <a:lnTo>
                    <a:pt x="561" y="1316"/>
                  </a:lnTo>
                  <a:lnTo>
                    <a:pt x="570" y="1319"/>
                  </a:lnTo>
                  <a:lnTo>
                    <a:pt x="575" y="1321"/>
                  </a:lnTo>
                  <a:lnTo>
                    <a:pt x="579" y="1324"/>
                  </a:lnTo>
                  <a:lnTo>
                    <a:pt x="583" y="1324"/>
                  </a:lnTo>
                  <a:lnTo>
                    <a:pt x="583" y="1324"/>
                  </a:lnTo>
                  <a:lnTo>
                    <a:pt x="583" y="1321"/>
                  </a:lnTo>
                  <a:lnTo>
                    <a:pt x="588" y="1319"/>
                  </a:lnTo>
                  <a:lnTo>
                    <a:pt x="588" y="1316"/>
                  </a:lnTo>
                  <a:lnTo>
                    <a:pt x="592" y="1311"/>
                  </a:lnTo>
                  <a:lnTo>
                    <a:pt x="592" y="1306"/>
                  </a:lnTo>
                  <a:lnTo>
                    <a:pt x="597" y="1301"/>
                  </a:lnTo>
                  <a:lnTo>
                    <a:pt x="601" y="1293"/>
                  </a:lnTo>
                  <a:lnTo>
                    <a:pt x="601" y="1286"/>
                  </a:lnTo>
                  <a:lnTo>
                    <a:pt x="606" y="1278"/>
                  </a:lnTo>
                  <a:lnTo>
                    <a:pt x="610" y="1268"/>
                  </a:lnTo>
                  <a:lnTo>
                    <a:pt x="610" y="1258"/>
                  </a:lnTo>
                  <a:lnTo>
                    <a:pt x="615" y="1245"/>
                  </a:lnTo>
                  <a:lnTo>
                    <a:pt x="619" y="1233"/>
                  </a:lnTo>
                  <a:lnTo>
                    <a:pt x="624" y="1220"/>
                  </a:lnTo>
                  <a:lnTo>
                    <a:pt x="624" y="1207"/>
                  </a:lnTo>
                  <a:lnTo>
                    <a:pt x="628" y="1197"/>
                  </a:lnTo>
                  <a:lnTo>
                    <a:pt x="632" y="1185"/>
                  </a:lnTo>
                  <a:lnTo>
                    <a:pt x="632" y="1174"/>
                  </a:lnTo>
                  <a:lnTo>
                    <a:pt x="637" y="1167"/>
                  </a:lnTo>
                  <a:lnTo>
                    <a:pt x="637" y="1157"/>
                  </a:lnTo>
                  <a:lnTo>
                    <a:pt x="641" y="1149"/>
                  </a:lnTo>
                  <a:lnTo>
                    <a:pt x="641" y="1144"/>
                  </a:lnTo>
                  <a:lnTo>
                    <a:pt x="646" y="1139"/>
                  </a:lnTo>
                  <a:lnTo>
                    <a:pt x="646" y="1134"/>
                  </a:lnTo>
                  <a:lnTo>
                    <a:pt x="650" y="1129"/>
                  </a:lnTo>
                  <a:lnTo>
                    <a:pt x="650" y="1124"/>
                  </a:lnTo>
                  <a:lnTo>
                    <a:pt x="655" y="1121"/>
                  </a:lnTo>
                  <a:lnTo>
                    <a:pt x="655" y="1121"/>
                  </a:lnTo>
                  <a:lnTo>
                    <a:pt x="655" y="1119"/>
                  </a:lnTo>
                  <a:lnTo>
                    <a:pt x="655" y="1119"/>
                  </a:lnTo>
                  <a:lnTo>
                    <a:pt x="659" y="1119"/>
                  </a:lnTo>
                  <a:lnTo>
                    <a:pt x="659" y="1121"/>
                  </a:lnTo>
                  <a:lnTo>
                    <a:pt x="659" y="1124"/>
                  </a:lnTo>
                  <a:lnTo>
                    <a:pt x="659" y="1126"/>
                  </a:lnTo>
                  <a:lnTo>
                    <a:pt x="664" y="1131"/>
                  </a:lnTo>
                  <a:lnTo>
                    <a:pt x="664" y="1137"/>
                  </a:lnTo>
                  <a:lnTo>
                    <a:pt x="664" y="1142"/>
                  </a:lnTo>
                  <a:lnTo>
                    <a:pt x="664" y="1149"/>
                  </a:lnTo>
                  <a:lnTo>
                    <a:pt x="664" y="1157"/>
                  </a:lnTo>
                  <a:lnTo>
                    <a:pt x="668" y="1164"/>
                  </a:lnTo>
                  <a:lnTo>
                    <a:pt x="668" y="1174"/>
                  </a:lnTo>
                  <a:lnTo>
                    <a:pt x="668" y="1187"/>
                  </a:lnTo>
                  <a:lnTo>
                    <a:pt x="668" y="1197"/>
                  </a:lnTo>
                  <a:lnTo>
                    <a:pt x="668" y="1212"/>
                  </a:lnTo>
                  <a:lnTo>
                    <a:pt x="668" y="1225"/>
                  </a:lnTo>
                  <a:lnTo>
                    <a:pt x="668" y="1240"/>
                  </a:lnTo>
                  <a:lnTo>
                    <a:pt x="668" y="1271"/>
                  </a:lnTo>
                  <a:lnTo>
                    <a:pt x="668" y="1298"/>
                  </a:lnTo>
                  <a:lnTo>
                    <a:pt x="673" y="1324"/>
                  </a:lnTo>
                  <a:lnTo>
                    <a:pt x="673" y="1347"/>
                  </a:lnTo>
                  <a:lnTo>
                    <a:pt x="673" y="1369"/>
                  </a:lnTo>
                  <a:lnTo>
                    <a:pt x="677" y="1390"/>
                  </a:lnTo>
                  <a:lnTo>
                    <a:pt x="677" y="1407"/>
                  </a:lnTo>
                  <a:lnTo>
                    <a:pt x="681" y="1425"/>
                  </a:lnTo>
                  <a:lnTo>
                    <a:pt x="681" y="1440"/>
                  </a:lnTo>
                  <a:lnTo>
                    <a:pt x="681" y="1455"/>
                  </a:lnTo>
                  <a:lnTo>
                    <a:pt x="681" y="1468"/>
                  </a:lnTo>
                  <a:lnTo>
                    <a:pt x="681" y="1478"/>
                  </a:lnTo>
                  <a:lnTo>
                    <a:pt x="677" y="1486"/>
                  </a:lnTo>
                  <a:lnTo>
                    <a:pt x="677" y="1493"/>
                  </a:lnTo>
                  <a:lnTo>
                    <a:pt x="673" y="1498"/>
                  </a:lnTo>
                  <a:lnTo>
                    <a:pt x="668" y="1501"/>
                  </a:lnTo>
                  <a:lnTo>
                    <a:pt x="664" y="1504"/>
                  </a:lnTo>
                  <a:lnTo>
                    <a:pt x="655" y="1504"/>
                  </a:lnTo>
                  <a:lnTo>
                    <a:pt x="646" y="1504"/>
                  </a:lnTo>
                  <a:lnTo>
                    <a:pt x="637" y="1501"/>
                  </a:lnTo>
                  <a:lnTo>
                    <a:pt x="628" y="1496"/>
                  </a:lnTo>
                  <a:lnTo>
                    <a:pt x="615" y="1488"/>
                  </a:lnTo>
                  <a:lnTo>
                    <a:pt x="601" y="1481"/>
                  </a:lnTo>
                  <a:lnTo>
                    <a:pt x="588" y="1471"/>
                  </a:lnTo>
                  <a:lnTo>
                    <a:pt x="570" y="1458"/>
                  </a:lnTo>
                  <a:lnTo>
                    <a:pt x="552" y="1443"/>
                  </a:lnTo>
                  <a:lnTo>
                    <a:pt x="530" y="1425"/>
                  </a:lnTo>
                  <a:lnTo>
                    <a:pt x="512" y="1407"/>
                  </a:lnTo>
                  <a:lnTo>
                    <a:pt x="503" y="1395"/>
                  </a:lnTo>
                  <a:lnTo>
                    <a:pt x="490" y="1385"/>
                  </a:lnTo>
                  <a:lnTo>
                    <a:pt x="481" y="1372"/>
                  </a:lnTo>
                  <a:lnTo>
                    <a:pt x="472" y="1362"/>
                  </a:lnTo>
                  <a:lnTo>
                    <a:pt x="459" y="1347"/>
                  </a:lnTo>
                  <a:lnTo>
                    <a:pt x="450" y="1334"/>
                  </a:lnTo>
                  <a:lnTo>
                    <a:pt x="441" y="1319"/>
                  </a:lnTo>
                  <a:lnTo>
                    <a:pt x="428" y="1304"/>
                  </a:lnTo>
                  <a:lnTo>
                    <a:pt x="419" y="1288"/>
                  </a:lnTo>
                  <a:lnTo>
                    <a:pt x="405" y="1271"/>
                  </a:lnTo>
                  <a:lnTo>
                    <a:pt x="396" y="1253"/>
                  </a:lnTo>
                  <a:lnTo>
                    <a:pt x="383" y="1235"/>
                  </a:lnTo>
                  <a:lnTo>
                    <a:pt x="374" y="1215"/>
                  </a:lnTo>
                  <a:lnTo>
                    <a:pt x="361" y="1195"/>
                  </a:lnTo>
                  <a:lnTo>
                    <a:pt x="352" y="1172"/>
                  </a:lnTo>
                  <a:lnTo>
                    <a:pt x="339" y="1149"/>
                  </a:lnTo>
                  <a:lnTo>
                    <a:pt x="330" y="1126"/>
                  </a:lnTo>
                  <a:lnTo>
                    <a:pt x="316" y="1101"/>
                  </a:lnTo>
                  <a:lnTo>
                    <a:pt x="307" y="1076"/>
                  </a:lnTo>
                  <a:lnTo>
                    <a:pt x="294" y="1050"/>
                  </a:lnTo>
                  <a:lnTo>
                    <a:pt x="285" y="1023"/>
                  </a:lnTo>
                  <a:lnTo>
                    <a:pt x="276" y="995"/>
                  </a:lnTo>
                  <a:lnTo>
                    <a:pt x="263" y="964"/>
                  </a:lnTo>
                  <a:lnTo>
                    <a:pt x="254" y="934"/>
                  </a:lnTo>
                  <a:lnTo>
                    <a:pt x="232" y="876"/>
                  </a:lnTo>
                  <a:lnTo>
                    <a:pt x="214" y="818"/>
                  </a:lnTo>
                  <a:lnTo>
                    <a:pt x="196" y="759"/>
                  </a:lnTo>
                  <a:lnTo>
                    <a:pt x="178" y="706"/>
                  </a:lnTo>
                  <a:lnTo>
                    <a:pt x="160" y="651"/>
                  </a:lnTo>
                  <a:lnTo>
                    <a:pt x="147" y="600"/>
                  </a:lnTo>
                  <a:lnTo>
                    <a:pt x="134" y="549"/>
                  </a:lnTo>
                  <a:lnTo>
                    <a:pt x="125" y="501"/>
                  </a:lnTo>
                  <a:lnTo>
                    <a:pt x="111" y="456"/>
                  </a:lnTo>
                  <a:lnTo>
                    <a:pt x="102" y="413"/>
                  </a:lnTo>
                  <a:lnTo>
                    <a:pt x="94" y="370"/>
                  </a:lnTo>
                  <a:lnTo>
                    <a:pt x="89" y="329"/>
                  </a:lnTo>
                  <a:lnTo>
                    <a:pt x="80" y="291"/>
                  </a:lnTo>
                  <a:lnTo>
                    <a:pt x="76" y="253"/>
                  </a:lnTo>
                  <a:lnTo>
                    <a:pt x="71" y="220"/>
                  </a:lnTo>
                  <a:lnTo>
                    <a:pt x="67" y="187"/>
                  </a:lnTo>
                  <a:lnTo>
                    <a:pt x="62" y="172"/>
                  </a:lnTo>
                  <a:lnTo>
                    <a:pt x="58" y="157"/>
                  </a:lnTo>
                  <a:lnTo>
                    <a:pt x="58" y="144"/>
                  </a:lnTo>
                  <a:lnTo>
                    <a:pt x="53" y="132"/>
                  </a:lnTo>
                  <a:lnTo>
                    <a:pt x="49" y="119"/>
                  </a:lnTo>
                  <a:lnTo>
                    <a:pt x="49" y="109"/>
                  </a:lnTo>
                  <a:lnTo>
                    <a:pt x="45" y="96"/>
                  </a:lnTo>
                  <a:lnTo>
                    <a:pt x="40" y="89"/>
                  </a:lnTo>
                  <a:lnTo>
                    <a:pt x="40" y="79"/>
                  </a:lnTo>
                  <a:lnTo>
                    <a:pt x="36" y="71"/>
                  </a:lnTo>
                  <a:lnTo>
                    <a:pt x="31" y="63"/>
                  </a:lnTo>
                  <a:lnTo>
                    <a:pt x="31" y="58"/>
                  </a:lnTo>
                  <a:lnTo>
                    <a:pt x="27" y="51"/>
                  </a:lnTo>
                  <a:lnTo>
                    <a:pt x="22" y="48"/>
                  </a:lnTo>
                  <a:lnTo>
                    <a:pt x="22" y="43"/>
                  </a:lnTo>
                  <a:lnTo>
                    <a:pt x="18" y="41"/>
                  </a:lnTo>
                  <a:lnTo>
                    <a:pt x="9" y="30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5788026" y="3335338"/>
              <a:ext cx="898525" cy="333375"/>
            </a:xfrm>
            <a:custGeom>
              <a:avLst/>
              <a:gdLst>
                <a:gd name="T0" fmla="*/ 530 w 566"/>
                <a:gd name="T1" fmla="*/ 10 h 210"/>
                <a:gd name="T2" fmla="*/ 544 w 566"/>
                <a:gd name="T3" fmla="*/ 21 h 210"/>
                <a:gd name="T4" fmla="*/ 557 w 566"/>
                <a:gd name="T5" fmla="*/ 28 h 210"/>
                <a:gd name="T6" fmla="*/ 561 w 566"/>
                <a:gd name="T7" fmla="*/ 36 h 210"/>
                <a:gd name="T8" fmla="*/ 566 w 566"/>
                <a:gd name="T9" fmla="*/ 41 h 210"/>
                <a:gd name="T10" fmla="*/ 561 w 566"/>
                <a:gd name="T11" fmla="*/ 46 h 210"/>
                <a:gd name="T12" fmla="*/ 557 w 566"/>
                <a:gd name="T13" fmla="*/ 53 h 210"/>
                <a:gd name="T14" fmla="*/ 548 w 566"/>
                <a:gd name="T15" fmla="*/ 58 h 210"/>
                <a:gd name="T16" fmla="*/ 539 w 566"/>
                <a:gd name="T17" fmla="*/ 66 h 210"/>
                <a:gd name="T18" fmla="*/ 521 w 566"/>
                <a:gd name="T19" fmla="*/ 71 h 210"/>
                <a:gd name="T20" fmla="*/ 504 w 566"/>
                <a:gd name="T21" fmla="*/ 79 h 210"/>
                <a:gd name="T22" fmla="*/ 481 w 566"/>
                <a:gd name="T23" fmla="*/ 86 h 210"/>
                <a:gd name="T24" fmla="*/ 459 w 566"/>
                <a:gd name="T25" fmla="*/ 94 h 210"/>
                <a:gd name="T26" fmla="*/ 401 w 566"/>
                <a:gd name="T27" fmla="*/ 109 h 210"/>
                <a:gd name="T28" fmla="*/ 339 w 566"/>
                <a:gd name="T29" fmla="*/ 127 h 210"/>
                <a:gd name="T30" fmla="*/ 308 w 566"/>
                <a:gd name="T31" fmla="*/ 137 h 210"/>
                <a:gd name="T32" fmla="*/ 276 w 566"/>
                <a:gd name="T33" fmla="*/ 147 h 210"/>
                <a:gd name="T34" fmla="*/ 245 w 566"/>
                <a:gd name="T35" fmla="*/ 157 h 210"/>
                <a:gd name="T36" fmla="*/ 214 w 566"/>
                <a:gd name="T37" fmla="*/ 170 h 210"/>
                <a:gd name="T38" fmla="*/ 183 w 566"/>
                <a:gd name="T39" fmla="*/ 180 h 210"/>
                <a:gd name="T40" fmla="*/ 152 w 566"/>
                <a:gd name="T41" fmla="*/ 190 h 210"/>
                <a:gd name="T42" fmla="*/ 129 w 566"/>
                <a:gd name="T43" fmla="*/ 198 h 210"/>
                <a:gd name="T44" fmla="*/ 107 w 566"/>
                <a:gd name="T45" fmla="*/ 203 h 210"/>
                <a:gd name="T46" fmla="*/ 94 w 566"/>
                <a:gd name="T47" fmla="*/ 208 h 210"/>
                <a:gd name="T48" fmla="*/ 80 w 566"/>
                <a:gd name="T49" fmla="*/ 208 h 210"/>
                <a:gd name="T50" fmla="*/ 72 w 566"/>
                <a:gd name="T51" fmla="*/ 210 h 210"/>
                <a:gd name="T52" fmla="*/ 67 w 566"/>
                <a:gd name="T53" fmla="*/ 208 h 210"/>
                <a:gd name="T54" fmla="*/ 67 w 566"/>
                <a:gd name="T55" fmla="*/ 208 h 210"/>
                <a:gd name="T56" fmla="*/ 63 w 566"/>
                <a:gd name="T57" fmla="*/ 208 h 210"/>
                <a:gd name="T58" fmla="*/ 58 w 566"/>
                <a:gd name="T59" fmla="*/ 205 h 210"/>
                <a:gd name="T60" fmla="*/ 54 w 566"/>
                <a:gd name="T61" fmla="*/ 203 h 210"/>
                <a:gd name="T62" fmla="*/ 45 w 566"/>
                <a:gd name="T63" fmla="*/ 198 h 210"/>
                <a:gd name="T64" fmla="*/ 36 w 566"/>
                <a:gd name="T65" fmla="*/ 193 h 210"/>
                <a:gd name="T66" fmla="*/ 27 w 566"/>
                <a:gd name="T67" fmla="*/ 188 h 210"/>
                <a:gd name="T68" fmla="*/ 14 w 566"/>
                <a:gd name="T69" fmla="*/ 177 h 210"/>
                <a:gd name="T70" fmla="*/ 0 w 566"/>
                <a:gd name="T71" fmla="*/ 170 h 210"/>
                <a:gd name="T72" fmla="*/ 40 w 566"/>
                <a:gd name="T73" fmla="*/ 157 h 210"/>
                <a:gd name="T74" fmla="*/ 80 w 566"/>
                <a:gd name="T75" fmla="*/ 145 h 210"/>
                <a:gd name="T76" fmla="*/ 121 w 566"/>
                <a:gd name="T77" fmla="*/ 134 h 210"/>
                <a:gd name="T78" fmla="*/ 156 w 566"/>
                <a:gd name="T79" fmla="*/ 122 h 210"/>
                <a:gd name="T80" fmla="*/ 187 w 566"/>
                <a:gd name="T81" fmla="*/ 112 h 210"/>
                <a:gd name="T82" fmla="*/ 218 w 566"/>
                <a:gd name="T83" fmla="*/ 101 h 210"/>
                <a:gd name="T84" fmla="*/ 250 w 566"/>
                <a:gd name="T85" fmla="*/ 89 h 210"/>
                <a:gd name="T86" fmla="*/ 276 w 566"/>
                <a:gd name="T87" fmla="*/ 81 h 210"/>
                <a:gd name="T88" fmla="*/ 303 w 566"/>
                <a:gd name="T89" fmla="*/ 71 h 210"/>
                <a:gd name="T90" fmla="*/ 325 w 566"/>
                <a:gd name="T91" fmla="*/ 61 h 210"/>
                <a:gd name="T92" fmla="*/ 348 w 566"/>
                <a:gd name="T93" fmla="*/ 53 h 210"/>
                <a:gd name="T94" fmla="*/ 370 w 566"/>
                <a:gd name="T95" fmla="*/ 46 h 210"/>
                <a:gd name="T96" fmla="*/ 388 w 566"/>
                <a:gd name="T97" fmla="*/ 38 h 210"/>
                <a:gd name="T98" fmla="*/ 410 w 566"/>
                <a:gd name="T99" fmla="*/ 31 h 210"/>
                <a:gd name="T100" fmla="*/ 423 w 566"/>
                <a:gd name="T101" fmla="*/ 23 h 210"/>
                <a:gd name="T102" fmla="*/ 441 w 566"/>
                <a:gd name="T103" fmla="*/ 15 h 210"/>
                <a:gd name="T104" fmla="*/ 455 w 566"/>
                <a:gd name="T105" fmla="*/ 10 h 210"/>
                <a:gd name="T106" fmla="*/ 468 w 566"/>
                <a:gd name="T107" fmla="*/ 5 h 210"/>
                <a:gd name="T108" fmla="*/ 481 w 566"/>
                <a:gd name="T109" fmla="*/ 3 h 210"/>
                <a:gd name="T110" fmla="*/ 495 w 566"/>
                <a:gd name="T111" fmla="*/ 0 h 210"/>
                <a:gd name="T112" fmla="*/ 504 w 566"/>
                <a:gd name="T113" fmla="*/ 0 h 210"/>
                <a:gd name="T114" fmla="*/ 512 w 566"/>
                <a:gd name="T115" fmla="*/ 3 h 210"/>
                <a:gd name="T116" fmla="*/ 521 w 566"/>
                <a:gd name="T117" fmla="*/ 5 h 210"/>
                <a:gd name="T118" fmla="*/ 530 w 566"/>
                <a:gd name="T119" fmla="*/ 10 h 210"/>
                <a:gd name="T120" fmla="*/ 530 w 566"/>
                <a:gd name="T121" fmla="*/ 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6" h="210">
                  <a:moveTo>
                    <a:pt x="530" y="10"/>
                  </a:moveTo>
                  <a:lnTo>
                    <a:pt x="544" y="21"/>
                  </a:lnTo>
                  <a:lnTo>
                    <a:pt x="557" y="28"/>
                  </a:lnTo>
                  <a:lnTo>
                    <a:pt x="561" y="36"/>
                  </a:lnTo>
                  <a:lnTo>
                    <a:pt x="566" y="41"/>
                  </a:lnTo>
                  <a:lnTo>
                    <a:pt x="561" y="46"/>
                  </a:lnTo>
                  <a:lnTo>
                    <a:pt x="557" y="53"/>
                  </a:lnTo>
                  <a:lnTo>
                    <a:pt x="548" y="58"/>
                  </a:lnTo>
                  <a:lnTo>
                    <a:pt x="539" y="66"/>
                  </a:lnTo>
                  <a:lnTo>
                    <a:pt x="521" y="71"/>
                  </a:lnTo>
                  <a:lnTo>
                    <a:pt x="504" y="79"/>
                  </a:lnTo>
                  <a:lnTo>
                    <a:pt x="481" y="86"/>
                  </a:lnTo>
                  <a:lnTo>
                    <a:pt x="459" y="94"/>
                  </a:lnTo>
                  <a:lnTo>
                    <a:pt x="401" y="109"/>
                  </a:lnTo>
                  <a:lnTo>
                    <a:pt x="339" y="127"/>
                  </a:lnTo>
                  <a:lnTo>
                    <a:pt x="308" y="137"/>
                  </a:lnTo>
                  <a:lnTo>
                    <a:pt x="276" y="147"/>
                  </a:lnTo>
                  <a:lnTo>
                    <a:pt x="245" y="157"/>
                  </a:lnTo>
                  <a:lnTo>
                    <a:pt x="214" y="170"/>
                  </a:lnTo>
                  <a:lnTo>
                    <a:pt x="183" y="180"/>
                  </a:lnTo>
                  <a:lnTo>
                    <a:pt x="152" y="190"/>
                  </a:lnTo>
                  <a:lnTo>
                    <a:pt x="129" y="198"/>
                  </a:lnTo>
                  <a:lnTo>
                    <a:pt x="107" y="203"/>
                  </a:lnTo>
                  <a:lnTo>
                    <a:pt x="94" y="208"/>
                  </a:lnTo>
                  <a:lnTo>
                    <a:pt x="80" y="208"/>
                  </a:lnTo>
                  <a:lnTo>
                    <a:pt x="72" y="210"/>
                  </a:lnTo>
                  <a:lnTo>
                    <a:pt x="67" y="208"/>
                  </a:lnTo>
                  <a:lnTo>
                    <a:pt x="67" y="208"/>
                  </a:lnTo>
                  <a:lnTo>
                    <a:pt x="63" y="208"/>
                  </a:lnTo>
                  <a:lnTo>
                    <a:pt x="58" y="205"/>
                  </a:lnTo>
                  <a:lnTo>
                    <a:pt x="54" y="203"/>
                  </a:lnTo>
                  <a:lnTo>
                    <a:pt x="45" y="198"/>
                  </a:lnTo>
                  <a:lnTo>
                    <a:pt x="36" y="193"/>
                  </a:lnTo>
                  <a:lnTo>
                    <a:pt x="27" y="188"/>
                  </a:lnTo>
                  <a:lnTo>
                    <a:pt x="14" y="177"/>
                  </a:lnTo>
                  <a:lnTo>
                    <a:pt x="0" y="170"/>
                  </a:lnTo>
                  <a:lnTo>
                    <a:pt x="40" y="157"/>
                  </a:lnTo>
                  <a:lnTo>
                    <a:pt x="80" y="145"/>
                  </a:lnTo>
                  <a:lnTo>
                    <a:pt x="121" y="134"/>
                  </a:lnTo>
                  <a:lnTo>
                    <a:pt x="156" y="122"/>
                  </a:lnTo>
                  <a:lnTo>
                    <a:pt x="187" y="112"/>
                  </a:lnTo>
                  <a:lnTo>
                    <a:pt x="218" y="101"/>
                  </a:lnTo>
                  <a:lnTo>
                    <a:pt x="250" y="89"/>
                  </a:lnTo>
                  <a:lnTo>
                    <a:pt x="276" y="81"/>
                  </a:lnTo>
                  <a:lnTo>
                    <a:pt x="303" y="71"/>
                  </a:lnTo>
                  <a:lnTo>
                    <a:pt x="325" y="61"/>
                  </a:lnTo>
                  <a:lnTo>
                    <a:pt x="348" y="53"/>
                  </a:lnTo>
                  <a:lnTo>
                    <a:pt x="370" y="46"/>
                  </a:lnTo>
                  <a:lnTo>
                    <a:pt x="388" y="38"/>
                  </a:lnTo>
                  <a:lnTo>
                    <a:pt x="410" y="31"/>
                  </a:lnTo>
                  <a:lnTo>
                    <a:pt x="423" y="23"/>
                  </a:lnTo>
                  <a:lnTo>
                    <a:pt x="441" y="15"/>
                  </a:lnTo>
                  <a:lnTo>
                    <a:pt x="455" y="10"/>
                  </a:lnTo>
                  <a:lnTo>
                    <a:pt x="468" y="5"/>
                  </a:lnTo>
                  <a:lnTo>
                    <a:pt x="481" y="3"/>
                  </a:lnTo>
                  <a:lnTo>
                    <a:pt x="495" y="0"/>
                  </a:lnTo>
                  <a:lnTo>
                    <a:pt x="504" y="0"/>
                  </a:lnTo>
                  <a:lnTo>
                    <a:pt x="512" y="3"/>
                  </a:lnTo>
                  <a:lnTo>
                    <a:pt x="521" y="5"/>
                  </a:lnTo>
                  <a:lnTo>
                    <a:pt x="530" y="10"/>
                  </a:lnTo>
                  <a:lnTo>
                    <a:pt x="530" y="10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6516689" y="2986088"/>
              <a:ext cx="339725" cy="204788"/>
            </a:xfrm>
            <a:custGeom>
              <a:avLst/>
              <a:gdLst>
                <a:gd name="T0" fmla="*/ 22 w 214"/>
                <a:gd name="T1" fmla="*/ 20 h 129"/>
                <a:gd name="T2" fmla="*/ 36 w 214"/>
                <a:gd name="T3" fmla="*/ 10 h 129"/>
                <a:gd name="T4" fmla="*/ 53 w 214"/>
                <a:gd name="T5" fmla="*/ 5 h 129"/>
                <a:gd name="T6" fmla="*/ 71 w 214"/>
                <a:gd name="T7" fmla="*/ 0 h 129"/>
                <a:gd name="T8" fmla="*/ 94 w 214"/>
                <a:gd name="T9" fmla="*/ 0 h 129"/>
                <a:gd name="T10" fmla="*/ 102 w 214"/>
                <a:gd name="T11" fmla="*/ 0 h 129"/>
                <a:gd name="T12" fmla="*/ 116 w 214"/>
                <a:gd name="T13" fmla="*/ 3 h 129"/>
                <a:gd name="T14" fmla="*/ 125 w 214"/>
                <a:gd name="T15" fmla="*/ 5 h 129"/>
                <a:gd name="T16" fmla="*/ 138 w 214"/>
                <a:gd name="T17" fmla="*/ 8 h 129"/>
                <a:gd name="T18" fmla="*/ 147 w 214"/>
                <a:gd name="T19" fmla="*/ 13 h 129"/>
                <a:gd name="T20" fmla="*/ 160 w 214"/>
                <a:gd name="T21" fmla="*/ 18 h 129"/>
                <a:gd name="T22" fmla="*/ 169 w 214"/>
                <a:gd name="T23" fmla="*/ 25 h 129"/>
                <a:gd name="T24" fmla="*/ 183 w 214"/>
                <a:gd name="T25" fmla="*/ 33 h 129"/>
                <a:gd name="T26" fmla="*/ 187 w 214"/>
                <a:gd name="T27" fmla="*/ 41 h 129"/>
                <a:gd name="T28" fmla="*/ 196 w 214"/>
                <a:gd name="T29" fmla="*/ 51 h 129"/>
                <a:gd name="T30" fmla="*/ 200 w 214"/>
                <a:gd name="T31" fmla="*/ 61 h 129"/>
                <a:gd name="T32" fmla="*/ 205 w 214"/>
                <a:gd name="T33" fmla="*/ 68 h 129"/>
                <a:gd name="T34" fmla="*/ 209 w 214"/>
                <a:gd name="T35" fmla="*/ 79 h 129"/>
                <a:gd name="T36" fmla="*/ 209 w 214"/>
                <a:gd name="T37" fmla="*/ 86 h 129"/>
                <a:gd name="T38" fmla="*/ 214 w 214"/>
                <a:gd name="T39" fmla="*/ 94 h 129"/>
                <a:gd name="T40" fmla="*/ 209 w 214"/>
                <a:gd name="T41" fmla="*/ 101 h 129"/>
                <a:gd name="T42" fmla="*/ 209 w 214"/>
                <a:gd name="T43" fmla="*/ 109 h 129"/>
                <a:gd name="T44" fmla="*/ 205 w 214"/>
                <a:gd name="T45" fmla="*/ 116 h 129"/>
                <a:gd name="T46" fmla="*/ 200 w 214"/>
                <a:gd name="T47" fmla="*/ 122 h 129"/>
                <a:gd name="T48" fmla="*/ 192 w 214"/>
                <a:gd name="T49" fmla="*/ 124 h 129"/>
                <a:gd name="T50" fmla="*/ 187 w 214"/>
                <a:gd name="T51" fmla="*/ 127 h 129"/>
                <a:gd name="T52" fmla="*/ 178 w 214"/>
                <a:gd name="T53" fmla="*/ 129 h 129"/>
                <a:gd name="T54" fmla="*/ 169 w 214"/>
                <a:gd name="T55" fmla="*/ 129 h 129"/>
                <a:gd name="T56" fmla="*/ 156 w 214"/>
                <a:gd name="T57" fmla="*/ 127 h 129"/>
                <a:gd name="T58" fmla="*/ 147 w 214"/>
                <a:gd name="T59" fmla="*/ 124 h 129"/>
                <a:gd name="T60" fmla="*/ 134 w 214"/>
                <a:gd name="T61" fmla="*/ 122 h 129"/>
                <a:gd name="T62" fmla="*/ 125 w 214"/>
                <a:gd name="T63" fmla="*/ 116 h 129"/>
                <a:gd name="T64" fmla="*/ 111 w 214"/>
                <a:gd name="T65" fmla="*/ 111 h 129"/>
                <a:gd name="T66" fmla="*/ 98 w 214"/>
                <a:gd name="T67" fmla="*/ 106 h 129"/>
                <a:gd name="T68" fmla="*/ 85 w 214"/>
                <a:gd name="T69" fmla="*/ 101 h 129"/>
                <a:gd name="T70" fmla="*/ 71 w 214"/>
                <a:gd name="T71" fmla="*/ 91 h 129"/>
                <a:gd name="T72" fmla="*/ 58 w 214"/>
                <a:gd name="T73" fmla="*/ 84 h 129"/>
                <a:gd name="T74" fmla="*/ 45 w 214"/>
                <a:gd name="T75" fmla="*/ 76 h 129"/>
                <a:gd name="T76" fmla="*/ 31 w 214"/>
                <a:gd name="T77" fmla="*/ 68 h 129"/>
                <a:gd name="T78" fmla="*/ 22 w 214"/>
                <a:gd name="T79" fmla="*/ 63 h 129"/>
                <a:gd name="T80" fmla="*/ 13 w 214"/>
                <a:gd name="T81" fmla="*/ 56 h 129"/>
                <a:gd name="T82" fmla="*/ 9 w 214"/>
                <a:gd name="T83" fmla="*/ 51 h 129"/>
                <a:gd name="T84" fmla="*/ 4 w 214"/>
                <a:gd name="T85" fmla="*/ 46 h 129"/>
                <a:gd name="T86" fmla="*/ 0 w 214"/>
                <a:gd name="T87" fmla="*/ 41 h 129"/>
                <a:gd name="T88" fmla="*/ 0 w 214"/>
                <a:gd name="T89" fmla="*/ 38 h 129"/>
                <a:gd name="T90" fmla="*/ 0 w 214"/>
                <a:gd name="T91" fmla="*/ 33 h 129"/>
                <a:gd name="T92" fmla="*/ 4 w 214"/>
                <a:gd name="T93" fmla="*/ 28 h 129"/>
                <a:gd name="T94" fmla="*/ 13 w 214"/>
                <a:gd name="T95" fmla="*/ 25 h 129"/>
                <a:gd name="T96" fmla="*/ 22 w 214"/>
                <a:gd name="T97" fmla="*/ 20 h 129"/>
                <a:gd name="T98" fmla="*/ 22 w 214"/>
                <a:gd name="T99" fmla="*/ 2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4" h="129">
                  <a:moveTo>
                    <a:pt x="22" y="20"/>
                  </a:moveTo>
                  <a:lnTo>
                    <a:pt x="36" y="10"/>
                  </a:lnTo>
                  <a:lnTo>
                    <a:pt x="53" y="5"/>
                  </a:lnTo>
                  <a:lnTo>
                    <a:pt x="71" y="0"/>
                  </a:lnTo>
                  <a:lnTo>
                    <a:pt x="94" y="0"/>
                  </a:lnTo>
                  <a:lnTo>
                    <a:pt x="102" y="0"/>
                  </a:lnTo>
                  <a:lnTo>
                    <a:pt x="116" y="3"/>
                  </a:lnTo>
                  <a:lnTo>
                    <a:pt x="125" y="5"/>
                  </a:lnTo>
                  <a:lnTo>
                    <a:pt x="138" y="8"/>
                  </a:lnTo>
                  <a:lnTo>
                    <a:pt x="147" y="13"/>
                  </a:lnTo>
                  <a:lnTo>
                    <a:pt x="160" y="18"/>
                  </a:lnTo>
                  <a:lnTo>
                    <a:pt x="169" y="25"/>
                  </a:lnTo>
                  <a:lnTo>
                    <a:pt x="183" y="33"/>
                  </a:lnTo>
                  <a:lnTo>
                    <a:pt x="187" y="41"/>
                  </a:lnTo>
                  <a:lnTo>
                    <a:pt x="196" y="51"/>
                  </a:lnTo>
                  <a:lnTo>
                    <a:pt x="200" y="61"/>
                  </a:lnTo>
                  <a:lnTo>
                    <a:pt x="205" y="68"/>
                  </a:lnTo>
                  <a:lnTo>
                    <a:pt x="209" y="79"/>
                  </a:lnTo>
                  <a:lnTo>
                    <a:pt x="209" y="86"/>
                  </a:lnTo>
                  <a:lnTo>
                    <a:pt x="214" y="94"/>
                  </a:lnTo>
                  <a:lnTo>
                    <a:pt x="209" y="101"/>
                  </a:lnTo>
                  <a:lnTo>
                    <a:pt x="209" y="109"/>
                  </a:lnTo>
                  <a:lnTo>
                    <a:pt x="205" y="116"/>
                  </a:lnTo>
                  <a:lnTo>
                    <a:pt x="200" y="122"/>
                  </a:lnTo>
                  <a:lnTo>
                    <a:pt x="192" y="124"/>
                  </a:lnTo>
                  <a:lnTo>
                    <a:pt x="187" y="127"/>
                  </a:lnTo>
                  <a:lnTo>
                    <a:pt x="178" y="129"/>
                  </a:lnTo>
                  <a:lnTo>
                    <a:pt x="169" y="129"/>
                  </a:lnTo>
                  <a:lnTo>
                    <a:pt x="156" y="127"/>
                  </a:lnTo>
                  <a:lnTo>
                    <a:pt x="147" y="124"/>
                  </a:lnTo>
                  <a:lnTo>
                    <a:pt x="134" y="122"/>
                  </a:lnTo>
                  <a:lnTo>
                    <a:pt x="125" y="116"/>
                  </a:lnTo>
                  <a:lnTo>
                    <a:pt x="111" y="111"/>
                  </a:lnTo>
                  <a:lnTo>
                    <a:pt x="98" y="106"/>
                  </a:lnTo>
                  <a:lnTo>
                    <a:pt x="85" y="101"/>
                  </a:lnTo>
                  <a:lnTo>
                    <a:pt x="71" y="91"/>
                  </a:lnTo>
                  <a:lnTo>
                    <a:pt x="58" y="84"/>
                  </a:lnTo>
                  <a:lnTo>
                    <a:pt x="45" y="76"/>
                  </a:lnTo>
                  <a:lnTo>
                    <a:pt x="31" y="68"/>
                  </a:lnTo>
                  <a:lnTo>
                    <a:pt x="22" y="63"/>
                  </a:lnTo>
                  <a:lnTo>
                    <a:pt x="13" y="56"/>
                  </a:lnTo>
                  <a:lnTo>
                    <a:pt x="9" y="51"/>
                  </a:lnTo>
                  <a:lnTo>
                    <a:pt x="4" y="46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4" y="28"/>
                  </a:lnTo>
                  <a:lnTo>
                    <a:pt x="13" y="25"/>
                  </a:lnTo>
                  <a:lnTo>
                    <a:pt x="22" y="20"/>
                  </a:lnTo>
                  <a:lnTo>
                    <a:pt x="22" y="20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6113464" y="3665538"/>
              <a:ext cx="735013" cy="971550"/>
            </a:xfrm>
            <a:custGeom>
              <a:avLst/>
              <a:gdLst>
                <a:gd name="T0" fmla="*/ 0 w 463"/>
                <a:gd name="T1" fmla="*/ 610 h 612"/>
                <a:gd name="T2" fmla="*/ 0 w 463"/>
                <a:gd name="T3" fmla="*/ 605 h 612"/>
                <a:gd name="T4" fmla="*/ 5 w 463"/>
                <a:gd name="T5" fmla="*/ 597 h 612"/>
                <a:gd name="T6" fmla="*/ 13 w 463"/>
                <a:gd name="T7" fmla="*/ 587 h 612"/>
                <a:gd name="T8" fmla="*/ 31 w 463"/>
                <a:gd name="T9" fmla="*/ 567 h 612"/>
                <a:gd name="T10" fmla="*/ 62 w 463"/>
                <a:gd name="T11" fmla="*/ 531 h 612"/>
                <a:gd name="T12" fmla="*/ 107 w 463"/>
                <a:gd name="T13" fmla="*/ 488 h 612"/>
                <a:gd name="T14" fmla="*/ 147 w 463"/>
                <a:gd name="T15" fmla="*/ 443 h 612"/>
                <a:gd name="T16" fmla="*/ 187 w 463"/>
                <a:gd name="T17" fmla="*/ 395 h 612"/>
                <a:gd name="T18" fmla="*/ 223 w 463"/>
                <a:gd name="T19" fmla="*/ 341 h 612"/>
                <a:gd name="T20" fmla="*/ 258 w 463"/>
                <a:gd name="T21" fmla="*/ 286 h 612"/>
                <a:gd name="T22" fmla="*/ 290 w 463"/>
                <a:gd name="T23" fmla="*/ 235 h 612"/>
                <a:gd name="T24" fmla="*/ 316 w 463"/>
                <a:gd name="T25" fmla="*/ 190 h 612"/>
                <a:gd name="T26" fmla="*/ 339 w 463"/>
                <a:gd name="T27" fmla="*/ 147 h 612"/>
                <a:gd name="T28" fmla="*/ 352 w 463"/>
                <a:gd name="T29" fmla="*/ 109 h 612"/>
                <a:gd name="T30" fmla="*/ 361 w 463"/>
                <a:gd name="T31" fmla="*/ 78 h 612"/>
                <a:gd name="T32" fmla="*/ 365 w 463"/>
                <a:gd name="T33" fmla="*/ 53 h 612"/>
                <a:gd name="T34" fmla="*/ 361 w 463"/>
                <a:gd name="T35" fmla="*/ 33 h 612"/>
                <a:gd name="T36" fmla="*/ 356 w 463"/>
                <a:gd name="T37" fmla="*/ 20 h 612"/>
                <a:gd name="T38" fmla="*/ 352 w 463"/>
                <a:gd name="T39" fmla="*/ 12 h 612"/>
                <a:gd name="T40" fmla="*/ 356 w 463"/>
                <a:gd name="T41" fmla="*/ 7 h 612"/>
                <a:gd name="T42" fmla="*/ 365 w 463"/>
                <a:gd name="T43" fmla="*/ 2 h 612"/>
                <a:gd name="T44" fmla="*/ 379 w 463"/>
                <a:gd name="T45" fmla="*/ 0 h 612"/>
                <a:gd name="T46" fmla="*/ 392 w 463"/>
                <a:gd name="T47" fmla="*/ 5 h 612"/>
                <a:gd name="T48" fmla="*/ 405 w 463"/>
                <a:gd name="T49" fmla="*/ 12 h 612"/>
                <a:gd name="T50" fmla="*/ 419 w 463"/>
                <a:gd name="T51" fmla="*/ 25 h 612"/>
                <a:gd name="T52" fmla="*/ 446 w 463"/>
                <a:gd name="T53" fmla="*/ 50 h 612"/>
                <a:gd name="T54" fmla="*/ 463 w 463"/>
                <a:gd name="T55" fmla="*/ 78 h 612"/>
                <a:gd name="T56" fmla="*/ 463 w 463"/>
                <a:gd name="T57" fmla="*/ 88 h 612"/>
                <a:gd name="T58" fmla="*/ 459 w 463"/>
                <a:gd name="T59" fmla="*/ 104 h 612"/>
                <a:gd name="T60" fmla="*/ 446 w 463"/>
                <a:gd name="T61" fmla="*/ 126 h 612"/>
                <a:gd name="T62" fmla="*/ 428 w 463"/>
                <a:gd name="T63" fmla="*/ 162 h 612"/>
                <a:gd name="T64" fmla="*/ 405 w 463"/>
                <a:gd name="T65" fmla="*/ 205 h 612"/>
                <a:gd name="T66" fmla="*/ 343 w 463"/>
                <a:gd name="T67" fmla="*/ 298 h 612"/>
                <a:gd name="T68" fmla="*/ 272 w 463"/>
                <a:gd name="T69" fmla="*/ 395 h 612"/>
                <a:gd name="T70" fmla="*/ 232 w 463"/>
                <a:gd name="T71" fmla="*/ 440 h 612"/>
                <a:gd name="T72" fmla="*/ 187 w 463"/>
                <a:gd name="T73" fmla="*/ 483 h 612"/>
                <a:gd name="T74" fmla="*/ 143 w 463"/>
                <a:gd name="T75" fmla="*/ 521 h 612"/>
                <a:gd name="T76" fmla="*/ 103 w 463"/>
                <a:gd name="T77" fmla="*/ 554 h 612"/>
                <a:gd name="T78" fmla="*/ 62 w 463"/>
                <a:gd name="T79" fmla="*/ 584 h 612"/>
                <a:gd name="T80" fmla="*/ 31 w 463"/>
                <a:gd name="T81" fmla="*/ 602 h 612"/>
                <a:gd name="T82" fmla="*/ 13 w 463"/>
                <a:gd name="T83" fmla="*/ 612 h 612"/>
                <a:gd name="T84" fmla="*/ 0 w 463"/>
                <a:gd name="T85" fmla="*/ 61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3" h="612">
                  <a:moveTo>
                    <a:pt x="0" y="612"/>
                  </a:moveTo>
                  <a:lnTo>
                    <a:pt x="0" y="610"/>
                  </a:lnTo>
                  <a:lnTo>
                    <a:pt x="0" y="607"/>
                  </a:lnTo>
                  <a:lnTo>
                    <a:pt x="0" y="605"/>
                  </a:lnTo>
                  <a:lnTo>
                    <a:pt x="5" y="602"/>
                  </a:lnTo>
                  <a:lnTo>
                    <a:pt x="5" y="597"/>
                  </a:lnTo>
                  <a:lnTo>
                    <a:pt x="9" y="592"/>
                  </a:lnTo>
                  <a:lnTo>
                    <a:pt x="13" y="587"/>
                  </a:lnTo>
                  <a:lnTo>
                    <a:pt x="18" y="579"/>
                  </a:lnTo>
                  <a:lnTo>
                    <a:pt x="31" y="567"/>
                  </a:lnTo>
                  <a:lnTo>
                    <a:pt x="45" y="549"/>
                  </a:lnTo>
                  <a:lnTo>
                    <a:pt x="62" y="531"/>
                  </a:lnTo>
                  <a:lnTo>
                    <a:pt x="85" y="511"/>
                  </a:lnTo>
                  <a:lnTo>
                    <a:pt x="107" y="488"/>
                  </a:lnTo>
                  <a:lnTo>
                    <a:pt x="125" y="465"/>
                  </a:lnTo>
                  <a:lnTo>
                    <a:pt x="147" y="443"/>
                  </a:lnTo>
                  <a:lnTo>
                    <a:pt x="165" y="417"/>
                  </a:lnTo>
                  <a:lnTo>
                    <a:pt x="187" y="395"/>
                  </a:lnTo>
                  <a:lnTo>
                    <a:pt x="205" y="367"/>
                  </a:lnTo>
                  <a:lnTo>
                    <a:pt x="223" y="341"/>
                  </a:lnTo>
                  <a:lnTo>
                    <a:pt x="241" y="311"/>
                  </a:lnTo>
                  <a:lnTo>
                    <a:pt x="258" y="286"/>
                  </a:lnTo>
                  <a:lnTo>
                    <a:pt x="276" y="260"/>
                  </a:lnTo>
                  <a:lnTo>
                    <a:pt x="290" y="235"/>
                  </a:lnTo>
                  <a:lnTo>
                    <a:pt x="303" y="212"/>
                  </a:lnTo>
                  <a:lnTo>
                    <a:pt x="316" y="190"/>
                  </a:lnTo>
                  <a:lnTo>
                    <a:pt x="325" y="167"/>
                  </a:lnTo>
                  <a:lnTo>
                    <a:pt x="339" y="147"/>
                  </a:lnTo>
                  <a:lnTo>
                    <a:pt x="348" y="126"/>
                  </a:lnTo>
                  <a:lnTo>
                    <a:pt x="352" y="109"/>
                  </a:lnTo>
                  <a:lnTo>
                    <a:pt x="356" y="93"/>
                  </a:lnTo>
                  <a:lnTo>
                    <a:pt x="361" y="78"/>
                  </a:lnTo>
                  <a:lnTo>
                    <a:pt x="365" y="66"/>
                  </a:lnTo>
                  <a:lnTo>
                    <a:pt x="365" y="53"/>
                  </a:lnTo>
                  <a:lnTo>
                    <a:pt x="365" y="43"/>
                  </a:lnTo>
                  <a:lnTo>
                    <a:pt x="361" y="33"/>
                  </a:lnTo>
                  <a:lnTo>
                    <a:pt x="361" y="25"/>
                  </a:lnTo>
                  <a:lnTo>
                    <a:pt x="356" y="20"/>
                  </a:lnTo>
                  <a:lnTo>
                    <a:pt x="352" y="18"/>
                  </a:lnTo>
                  <a:lnTo>
                    <a:pt x="352" y="12"/>
                  </a:lnTo>
                  <a:lnTo>
                    <a:pt x="352" y="10"/>
                  </a:lnTo>
                  <a:lnTo>
                    <a:pt x="356" y="7"/>
                  </a:lnTo>
                  <a:lnTo>
                    <a:pt x="361" y="5"/>
                  </a:lnTo>
                  <a:lnTo>
                    <a:pt x="365" y="2"/>
                  </a:lnTo>
                  <a:lnTo>
                    <a:pt x="370" y="0"/>
                  </a:lnTo>
                  <a:lnTo>
                    <a:pt x="379" y="0"/>
                  </a:lnTo>
                  <a:lnTo>
                    <a:pt x="383" y="2"/>
                  </a:lnTo>
                  <a:lnTo>
                    <a:pt x="392" y="5"/>
                  </a:lnTo>
                  <a:lnTo>
                    <a:pt x="397" y="7"/>
                  </a:lnTo>
                  <a:lnTo>
                    <a:pt x="405" y="12"/>
                  </a:lnTo>
                  <a:lnTo>
                    <a:pt x="414" y="18"/>
                  </a:lnTo>
                  <a:lnTo>
                    <a:pt x="419" y="25"/>
                  </a:lnTo>
                  <a:lnTo>
                    <a:pt x="428" y="33"/>
                  </a:lnTo>
                  <a:lnTo>
                    <a:pt x="446" y="50"/>
                  </a:lnTo>
                  <a:lnTo>
                    <a:pt x="454" y="66"/>
                  </a:lnTo>
                  <a:lnTo>
                    <a:pt x="463" y="78"/>
                  </a:lnTo>
                  <a:lnTo>
                    <a:pt x="463" y="83"/>
                  </a:lnTo>
                  <a:lnTo>
                    <a:pt x="463" y="88"/>
                  </a:lnTo>
                  <a:lnTo>
                    <a:pt x="463" y="96"/>
                  </a:lnTo>
                  <a:lnTo>
                    <a:pt x="459" y="104"/>
                  </a:lnTo>
                  <a:lnTo>
                    <a:pt x="454" y="114"/>
                  </a:lnTo>
                  <a:lnTo>
                    <a:pt x="446" y="126"/>
                  </a:lnTo>
                  <a:lnTo>
                    <a:pt x="437" y="144"/>
                  </a:lnTo>
                  <a:lnTo>
                    <a:pt x="428" y="162"/>
                  </a:lnTo>
                  <a:lnTo>
                    <a:pt x="419" y="182"/>
                  </a:lnTo>
                  <a:lnTo>
                    <a:pt x="405" y="205"/>
                  </a:lnTo>
                  <a:lnTo>
                    <a:pt x="374" y="253"/>
                  </a:lnTo>
                  <a:lnTo>
                    <a:pt x="343" y="298"/>
                  </a:lnTo>
                  <a:lnTo>
                    <a:pt x="307" y="347"/>
                  </a:lnTo>
                  <a:lnTo>
                    <a:pt x="272" y="395"/>
                  </a:lnTo>
                  <a:lnTo>
                    <a:pt x="250" y="420"/>
                  </a:lnTo>
                  <a:lnTo>
                    <a:pt x="232" y="440"/>
                  </a:lnTo>
                  <a:lnTo>
                    <a:pt x="209" y="463"/>
                  </a:lnTo>
                  <a:lnTo>
                    <a:pt x="187" y="483"/>
                  </a:lnTo>
                  <a:lnTo>
                    <a:pt x="165" y="501"/>
                  </a:lnTo>
                  <a:lnTo>
                    <a:pt x="143" y="521"/>
                  </a:lnTo>
                  <a:lnTo>
                    <a:pt x="125" y="539"/>
                  </a:lnTo>
                  <a:lnTo>
                    <a:pt x="103" y="554"/>
                  </a:lnTo>
                  <a:lnTo>
                    <a:pt x="80" y="569"/>
                  </a:lnTo>
                  <a:lnTo>
                    <a:pt x="62" y="584"/>
                  </a:lnTo>
                  <a:lnTo>
                    <a:pt x="45" y="595"/>
                  </a:lnTo>
                  <a:lnTo>
                    <a:pt x="31" y="602"/>
                  </a:lnTo>
                  <a:lnTo>
                    <a:pt x="22" y="610"/>
                  </a:lnTo>
                  <a:lnTo>
                    <a:pt x="13" y="612"/>
                  </a:lnTo>
                  <a:lnTo>
                    <a:pt x="5" y="612"/>
                  </a:lnTo>
                  <a:lnTo>
                    <a:pt x="0" y="612"/>
                  </a:lnTo>
                  <a:lnTo>
                    <a:pt x="0" y="612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51"/>
          <p:cNvGrpSpPr/>
          <p:nvPr/>
        </p:nvGrpSpPr>
        <p:grpSpPr>
          <a:xfrm>
            <a:off x="8415337" y="2671762"/>
            <a:ext cx="2117725" cy="2393950"/>
            <a:chOff x="8415338" y="2671763"/>
            <a:chExt cx="2117725" cy="2393950"/>
          </a:xfrm>
          <a:solidFill>
            <a:schemeClr val="tx1"/>
          </a:solidFill>
        </p:grpSpPr>
        <p:sp>
          <p:nvSpPr>
            <p:cNvPr id="43" name="Freeform 39"/>
            <p:cNvSpPr/>
            <p:nvPr/>
          </p:nvSpPr>
          <p:spPr bwMode="auto">
            <a:xfrm>
              <a:off x="8556625" y="3476625"/>
              <a:ext cx="695325" cy="284163"/>
            </a:xfrm>
            <a:custGeom>
              <a:avLst/>
              <a:gdLst>
                <a:gd name="T0" fmla="*/ 228 w 438"/>
                <a:gd name="T1" fmla="*/ 136 h 179"/>
                <a:gd name="T2" fmla="*/ 188 w 438"/>
                <a:gd name="T3" fmla="*/ 152 h 179"/>
                <a:gd name="T4" fmla="*/ 152 w 438"/>
                <a:gd name="T5" fmla="*/ 164 h 179"/>
                <a:gd name="T6" fmla="*/ 121 w 438"/>
                <a:gd name="T7" fmla="*/ 172 h 179"/>
                <a:gd name="T8" fmla="*/ 94 w 438"/>
                <a:gd name="T9" fmla="*/ 177 h 179"/>
                <a:gd name="T10" fmla="*/ 72 w 438"/>
                <a:gd name="T11" fmla="*/ 179 h 179"/>
                <a:gd name="T12" fmla="*/ 54 w 438"/>
                <a:gd name="T13" fmla="*/ 177 h 179"/>
                <a:gd name="T14" fmla="*/ 40 w 438"/>
                <a:gd name="T15" fmla="*/ 172 h 179"/>
                <a:gd name="T16" fmla="*/ 27 w 438"/>
                <a:gd name="T17" fmla="*/ 162 h 179"/>
                <a:gd name="T18" fmla="*/ 14 w 438"/>
                <a:gd name="T19" fmla="*/ 149 h 179"/>
                <a:gd name="T20" fmla="*/ 5 w 438"/>
                <a:gd name="T21" fmla="*/ 139 h 179"/>
                <a:gd name="T22" fmla="*/ 0 w 438"/>
                <a:gd name="T23" fmla="*/ 131 h 179"/>
                <a:gd name="T24" fmla="*/ 14 w 438"/>
                <a:gd name="T25" fmla="*/ 124 h 179"/>
                <a:gd name="T26" fmla="*/ 54 w 438"/>
                <a:gd name="T27" fmla="*/ 108 h 179"/>
                <a:gd name="T28" fmla="*/ 107 w 438"/>
                <a:gd name="T29" fmla="*/ 88 h 179"/>
                <a:gd name="T30" fmla="*/ 170 w 438"/>
                <a:gd name="T31" fmla="*/ 65 h 179"/>
                <a:gd name="T32" fmla="*/ 241 w 438"/>
                <a:gd name="T33" fmla="*/ 43 h 179"/>
                <a:gd name="T34" fmla="*/ 299 w 438"/>
                <a:gd name="T35" fmla="*/ 22 h 179"/>
                <a:gd name="T36" fmla="*/ 348 w 438"/>
                <a:gd name="T37" fmla="*/ 7 h 179"/>
                <a:gd name="T38" fmla="*/ 379 w 438"/>
                <a:gd name="T39" fmla="*/ 0 h 179"/>
                <a:gd name="T40" fmla="*/ 402 w 438"/>
                <a:gd name="T41" fmla="*/ 0 h 179"/>
                <a:gd name="T42" fmla="*/ 420 w 438"/>
                <a:gd name="T43" fmla="*/ 2 h 179"/>
                <a:gd name="T44" fmla="*/ 429 w 438"/>
                <a:gd name="T45" fmla="*/ 10 h 179"/>
                <a:gd name="T46" fmla="*/ 438 w 438"/>
                <a:gd name="T47" fmla="*/ 20 h 179"/>
                <a:gd name="T48" fmla="*/ 438 w 438"/>
                <a:gd name="T49" fmla="*/ 30 h 179"/>
                <a:gd name="T50" fmla="*/ 429 w 438"/>
                <a:gd name="T51" fmla="*/ 40 h 179"/>
                <a:gd name="T52" fmla="*/ 420 w 438"/>
                <a:gd name="T53" fmla="*/ 50 h 179"/>
                <a:gd name="T54" fmla="*/ 402 w 438"/>
                <a:gd name="T55" fmla="*/ 60 h 179"/>
                <a:gd name="T56" fmla="*/ 379 w 438"/>
                <a:gd name="T57" fmla="*/ 73 h 179"/>
                <a:gd name="T58" fmla="*/ 348 w 438"/>
                <a:gd name="T59" fmla="*/ 88 h 179"/>
                <a:gd name="T60" fmla="*/ 313 w 438"/>
                <a:gd name="T61" fmla="*/ 103 h 179"/>
                <a:gd name="T62" fmla="*/ 272 w 438"/>
                <a:gd name="T63" fmla="*/ 119 h 179"/>
                <a:gd name="T64" fmla="*/ 250 w 438"/>
                <a:gd name="T65" fmla="*/ 12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8" h="179">
                  <a:moveTo>
                    <a:pt x="250" y="129"/>
                  </a:moveTo>
                  <a:lnTo>
                    <a:pt x="228" y="136"/>
                  </a:lnTo>
                  <a:lnTo>
                    <a:pt x="210" y="144"/>
                  </a:lnTo>
                  <a:lnTo>
                    <a:pt x="188" y="152"/>
                  </a:lnTo>
                  <a:lnTo>
                    <a:pt x="170" y="159"/>
                  </a:lnTo>
                  <a:lnTo>
                    <a:pt x="152" y="164"/>
                  </a:lnTo>
                  <a:lnTo>
                    <a:pt x="138" y="169"/>
                  </a:lnTo>
                  <a:lnTo>
                    <a:pt x="121" y="172"/>
                  </a:lnTo>
                  <a:lnTo>
                    <a:pt x="107" y="174"/>
                  </a:lnTo>
                  <a:lnTo>
                    <a:pt x="94" y="177"/>
                  </a:lnTo>
                  <a:lnTo>
                    <a:pt x="85" y="179"/>
                  </a:lnTo>
                  <a:lnTo>
                    <a:pt x="72" y="179"/>
                  </a:lnTo>
                  <a:lnTo>
                    <a:pt x="63" y="179"/>
                  </a:lnTo>
                  <a:lnTo>
                    <a:pt x="54" y="177"/>
                  </a:lnTo>
                  <a:lnTo>
                    <a:pt x="49" y="177"/>
                  </a:lnTo>
                  <a:lnTo>
                    <a:pt x="40" y="172"/>
                  </a:lnTo>
                  <a:lnTo>
                    <a:pt x="36" y="169"/>
                  </a:lnTo>
                  <a:lnTo>
                    <a:pt x="27" y="162"/>
                  </a:lnTo>
                  <a:lnTo>
                    <a:pt x="18" y="157"/>
                  </a:lnTo>
                  <a:lnTo>
                    <a:pt x="14" y="149"/>
                  </a:lnTo>
                  <a:lnTo>
                    <a:pt x="9" y="144"/>
                  </a:lnTo>
                  <a:lnTo>
                    <a:pt x="5" y="139"/>
                  </a:lnTo>
                  <a:lnTo>
                    <a:pt x="0" y="134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14" y="124"/>
                  </a:lnTo>
                  <a:lnTo>
                    <a:pt x="36" y="116"/>
                  </a:lnTo>
                  <a:lnTo>
                    <a:pt x="54" y="108"/>
                  </a:lnTo>
                  <a:lnTo>
                    <a:pt x="80" y="98"/>
                  </a:lnTo>
                  <a:lnTo>
                    <a:pt x="107" y="88"/>
                  </a:lnTo>
                  <a:lnTo>
                    <a:pt x="138" y="78"/>
                  </a:lnTo>
                  <a:lnTo>
                    <a:pt x="170" y="65"/>
                  </a:lnTo>
                  <a:lnTo>
                    <a:pt x="205" y="53"/>
                  </a:lnTo>
                  <a:lnTo>
                    <a:pt x="241" y="43"/>
                  </a:lnTo>
                  <a:lnTo>
                    <a:pt x="272" y="30"/>
                  </a:lnTo>
                  <a:lnTo>
                    <a:pt x="299" y="22"/>
                  </a:lnTo>
                  <a:lnTo>
                    <a:pt x="326" y="15"/>
                  </a:lnTo>
                  <a:lnTo>
                    <a:pt x="348" y="7"/>
                  </a:lnTo>
                  <a:lnTo>
                    <a:pt x="366" y="2"/>
                  </a:lnTo>
                  <a:lnTo>
                    <a:pt x="379" y="0"/>
                  </a:lnTo>
                  <a:lnTo>
                    <a:pt x="393" y="0"/>
                  </a:lnTo>
                  <a:lnTo>
                    <a:pt x="402" y="0"/>
                  </a:lnTo>
                  <a:lnTo>
                    <a:pt x="411" y="0"/>
                  </a:lnTo>
                  <a:lnTo>
                    <a:pt x="420" y="2"/>
                  </a:lnTo>
                  <a:lnTo>
                    <a:pt x="424" y="5"/>
                  </a:lnTo>
                  <a:lnTo>
                    <a:pt x="429" y="10"/>
                  </a:lnTo>
                  <a:lnTo>
                    <a:pt x="433" y="15"/>
                  </a:lnTo>
                  <a:lnTo>
                    <a:pt x="438" y="20"/>
                  </a:lnTo>
                  <a:lnTo>
                    <a:pt x="438" y="27"/>
                  </a:lnTo>
                  <a:lnTo>
                    <a:pt x="438" y="30"/>
                  </a:lnTo>
                  <a:lnTo>
                    <a:pt x="433" y="35"/>
                  </a:lnTo>
                  <a:lnTo>
                    <a:pt x="429" y="40"/>
                  </a:lnTo>
                  <a:lnTo>
                    <a:pt x="424" y="45"/>
                  </a:lnTo>
                  <a:lnTo>
                    <a:pt x="420" y="50"/>
                  </a:lnTo>
                  <a:lnTo>
                    <a:pt x="411" y="55"/>
                  </a:lnTo>
                  <a:lnTo>
                    <a:pt x="402" y="60"/>
                  </a:lnTo>
                  <a:lnTo>
                    <a:pt x="388" y="68"/>
                  </a:lnTo>
                  <a:lnTo>
                    <a:pt x="379" y="73"/>
                  </a:lnTo>
                  <a:lnTo>
                    <a:pt x="366" y="81"/>
                  </a:lnTo>
                  <a:lnTo>
                    <a:pt x="348" y="88"/>
                  </a:lnTo>
                  <a:lnTo>
                    <a:pt x="330" y="96"/>
                  </a:lnTo>
                  <a:lnTo>
                    <a:pt x="313" y="103"/>
                  </a:lnTo>
                  <a:lnTo>
                    <a:pt x="295" y="111"/>
                  </a:lnTo>
                  <a:lnTo>
                    <a:pt x="272" y="119"/>
                  </a:lnTo>
                  <a:lnTo>
                    <a:pt x="250" y="129"/>
                  </a:lnTo>
                  <a:lnTo>
                    <a:pt x="250" y="129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0"/>
            <p:cNvSpPr/>
            <p:nvPr/>
          </p:nvSpPr>
          <p:spPr bwMode="auto">
            <a:xfrm>
              <a:off x="8415338" y="3821113"/>
              <a:ext cx="785812" cy="781050"/>
            </a:xfrm>
            <a:custGeom>
              <a:avLst/>
              <a:gdLst>
                <a:gd name="T0" fmla="*/ 22 w 495"/>
                <a:gd name="T1" fmla="*/ 439 h 492"/>
                <a:gd name="T2" fmla="*/ 9 w 495"/>
                <a:gd name="T3" fmla="*/ 416 h 492"/>
                <a:gd name="T4" fmla="*/ 0 w 495"/>
                <a:gd name="T5" fmla="*/ 401 h 492"/>
                <a:gd name="T6" fmla="*/ 0 w 495"/>
                <a:gd name="T7" fmla="*/ 388 h 492"/>
                <a:gd name="T8" fmla="*/ 4 w 495"/>
                <a:gd name="T9" fmla="*/ 378 h 492"/>
                <a:gd name="T10" fmla="*/ 9 w 495"/>
                <a:gd name="T11" fmla="*/ 370 h 492"/>
                <a:gd name="T12" fmla="*/ 18 w 495"/>
                <a:gd name="T13" fmla="*/ 365 h 492"/>
                <a:gd name="T14" fmla="*/ 31 w 495"/>
                <a:gd name="T15" fmla="*/ 363 h 492"/>
                <a:gd name="T16" fmla="*/ 53 w 495"/>
                <a:gd name="T17" fmla="*/ 360 h 492"/>
                <a:gd name="T18" fmla="*/ 76 w 495"/>
                <a:gd name="T19" fmla="*/ 353 h 492"/>
                <a:gd name="T20" fmla="*/ 94 w 495"/>
                <a:gd name="T21" fmla="*/ 345 h 492"/>
                <a:gd name="T22" fmla="*/ 103 w 495"/>
                <a:gd name="T23" fmla="*/ 340 h 492"/>
                <a:gd name="T24" fmla="*/ 120 w 495"/>
                <a:gd name="T25" fmla="*/ 327 h 492"/>
                <a:gd name="T26" fmla="*/ 138 w 495"/>
                <a:gd name="T27" fmla="*/ 310 h 492"/>
                <a:gd name="T28" fmla="*/ 165 w 495"/>
                <a:gd name="T29" fmla="*/ 289 h 492"/>
                <a:gd name="T30" fmla="*/ 196 w 495"/>
                <a:gd name="T31" fmla="*/ 261 h 492"/>
                <a:gd name="T32" fmla="*/ 227 w 495"/>
                <a:gd name="T33" fmla="*/ 231 h 492"/>
                <a:gd name="T34" fmla="*/ 268 w 495"/>
                <a:gd name="T35" fmla="*/ 193 h 492"/>
                <a:gd name="T36" fmla="*/ 312 w 495"/>
                <a:gd name="T37" fmla="*/ 150 h 492"/>
                <a:gd name="T38" fmla="*/ 352 w 495"/>
                <a:gd name="T39" fmla="*/ 112 h 492"/>
                <a:gd name="T40" fmla="*/ 388 w 495"/>
                <a:gd name="T41" fmla="*/ 79 h 492"/>
                <a:gd name="T42" fmla="*/ 415 w 495"/>
                <a:gd name="T43" fmla="*/ 54 h 492"/>
                <a:gd name="T44" fmla="*/ 442 w 495"/>
                <a:gd name="T45" fmla="*/ 31 h 492"/>
                <a:gd name="T46" fmla="*/ 460 w 495"/>
                <a:gd name="T47" fmla="*/ 16 h 492"/>
                <a:gd name="T48" fmla="*/ 477 w 495"/>
                <a:gd name="T49" fmla="*/ 6 h 492"/>
                <a:gd name="T50" fmla="*/ 486 w 495"/>
                <a:gd name="T51" fmla="*/ 0 h 492"/>
                <a:gd name="T52" fmla="*/ 491 w 495"/>
                <a:gd name="T53" fmla="*/ 0 h 492"/>
                <a:gd name="T54" fmla="*/ 495 w 495"/>
                <a:gd name="T55" fmla="*/ 8 h 492"/>
                <a:gd name="T56" fmla="*/ 491 w 495"/>
                <a:gd name="T57" fmla="*/ 18 h 492"/>
                <a:gd name="T58" fmla="*/ 486 w 495"/>
                <a:gd name="T59" fmla="*/ 28 h 492"/>
                <a:gd name="T60" fmla="*/ 473 w 495"/>
                <a:gd name="T61" fmla="*/ 44 h 492"/>
                <a:gd name="T62" fmla="*/ 460 w 495"/>
                <a:gd name="T63" fmla="*/ 61 h 492"/>
                <a:gd name="T64" fmla="*/ 437 w 495"/>
                <a:gd name="T65" fmla="*/ 87 h 492"/>
                <a:gd name="T66" fmla="*/ 415 w 495"/>
                <a:gd name="T67" fmla="*/ 117 h 492"/>
                <a:gd name="T68" fmla="*/ 388 w 495"/>
                <a:gd name="T69" fmla="*/ 153 h 492"/>
                <a:gd name="T70" fmla="*/ 357 w 495"/>
                <a:gd name="T71" fmla="*/ 191 h 492"/>
                <a:gd name="T72" fmla="*/ 321 w 495"/>
                <a:gd name="T73" fmla="*/ 234 h 492"/>
                <a:gd name="T74" fmla="*/ 290 w 495"/>
                <a:gd name="T75" fmla="*/ 272 h 492"/>
                <a:gd name="T76" fmla="*/ 263 w 495"/>
                <a:gd name="T77" fmla="*/ 310 h 492"/>
                <a:gd name="T78" fmla="*/ 236 w 495"/>
                <a:gd name="T79" fmla="*/ 340 h 492"/>
                <a:gd name="T80" fmla="*/ 210 w 495"/>
                <a:gd name="T81" fmla="*/ 368 h 492"/>
                <a:gd name="T82" fmla="*/ 192 w 495"/>
                <a:gd name="T83" fmla="*/ 393 h 492"/>
                <a:gd name="T84" fmla="*/ 174 w 495"/>
                <a:gd name="T85" fmla="*/ 414 h 492"/>
                <a:gd name="T86" fmla="*/ 161 w 495"/>
                <a:gd name="T87" fmla="*/ 429 h 492"/>
                <a:gd name="T88" fmla="*/ 143 w 495"/>
                <a:gd name="T89" fmla="*/ 449 h 492"/>
                <a:gd name="T90" fmla="*/ 125 w 495"/>
                <a:gd name="T91" fmla="*/ 469 h 492"/>
                <a:gd name="T92" fmla="*/ 107 w 495"/>
                <a:gd name="T93" fmla="*/ 482 h 492"/>
                <a:gd name="T94" fmla="*/ 94 w 495"/>
                <a:gd name="T95" fmla="*/ 490 h 492"/>
                <a:gd name="T96" fmla="*/ 80 w 495"/>
                <a:gd name="T97" fmla="*/ 492 h 492"/>
                <a:gd name="T98" fmla="*/ 71 w 495"/>
                <a:gd name="T99" fmla="*/ 490 h 492"/>
                <a:gd name="T100" fmla="*/ 53 w 495"/>
                <a:gd name="T101" fmla="*/ 479 h 492"/>
                <a:gd name="T102" fmla="*/ 40 w 495"/>
                <a:gd name="T103" fmla="*/ 462 h 492"/>
                <a:gd name="T104" fmla="*/ 27 w 495"/>
                <a:gd name="T105" fmla="*/ 45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5" h="492">
                  <a:moveTo>
                    <a:pt x="27" y="452"/>
                  </a:moveTo>
                  <a:lnTo>
                    <a:pt x="22" y="439"/>
                  </a:lnTo>
                  <a:lnTo>
                    <a:pt x="13" y="426"/>
                  </a:lnTo>
                  <a:lnTo>
                    <a:pt x="9" y="416"/>
                  </a:lnTo>
                  <a:lnTo>
                    <a:pt x="4" y="408"/>
                  </a:lnTo>
                  <a:lnTo>
                    <a:pt x="0" y="401"/>
                  </a:lnTo>
                  <a:lnTo>
                    <a:pt x="0" y="393"/>
                  </a:lnTo>
                  <a:lnTo>
                    <a:pt x="0" y="388"/>
                  </a:lnTo>
                  <a:lnTo>
                    <a:pt x="0" y="383"/>
                  </a:lnTo>
                  <a:lnTo>
                    <a:pt x="4" y="378"/>
                  </a:lnTo>
                  <a:lnTo>
                    <a:pt x="4" y="373"/>
                  </a:lnTo>
                  <a:lnTo>
                    <a:pt x="9" y="370"/>
                  </a:lnTo>
                  <a:lnTo>
                    <a:pt x="13" y="368"/>
                  </a:lnTo>
                  <a:lnTo>
                    <a:pt x="18" y="365"/>
                  </a:lnTo>
                  <a:lnTo>
                    <a:pt x="27" y="363"/>
                  </a:lnTo>
                  <a:lnTo>
                    <a:pt x="31" y="363"/>
                  </a:lnTo>
                  <a:lnTo>
                    <a:pt x="40" y="363"/>
                  </a:lnTo>
                  <a:lnTo>
                    <a:pt x="53" y="360"/>
                  </a:lnTo>
                  <a:lnTo>
                    <a:pt x="62" y="358"/>
                  </a:lnTo>
                  <a:lnTo>
                    <a:pt x="76" y="353"/>
                  </a:lnTo>
                  <a:lnTo>
                    <a:pt x="89" y="348"/>
                  </a:lnTo>
                  <a:lnTo>
                    <a:pt x="94" y="345"/>
                  </a:lnTo>
                  <a:lnTo>
                    <a:pt x="98" y="343"/>
                  </a:lnTo>
                  <a:lnTo>
                    <a:pt x="103" y="340"/>
                  </a:lnTo>
                  <a:lnTo>
                    <a:pt x="111" y="335"/>
                  </a:lnTo>
                  <a:lnTo>
                    <a:pt x="120" y="327"/>
                  </a:lnTo>
                  <a:lnTo>
                    <a:pt x="129" y="320"/>
                  </a:lnTo>
                  <a:lnTo>
                    <a:pt x="138" y="310"/>
                  </a:lnTo>
                  <a:lnTo>
                    <a:pt x="152" y="299"/>
                  </a:lnTo>
                  <a:lnTo>
                    <a:pt x="165" y="289"/>
                  </a:lnTo>
                  <a:lnTo>
                    <a:pt x="178" y="277"/>
                  </a:lnTo>
                  <a:lnTo>
                    <a:pt x="196" y="261"/>
                  </a:lnTo>
                  <a:lnTo>
                    <a:pt x="210" y="246"/>
                  </a:lnTo>
                  <a:lnTo>
                    <a:pt x="227" y="231"/>
                  </a:lnTo>
                  <a:lnTo>
                    <a:pt x="250" y="211"/>
                  </a:lnTo>
                  <a:lnTo>
                    <a:pt x="268" y="193"/>
                  </a:lnTo>
                  <a:lnTo>
                    <a:pt x="290" y="170"/>
                  </a:lnTo>
                  <a:lnTo>
                    <a:pt x="312" y="150"/>
                  </a:lnTo>
                  <a:lnTo>
                    <a:pt x="335" y="130"/>
                  </a:lnTo>
                  <a:lnTo>
                    <a:pt x="352" y="112"/>
                  </a:lnTo>
                  <a:lnTo>
                    <a:pt x="370" y="94"/>
                  </a:lnTo>
                  <a:lnTo>
                    <a:pt x="388" y="79"/>
                  </a:lnTo>
                  <a:lnTo>
                    <a:pt x="402" y="66"/>
                  </a:lnTo>
                  <a:lnTo>
                    <a:pt x="415" y="54"/>
                  </a:lnTo>
                  <a:lnTo>
                    <a:pt x="428" y="41"/>
                  </a:lnTo>
                  <a:lnTo>
                    <a:pt x="442" y="31"/>
                  </a:lnTo>
                  <a:lnTo>
                    <a:pt x="451" y="23"/>
                  </a:lnTo>
                  <a:lnTo>
                    <a:pt x="460" y="16"/>
                  </a:lnTo>
                  <a:lnTo>
                    <a:pt x="468" y="11"/>
                  </a:lnTo>
                  <a:lnTo>
                    <a:pt x="477" y="6"/>
                  </a:lnTo>
                  <a:lnTo>
                    <a:pt x="482" y="3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491" y="0"/>
                  </a:lnTo>
                  <a:lnTo>
                    <a:pt x="495" y="6"/>
                  </a:lnTo>
                  <a:lnTo>
                    <a:pt x="495" y="8"/>
                  </a:lnTo>
                  <a:lnTo>
                    <a:pt x="491" y="13"/>
                  </a:lnTo>
                  <a:lnTo>
                    <a:pt x="491" y="18"/>
                  </a:lnTo>
                  <a:lnTo>
                    <a:pt x="486" y="21"/>
                  </a:lnTo>
                  <a:lnTo>
                    <a:pt x="486" y="28"/>
                  </a:lnTo>
                  <a:lnTo>
                    <a:pt x="477" y="33"/>
                  </a:lnTo>
                  <a:lnTo>
                    <a:pt x="473" y="44"/>
                  </a:lnTo>
                  <a:lnTo>
                    <a:pt x="464" y="51"/>
                  </a:lnTo>
                  <a:lnTo>
                    <a:pt x="460" y="61"/>
                  </a:lnTo>
                  <a:lnTo>
                    <a:pt x="451" y="74"/>
                  </a:lnTo>
                  <a:lnTo>
                    <a:pt x="437" y="87"/>
                  </a:lnTo>
                  <a:lnTo>
                    <a:pt x="428" y="102"/>
                  </a:lnTo>
                  <a:lnTo>
                    <a:pt x="415" y="117"/>
                  </a:lnTo>
                  <a:lnTo>
                    <a:pt x="402" y="135"/>
                  </a:lnTo>
                  <a:lnTo>
                    <a:pt x="388" y="153"/>
                  </a:lnTo>
                  <a:lnTo>
                    <a:pt x="370" y="170"/>
                  </a:lnTo>
                  <a:lnTo>
                    <a:pt x="357" y="191"/>
                  </a:lnTo>
                  <a:lnTo>
                    <a:pt x="339" y="211"/>
                  </a:lnTo>
                  <a:lnTo>
                    <a:pt x="321" y="234"/>
                  </a:lnTo>
                  <a:lnTo>
                    <a:pt x="308" y="254"/>
                  </a:lnTo>
                  <a:lnTo>
                    <a:pt x="290" y="272"/>
                  </a:lnTo>
                  <a:lnTo>
                    <a:pt x="277" y="292"/>
                  </a:lnTo>
                  <a:lnTo>
                    <a:pt x="263" y="310"/>
                  </a:lnTo>
                  <a:lnTo>
                    <a:pt x="250" y="325"/>
                  </a:lnTo>
                  <a:lnTo>
                    <a:pt x="236" y="340"/>
                  </a:lnTo>
                  <a:lnTo>
                    <a:pt x="223" y="355"/>
                  </a:lnTo>
                  <a:lnTo>
                    <a:pt x="210" y="368"/>
                  </a:lnTo>
                  <a:lnTo>
                    <a:pt x="201" y="381"/>
                  </a:lnTo>
                  <a:lnTo>
                    <a:pt x="192" y="393"/>
                  </a:lnTo>
                  <a:lnTo>
                    <a:pt x="183" y="403"/>
                  </a:lnTo>
                  <a:lnTo>
                    <a:pt x="174" y="414"/>
                  </a:lnTo>
                  <a:lnTo>
                    <a:pt x="165" y="421"/>
                  </a:lnTo>
                  <a:lnTo>
                    <a:pt x="161" y="429"/>
                  </a:lnTo>
                  <a:lnTo>
                    <a:pt x="152" y="436"/>
                  </a:lnTo>
                  <a:lnTo>
                    <a:pt x="143" y="449"/>
                  </a:lnTo>
                  <a:lnTo>
                    <a:pt x="134" y="459"/>
                  </a:lnTo>
                  <a:lnTo>
                    <a:pt x="125" y="469"/>
                  </a:lnTo>
                  <a:lnTo>
                    <a:pt x="116" y="477"/>
                  </a:lnTo>
                  <a:lnTo>
                    <a:pt x="107" y="482"/>
                  </a:lnTo>
                  <a:lnTo>
                    <a:pt x="103" y="487"/>
                  </a:lnTo>
                  <a:lnTo>
                    <a:pt x="94" y="490"/>
                  </a:lnTo>
                  <a:lnTo>
                    <a:pt x="89" y="492"/>
                  </a:lnTo>
                  <a:lnTo>
                    <a:pt x="80" y="492"/>
                  </a:lnTo>
                  <a:lnTo>
                    <a:pt x="76" y="492"/>
                  </a:lnTo>
                  <a:lnTo>
                    <a:pt x="71" y="490"/>
                  </a:lnTo>
                  <a:lnTo>
                    <a:pt x="62" y="487"/>
                  </a:lnTo>
                  <a:lnTo>
                    <a:pt x="53" y="479"/>
                  </a:lnTo>
                  <a:lnTo>
                    <a:pt x="44" y="472"/>
                  </a:lnTo>
                  <a:lnTo>
                    <a:pt x="40" y="462"/>
                  </a:lnTo>
                  <a:lnTo>
                    <a:pt x="27" y="452"/>
                  </a:lnTo>
                  <a:lnTo>
                    <a:pt x="27" y="452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8692971" y="2811463"/>
              <a:ext cx="382587" cy="2254250"/>
            </a:xfrm>
            <a:custGeom>
              <a:avLst/>
              <a:gdLst>
                <a:gd name="T0" fmla="*/ 223 w 241"/>
                <a:gd name="T1" fmla="*/ 1108 h 1420"/>
                <a:gd name="T2" fmla="*/ 223 w 241"/>
                <a:gd name="T3" fmla="*/ 1181 h 1420"/>
                <a:gd name="T4" fmla="*/ 219 w 241"/>
                <a:gd name="T5" fmla="*/ 1242 h 1420"/>
                <a:gd name="T6" fmla="*/ 214 w 241"/>
                <a:gd name="T7" fmla="*/ 1293 h 1420"/>
                <a:gd name="T8" fmla="*/ 201 w 241"/>
                <a:gd name="T9" fmla="*/ 1333 h 1420"/>
                <a:gd name="T10" fmla="*/ 192 w 241"/>
                <a:gd name="T11" fmla="*/ 1361 h 1420"/>
                <a:gd name="T12" fmla="*/ 169 w 241"/>
                <a:gd name="T13" fmla="*/ 1394 h 1420"/>
                <a:gd name="T14" fmla="*/ 152 w 241"/>
                <a:gd name="T15" fmla="*/ 1417 h 1420"/>
                <a:gd name="T16" fmla="*/ 143 w 241"/>
                <a:gd name="T17" fmla="*/ 1420 h 1420"/>
                <a:gd name="T18" fmla="*/ 129 w 241"/>
                <a:gd name="T19" fmla="*/ 1409 h 1420"/>
                <a:gd name="T20" fmla="*/ 120 w 241"/>
                <a:gd name="T21" fmla="*/ 1384 h 1420"/>
                <a:gd name="T22" fmla="*/ 111 w 241"/>
                <a:gd name="T23" fmla="*/ 1346 h 1420"/>
                <a:gd name="T24" fmla="*/ 89 w 241"/>
                <a:gd name="T25" fmla="*/ 1308 h 1420"/>
                <a:gd name="T26" fmla="*/ 53 w 241"/>
                <a:gd name="T27" fmla="*/ 1270 h 1420"/>
                <a:gd name="T28" fmla="*/ 18 w 241"/>
                <a:gd name="T29" fmla="*/ 1235 h 1420"/>
                <a:gd name="T30" fmla="*/ 0 w 241"/>
                <a:gd name="T31" fmla="*/ 1212 h 1420"/>
                <a:gd name="T32" fmla="*/ 0 w 241"/>
                <a:gd name="T33" fmla="*/ 1199 h 1420"/>
                <a:gd name="T34" fmla="*/ 13 w 241"/>
                <a:gd name="T35" fmla="*/ 1199 h 1420"/>
                <a:gd name="T36" fmla="*/ 49 w 241"/>
                <a:gd name="T37" fmla="*/ 1204 h 1420"/>
                <a:gd name="T38" fmla="*/ 89 w 241"/>
                <a:gd name="T39" fmla="*/ 1217 h 1420"/>
                <a:gd name="T40" fmla="*/ 120 w 241"/>
                <a:gd name="T41" fmla="*/ 1217 h 1420"/>
                <a:gd name="T42" fmla="*/ 134 w 241"/>
                <a:gd name="T43" fmla="*/ 1202 h 1420"/>
                <a:gd name="T44" fmla="*/ 143 w 241"/>
                <a:gd name="T45" fmla="*/ 1181 h 1420"/>
                <a:gd name="T46" fmla="*/ 147 w 241"/>
                <a:gd name="T47" fmla="*/ 1148 h 1420"/>
                <a:gd name="T48" fmla="*/ 152 w 241"/>
                <a:gd name="T49" fmla="*/ 1113 h 1420"/>
                <a:gd name="T50" fmla="*/ 156 w 241"/>
                <a:gd name="T51" fmla="*/ 1080 h 1420"/>
                <a:gd name="T52" fmla="*/ 156 w 241"/>
                <a:gd name="T53" fmla="*/ 1039 h 1420"/>
                <a:gd name="T54" fmla="*/ 156 w 241"/>
                <a:gd name="T55" fmla="*/ 986 h 1420"/>
                <a:gd name="T56" fmla="*/ 156 w 241"/>
                <a:gd name="T57" fmla="*/ 923 h 1420"/>
                <a:gd name="T58" fmla="*/ 156 w 241"/>
                <a:gd name="T59" fmla="*/ 847 h 1420"/>
                <a:gd name="T60" fmla="*/ 156 w 241"/>
                <a:gd name="T61" fmla="*/ 687 h 1420"/>
                <a:gd name="T62" fmla="*/ 156 w 241"/>
                <a:gd name="T63" fmla="*/ 515 h 1420"/>
                <a:gd name="T64" fmla="*/ 152 w 241"/>
                <a:gd name="T65" fmla="*/ 360 h 1420"/>
                <a:gd name="T66" fmla="*/ 147 w 241"/>
                <a:gd name="T67" fmla="*/ 282 h 1420"/>
                <a:gd name="T68" fmla="*/ 147 w 241"/>
                <a:gd name="T69" fmla="*/ 216 h 1420"/>
                <a:gd name="T70" fmla="*/ 147 w 241"/>
                <a:gd name="T71" fmla="*/ 165 h 1420"/>
                <a:gd name="T72" fmla="*/ 147 w 241"/>
                <a:gd name="T73" fmla="*/ 130 h 1420"/>
                <a:gd name="T74" fmla="*/ 147 w 241"/>
                <a:gd name="T75" fmla="*/ 112 h 1420"/>
                <a:gd name="T76" fmla="*/ 138 w 241"/>
                <a:gd name="T77" fmla="*/ 76 h 1420"/>
                <a:gd name="T78" fmla="*/ 111 w 241"/>
                <a:gd name="T79" fmla="*/ 36 h 1420"/>
                <a:gd name="T80" fmla="*/ 107 w 241"/>
                <a:gd name="T81" fmla="*/ 18 h 1420"/>
                <a:gd name="T82" fmla="*/ 111 w 241"/>
                <a:gd name="T83" fmla="*/ 5 h 1420"/>
                <a:gd name="T84" fmla="*/ 134 w 241"/>
                <a:gd name="T85" fmla="*/ 0 h 1420"/>
                <a:gd name="T86" fmla="*/ 161 w 241"/>
                <a:gd name="T87" fmla="*/ 5 h 1420"/>
                <a:gd name="T88" fmla="*/ 196 w 241"/>
                <a:gd name="T89" fmla="*/ 23 h 1420"/>
                <a:gd name="T90" fmla="*/ 219 w 241"/>
                <a:gd name="T91" fmla="*/ 43 h 1420"/>
                <a:gd name="T92" fmla="*/ 236 w 241"/>
                <a:gd name="T93" fmla="*/ 61 h 1420"/>
                <a:gd name="T94" fmla="*/ 241 w 241"/>
                <a:gd name="T95" fmla="*/ 74 h 1420"/>
                <a:gd name="T96" fmla="*/ 236 w 241"/>
                <a:gd name="T97" fmla="*/ 87 h 1420"/>
                <a:gd name="T98" fmla="*/ 236 w 241"/>
                <a:gd name="T99" fmla="*/ 104 h 1420"/>
                <a:gd name="T100" fmla="*/ 232 w 241"/>
                <a:gd name="T101" fmla="*/ 127 h 1420"/>
                <a:gd name="T102" fmla="*/ 232 w 241"/>
                <a:gd name="T103" fmla="*/ 157 h 1420"/>
                <a:gd name="T104" fmla="*/ 227 w 241"/>
                <a:gd name="T105" fmla="*/ 193 h 1420"/>
                <a:gd name="T106" fmla="*/ 223 w 241"/>
                <a:gd name="T107" fmla="*/ 236 h 1420"/>
                <a:gd name="T108" fmla="*/ 219 w 241"/>
                <a:gd name="T109" fmla="*/ 292 h 1420"/>
                <a:gd name="T110" fmla="*/ 214 w 241"/>
                <a:gd name="T111" fmla="*/ 358 h 1420"/>
                <a:gd name="T112" fmla="*/ 214 w 241"/>
                <a:gd name="T113" fmla="*/ 436 h 1420"/>
                <a:gd name="T114" fmla="*/ 214 w 241"/>
                <a:gd name="T115" fmla="*/ 522 h 1420"/>
                <a:gd name="T116" fmla="*/ 219 w 241"/>
                <a:gd name="T117" fmla="*/ 685 h 1420"/>
                <a:gd name="T118" fmla="*/ 223 w 241"/>
                <a:gd name="T119" fmla="*/ 872 h 1420"/>
                <a:gd name="T120" fmla="*/ 223 w 241"/>
                <a:gd name="T121" fmla="*/ 1052 h 1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1" h="1420">
                  <a:moveTo>
                    <a:pt x="223" y="1052"/>
                  </a:moveTo>
                  <a:lnTo>
                    <a:pt x="223" y="1080"/>
                  </a:lnTo>
                  <a:lnTo>
                    <a:pt x="223" y="1108"/>
                  </a:lnTo>
                  <a:lnTo>
                    <a:pt x="223" y="1133"/>
                  </a:lnTo>
                  <a:lnTo>
                    <a:pt x="223" y="1158"/>
                  </a:lnTo>
                  <a:lnTo>
                    <a:pt x="223" y="1181"/>
                  </a:lnTo>
                  <a:lnTo>
                    <a:pt x="223" y="1204"/>
                  </a:lnTo>
                  <a:lnTo>
                    <a:pt x="219" y="1224"/>
                  </a:lnTo>
                  <a:lnTo>
                    <a:pt x="219" y="1242"/>
                  </a:lnTo>
                  <a:lnTo>
                    <a:pt x="219" y="1260"/>
                  </a:lnTo>
                  <a:lnTo>
                    <a:pt x="214" y="1278"/>
                  </a:lnTo>
                  <a:lnTo>
                    <a:pt x="214" y="1293"/>
                  </a:lnTo>
                  <a:lnTo>
                    <a:pt x="210" y="1308"/>
                  </a:lnTo>
                  <a:lnTo>
                    <a:pt x="205" y="1321"/>
                  </a:lnTo>
                  <a:lnTo>
                    <a:pt x="201" y="1333"/>
                  </a:lnTo>
                  <a:lnTo>
                    <a:pt x="201" y="1343"/>
                  </a:lnTo>
                  <a:lnTo>
                    <a:pt x="196" y="1351"/>
                  </a:lnTo>
                  <a:lnTo>
                    <a:pt x="192" y="1361"/>
                  </a:lnTo>
                  <a:lnTo>
                    <a:pt x="187" y="1369"/>
                  </a:lnTo>
                  <a:lnTo>
                    <a:pt x="178" y="1384"/>
                  </a:lnTo>
                  <a:lnTo>
                    <a:pt x="169" y="1394"/>
                  </a:lnTo>
                  <a:lnTo>
                    <a:pt x="161" y="1404"/>
                  </a:lnTo>
                  <a:lnTo>
                    <a:pt x="156" y="1412"/>
                  </a:lnTo>
                  <a:lnTo>
                    <a:pt x="152" y="1417"/>
                  </a:lnTo>
                  <a:lnTo>
                    <a:pt x="147" y="1420"/>
                  </a:lnTo>
                  <a:lnTo>
                    <a:pt x="147" y="1420"/>
                  </a:lnTo>
                  <a:lnTo>
                    <a:pt x="143" y="1420"/>
                  </a:lnTo>
                  <a:lnTo>
                    <a:pt x="138" y="1417"/>
                  </a:lnTo>
                  <a:lnTo>
                    <a:pt x="134" y="1414"/>
                  </a:lnTo>
                  <a:lnTo>
                    <a:pt x="129" y="1409"/>
                  </a:lnTo>
                  <a:lnTo>
                    <a:pt x="125" y="1402"/>
                  </a:lnTo>
                  <a:lnTo>
                    <a:pt x="125" y="1394"/>
                  </a:lnTo>
                  <a:lnTo>
                    <a:pt x="120" y="1384"/>
                  </a:lnTo>
                  <a:lnTo>
                    <a:pt x="120" y="1374"/>
                  </a:lnTo>
                  <a:lnTo>
                    <a:pt x="116" y="1359"/>
                  </a:lnTo>
                  <a:lnTo>
                    <a:pt x="111" y="1346"/>
                  </a:lnTo>
                  <a:lnTo>
                    <a:pt x="107" y="1333"/>
                  </a:lnTo>
                  <a:lnTo>
                    <a:pt x="98" y="1321"/>
                  </a:lnTo>
                  <a:lnTo>
                    <a:pt x="89" y="1308"/>
                  </a:lnTo>
                  <a:lnTo>
                    <a:pt x="80" y="1295"/>
                  </a:lnTo>
                  <a:lnTo>
                    <a:pt x="67" y="1283"/>
                  </a:lnTo>
                  <a:lnTo>
                    <a:pt x="53" y="1270"/>
                  </a:lnTo>
                  <a:lnTo>
                    <a:pt x="40" y="1257"/>
                  </a:lnTo>
                  <a:lnTo>
                    <a:pt x="27" y="1247"/>
                  </a:lnTo>
                  <a:lnTo>
                    <a:pt x="18" y="1235"/>
                  </a:lnTo>
                  <a:lnTo>
                    <a:pt x="13" y="1227"/>
                  </a:lnTo>
                  <a:lnTo>
                    <a:pt x="4" y="1217"/>
                  </a:lnTo>
                  <a:lnTo>
                    <a:pt x="0" y="1212"/>
                  </a:lnTo>
                  <a:lnTo>
                    <a:pt x="0" y="1207"/>
                  </a:lnTo>
                  <a:lnTo>
                    <a:pt x="0" y="1202"/>
                  </a:lnTo>
                  <a:lnTo>
                    <a:pt x="0" y="1199"/>
                  </a:lnTo>
                  <a:lnTo>
                    <a:pt x="4" y="1199"/>
                  </a:lnTo>
                  <a:lnTo>
                    <a:pt x="9" y="1199"/>
                  </a:lnTo>
                  <a:lnTo>
                    <a:pt x="13" y="1199"/>
                  </a:lnTo>
                  <a:lnTo>
                    <a:pt x="22" y="1199"/>
                  </a:lnTo>
                  <a:lnTo>
                    <a:pt x="36" y="1202"/>
                  </a:lnTo>
                  <a:lnTo>
                    <a:pt x="49" y="1204"/>
                  </a:lnTo>
                  <a:lnTo>
                    <a:pt x="62" y="1209"/>
                  </a:lnTo>
                  <a:lnTo>
                    <a:pt x="76" y="1214"/>
                  </a:lnTo>
                  <a:lnTo>
                    <a:pt x="89" y="1217"/>
                  </a:lnTo>
                  <a:lnTo>
                    <a:pt x="103" y="1219"/>
                  </a:lnTo>
                  <a:lnTo>
                    <a:pt x="111" y="1219"/>
                  </a:lnTo>
                  <a:lnTo>
                    <a:pt x="120" y="1217"/>
                  </a:lnTo>
                  <a:lnTo>
                    <a:pt x="125" y="1214"/>
                  </a:lnTo>
                  <a:lnTo>
                    <a:pt x="134" y="1209"/>
                  </a:lnTo>
                  <a:lnTo>
                    <a:pt x="134" y="1202"/>
                  </a:lnTo>
                  <a:lnTo>
                    <a:pt x="138" y="1197"/>
                  </a:lnTo>
                  <a:lnTo>
                    <a:pt x="138" y="1189"/>
                  </a:lnTo>
                  <a:lnTo>
                    <a:pt x="143" y="1181"/>
                  </a:lnTo>
                  <a:lnTo>
                    <a:pt x="143" y="1171"/>
                  </a:lnTo>
                  <a:lnTo>
                    <a:pt x="147" y="1161"/>
                  </a:lnTo>
                  <a:lnTo>
                    <a:pt x="147" y="1148"/>
                  </a:lnTo>
                  <a:lnTo>
                    <a:pt x="147" y="1136"/>
                  </a:lnTo>
                  <a:lnTo>
                    <a:pt x="152" y="1120"/>
                  </a:lnTo>
                  <a:lnTo>
                    <a:pt x="152" y="1113"/>
                  </a:lnTo>
                  <a:lnTo>
                    <a:pt x="152" y="1103"/>
                  </a:lnTo>
                  <a:lnTo>
                    <a:pt x="152" y="1093"/>
                  </a:lnTo>
                  <a:lnTo>
                    <a:pt x="156" y="1080"/>
                  </a:lnTo>
                  <a:lnTo>
                    <a:pt x="156" y="1067"/>
                  </a:lnTo>
                  <a:lnTo>
                    <a:pt x="156" y="1055"/>
                  </a:lnTo>
                  <a:lnTo>
                    <a:pt x="156" y="1039"/>
                  </a:lnTo>
                  <a:lnTo>
                    <a:pt x="156" y="1022"/>
                  </a:lnTo>
                  <a:lnTo>
                    <a:pt x="156" y="1004"/>
                  </a:lnTo>
                  <a:lnTo>
                    <a:pt x="156" y="986"/>
                  </a:lnTo>
                  <a:lnTo>
                    <a:pt x="156" y="966"/>
                  </a:lnTo>
                  <a:lnTo>
                    <a:pt x="156" y="946"/>
                  </a:lnTo>
                  <a:lnTo>
                    <a:pt x="156" y="923"/>
                  </a:lnTo>
                  <a:lnTo>
                    <a:pt x="156" y="900"/>
                  </a:lnTo>
                  <a:lnTo>
                    <a:pt x="156" y="875"/>
                  </a:lnTo>
                  <a:lnTo>
                    <a:pt x="156" y="847"/>
                  </a:lnTo>
                  <a:lnTo>
                    <a:pt x="156" y="796"/>
                  </a:lnTo>
                  <a:lnTo>
                    <a:pt x="156" y="743"/>
                  </a:lnTo>
                  <a:lnTo>
                    <a:pt x="156" y="687"/>
                  </a:lnTo>
                  <a:lnTo>
                    <a:pt x="156" y="631"/>
                  </a:lnTo>
                  <a:lnTo>
                    <a:pt x="156" y="573"/>
                  </a:lnTo>
                  <a:lnTo>
                    <a:pt x="156" y="515"/>
                  </a:lnTo>
                  <a:lnTo>
                    <a:pt x="152" y="454"/>
                  </a:lnTo>
                  <a:lnTo>
                    <a:pt x="152" y="391"/>
                  </a:lnTo>
                  <a:lnTo>
                    <a:pt x="152" y="360"/>
                  </a:lnTo>
                  <a:lnTo>
                    <a:pt x="152" y="332"/>
                  </a:lnTo>
                  <a:lnTo>
                    <a:pt x="147" y="307"/>
                  </a:lnTo>
                  <a:lnTo>
                    <a:pt x="147" y="282"/>
                  </a:lnTo>
                  <a:lnTo>
                    <a:pt x="147" y="259"/>
                  </a:lnTo>
                  <a:lnTo>
                    <a:pt x="147" y="236"/>
                  </a:lnTo>
                  <a:lnTo>
                    <a:pt x="147" y="216"/>
                  </a:lnTo>
                  <a:lnTo>
                    <a:pt x="147" y="198"/>
                  </a:lnTo>
                  <a:lnTo>
                    <a:pt x="147" y="180"/>
                  </a:lnTo>
                  <a:lnTo>
                    <a:pt x="147" y="165"/>
                  </a:lnTo>
                  <a:lnTo>
                    <a:pt x="147" y="152"/>
                  </a:lnTo>
                  <a:lnTo>
                    <a:pt x="147" y="140"/>
                  </a:lnTo>
                  <a:lnTo>
                    <a:pt x="147" y="130"/>
                  </a:lnTo>
                  <a:lnTo>
                    <a:pt x="147" y="122"/>
                  </a:lnTo>
                  <a:lnTo>
                    <a:pt x="147" y="117"/>
                  </a:lnTo>
                  <a:lnTo>
                    <a:pt x="147" y="112"/>
                  </a:lnTo>
                  <a:lnTo>
                    <a:pt x="143" y="104"/>
                  </a:lnTo>
                  <a:lnTo>
                    <a:pt x="143" y="94"/>
                  </a:lnTo>
                  <a:lnTo>
                    <a:pt x="138" y="76"/>
                  </a:lnTo>
                  <a:lnTo>
                    <a:pt x="129" y="59"/>
                  </a:lnTo>
                  <a:lnTo>
                    <a:pt x="120" y="43"/>
                  </a:lnTo>
                  <a:lnTo>
                    <a:pt x="111" y="36"/>
                  </a:lnTo>
                  <a:lnTo>
                    <a:pt x="111" y="28"/>
                  </a:lnTo>
                  <a:lnTo>
                    <a:pt x="107" y="23"/>
                  </a:lnTo>
                  <a:lnTo>
                    <a:pt x="107" y="18"/>
                  </a:lnTo>
                  <a:lnTo>
                    <a:pt x="107" y="13"/>
                  </a:lnTo>
                  <a:lnTo>
                    <a:pt x="107" y="8"/>
                  </a:lnTo>
                  <a:lnTo>
                    <a:pt x="111" y="5"/>
                  </a:lnTo>
                  <a:lnTo>
                    <a:pt x="120" y="3"/>
                  </a:lnTo>
                  <a:lnTo>
                    <a:pt x="125" y="0"/>
                  </a:lnTo>
                  <a:lnTo>
                    <a:pt x="134" y="0"/>
                  </a:lnTo>
                  <a:lnTo>
                    <a:pt x="143" y="0"/>
                  </a:lnTo>
                  <a:lnTo>
                    <a:pt x="152" y="3"/>
                  </a:lnTo>
                  <a:lnTo>
                    <a:pt x="161" y="5"/>
                  </a:lnTo>
                  <a:lnTo>
                    <a:pt x="174" y="11"/>
                  </a:lnTo>
                  <a:lnTo>
                    <a:pt x="183" y="16"/>
                  </a:lnTo>
                  <a:lnTo>
                    <a:pt x="196" y="23"/>
                  </a:lnTo>
                  <a:lnTo>
                    <a:pt x="205" y="31"/>
                  </a:lnTo>
                  <a:lnTo>
                    <a:pt x="214" y="36"/>
                  </a:lnTo>
                  <a:lnTo>
                    <a:pt x="219" y="43"/>
                  </a:lnTo>
                  <a:lnTo>
                    <a:pt x="227" y="49"/>
                  </a:lnTo>
                  <a:lnTo>
                    <a:pt x="232" y="54"/>
                  </a:lnTo>
                  <a:lnTo>
                    <a:pt x="236" y="61"/>
                  </a:lnTo>
                  <a:lnTo>
                    <a:pt x="236" y="66"/>
                  </a:lnTo>
                  <a:lnTo>
                    <a:pt x="241" y="71"/>
                  </a:lnTo>
                  <a:lnTo>
                    <a:pt x="241" y="74"/>
                  </a:lnTo>
                  <a:lnTo>
                    <a:pt x="236" y="76"/>
                  </a:lnTo>
                  <a:lnTo>
                    <a:pt x="236" y="81"/>
                  </a:lnTo>
                  <a:lnTo>
                    <a:pt x="236" y="87"/>
                  </a:lnTo>
                  <a:lnTo>
                    <a:pt x="236" y="92"/>
                  </a:lnTo>
                  <a:lnTo>
                    <a:pt x="236" y="97"/>
                  </a:lnTo>
                  <a:lnTo>
                    <a:pt x="236" y="104"/>
                  </a:lnTo>
                  <a:lnTo>
                    <a:pt x="236" y="112"/>
                  </a:lnTo>
                  <a:lnTo>
                    <a:pt x="236" y="119"/>
                  </a:lnTo>
                  <a:lnTo>
                    <a:pt x="232" y="127"/>
                  </a:lnTo>
                  <a:lnTo>
                    <a:pt x="232" y="137"/>
                  </a:lnTo>
                  <a:lnTo>
                    <a:pt x="232" y="147"/>
                  </a:lnTo>
                  <a:lnTo>
                    <a:pt x="232" y="157"/>
                  </a:lnTo>
                  <a:lnTo>
                    <a:pt x="227" y="170"/>
                  </a:lnTo>
                  <a:lnTo>
                    <a:pt x="227" y="180"/>
                  </a:lnTo>
                  <a:lnTo>
                    <a:pt x="227" y="193"/>
                  </a:lnTo>
                  <a:lnTo>
                    <a:pt x="227" y="206"/>
                  </a:lnTo>
                  <a:lnTo>
                    <a:pt x="223" y="221"/>
                  </a:lnTo>
                  <a:lnTo>
                    <a:pt x="223" y="236"/>
                  </a:lnTo>
                  <a:lnTo>
                    <a:pt x="219" y="254"/>
                  </a:lnTo>
                  <a:lnTo>
                    <a:pt x="219" y="274"/>
                  </a:lnTo>
                  <a:lnTo>
                    <a:pt x="219" y="292"/>
                  </a:lnTo>
                  <a:lnTo>
                    <a:pt x="219" y="315"/>
                  </a:lnTo>
                  <a:lnTo>
                    <a:pt x="214" y="335"/>
                  </a:lnTo>
                  <a:lnTo>
                    <a:pt x="214" y="358"/>
                  </a:lnTo>
                  <a:lnTo>
                    <a:pt x="214" y="383"/>
                  </a:lnTo>
                  <a:lnTo>
                    <a:pt x="214" y="408"/>
                  </a:lnTo>
                  <a:lnTo>
                    <a:pt x="214" y="436"/>
                  </a:lnTo>
                  <a:lnTo>
                    <a:pt x="214" y="464"/>
                  </a:lnTo>
                  <a:lnTo>
                    <a:pt x="214" y="492"/>
                  </a:lnTo>
                  <a:lnTo>
                    <a:pt x="214" y="522"/>
                  </a:lnTo>
                  <a:lnTo>
                    <a:pt x="219" y="555"/>
                  </a:lnTo>
                  <a:lnTo>
                    <a:pt x="219" y="621"/>
                  </a:lnTo>
                  <a:lnTo>
                    <a:pt x="219" y="685"/>
                  </a:lnTo>
                  <a:lnTo>
                    <a:pt x="223" y="748"/>
                  </a:lnTo>
                  <a:lnTo>
                    <a:pt x="223" y="811"/>
                  </a:lnTo>
                  <a:lnTo>
                    <a:pt x="223" y="872"/>
                  </a:lnTo>
                  <a:lnTo>
                    <a:pt x="223" y="933"/>
                  </a:lnTo>
                  <a:lnTo>
                    <a:pt x="223" y="994"/>
                  </a:lnTo>
                  <a:lnTo>
                    <a:pt x="223" y="1052"/>
                  </a:lnTo>
                  <a:lnTo>
                    <a:pt x="223" y="1052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42"/>
            <p:cNvSpPr/>
            <p:nvPr/>
          </p:nvSpPr>
          <p:spPr bwMode="auto">
            <a:xfrm>
              <a:off x="9264650" y="2671763"/>
              <a:ext cx="574675" cy="1041400"/>
            </a:xfrm>
            <a:custGeom>
              <a:avLst/>
              <a:gdLst>
                <a:gd name="T0" fmla="*/ 0 w 362"/>
                <a:gd name="T1" fmla="*/ 653 h 656"/>
                <a:gd name="T2" fmla="*/ 0 w 362"/>
                <a:gd name="T3" fmla="*/ 648 h 656"/>
                <a:gd name="T4" fmla="*/ 5 w 362"/>
                <a:gd name="T5" fmla="*/ 641 h 656"/>
                <a:gd name="T6" fmla="*/ 5 w 362"/>
                <a:gd name="T7" fmla="*/ 631 h 656"/>
                <a:gd name="T8" fmla="*/ 14 w 362"/>
                <a:gd name="T9" fmla="*/ 618 h 656"/>
                <a:gd name="T10" fmla="*/ 23 w 362"/>
                <a:gd name="T11" fmla="*/ 603 h 656"/>
                <a:gd name="T12" fmla="*/ 32 w 362"/>
                <a:gd name="T13" fmla="*/ 585 h 656"/>
                <a:gd name="T14" fmla="*/ 45 w 362"/>
                <a:gd name="T15" fmla="*/ 565 h 656"/>
                <a:gd name="T16" fmla="*/ 63 w 362"/>
                <a:gd name="T17" fmla="*/ 532 h 656"/>
                <a:gd name="T18" fmla="*/ 90 w 362"/>
                <a:gd name="T19" fmla="*/ 486 h 656"/>
                <a:gd name="T20" fmla="*/ 121 w 362"/>
                <a:gd name="T21" fmla="*/ 436 h 656"/>
                <a:gd name="T22" fmla="*/ 148 w 362"/>
                <a:gd name="T23" fmla="*/ 380 h 656"/>
                <a:gd name="T24" fmla="*/ 175 w 362"/>
                <a:gd name="T25" fmla="*/ 322 h 656"/>
                <a:gd name="T26" fmla="*/ 197 w 362"/>
                <a:gd name="T27" fmla="*/ 268 h 656"/>
                <a:gd name="T28" fmla="*/ 219 w 362"/>
                <a:gd name="T29" fmla="*/ 218 h 656"/>
                <a:gd name="T30" fmla="*/ 237 w 362"/>
                <a:gd name="T31" fmla="*/ 167 h 656"/>
                <a:gd name="T32" fmla="*/ 246 w 362"/>
                <a:gd name="T33" fmla="*/ 126 h 656"/>
                <a:gd name="T34" fmla="*/ 255 w 362"/>
                <a:gd name="T35" fmla="*/ 91 h 656"/>
                <a:gd name="T36" fmla="*/ 255 w 362"/>
                <a:gd name="T37" fmla="*/ 66 h 656"/>
                <a:gd name="T38" fmla="*/ 255 w 362"/>
                <a:gd name="T39" fmla="*/ 45 h 656"/>
                <a:gd name="T40" fmla="*/ 250 w 362"/>
                <a:gd name="T41" fmla="*/ 28 h 656"/>
                <a:gd name="T42" fmla="*/ 246 w 362"/>
                <a:gd name="T43" fmla="*/ 17 h 656"/>
                <a:gd name="T44" fmla="*/ 246 w 362"/>
                <a:gd name="T45" fmla="*/ 10 h 656"/>
                <a:gd name="T46" fmla="*/ 255 w 362"/>
                <a:gd name="T47" fmla="*/ 5 h 656"/>
                <a:gd name="T48" fmla="*/ 264 w 362"/>
                <a:gd name="T49" fmla="*/ 0 h 656"/>
                <a:gd name="T50" fmla="*/ 277 w 362"/>
                <a:gd name="T51" fmla="*/ 2 h 656"/>
                <a:gd name="T52" fmla="*/ 295 w 362"/>
                <a:gd name="T53" fmla="*/ 10 h 656"/>
                <a:gd name="T54" fmla="*/ 313 w 362"/>
                <a:gd name="T55" fmla="*/ 25 h 656"/>
                <a:gd name="T56" fmla="*/ 335 w 362"/>
                <a:gd name="T57" fmla="*/ 45 h 656"/>
                <a:gd name="T58" fmla="*/ 349 w 362"/>
                <a:gd name="T59" fmla="*/ 63 h 656"/>
                <a:gd name="T60" fmla="*/ 358 w 362"/>
                <a:gd name="T61" fmla="*/ 78 h 656"/>
                <a:gd name="T62" fmla="*/ 362 w 362"/>
                <a:gd name="T63" fmla="*/ 86 h 656"/>
                <a:gd name="T64" fmla="*/ 362 w 362"/>
                <a:gd name="T65" fmla="*/ 96 h 656"/>
                <a:gd name="T66" fmla="*/ 358 w 362"/>
                <a:gd name="T67" fmla="*/ 111 h 656"/>
                <a:gd name="T68" fmla="*/ 349 w 362"/>
                <a:gd name="T69" fmla="*/ 131 h 656"/>
                <a:gd name="T70" fmla="*/ 335 w 362"/>
                <a:gd name="T71" fmla="*/ 157 h 656"/>
                <a:gd name="T72" fmla="*/ 322 w 362"/>
                <a:gd name="T73" fmla="*/ 190 h 656"/>
                <a:gd name="T74" fmla="*/ 299 w 362"/>
                <a:gd name="T75" fmla="*/ 233 h 656"/>
                <a:gd name="T76" fmla="*/ 277 w 362"/>
                <a:gd name="T77" fmla="*/ 281 h 656"/>
                <a:gd name="T78" fmla="*/ 246 w 362"/>
                <a:gd name="T79" fmla="*/ 337 h 656"/>
                <a:gd name="T80" fmla="*/ 233 w 362"/>
                <a:gd name="T81" fmla="*/ 370 h 656"/>
                <a:gd name="T82" fmla="*/ 192 w 362"/>
                <a:gd name="T83" fmla="*/ 433 h 656"/>
                <a:gd name="T84" fmla="*/ 157 w 362"/>
                <a:gd name="T85" fmla="*/ 491 h 656"/>
                <a:gd name="T86" fmla="*/ 121 w 362"/>
                <a:gd name="T87" fmla="*/ 539 h 656"/>
                <a:gd name="T88" fmla="*/ 85 w 362"/>
                <a:gd name="T89" fmla="*/ 580 h 656"/>
                <a:gd name="T90" fmla="*/ 67 w 362"/>
                <a:gd name="T91" fmla="*/ 600 h 656"/>
                <a:gd name="T92" fmla="*/ 50 w 362"/>
                <a:gd name="T93" fmla="*/ 618 h 656"/>
                <a:gd name="T94" fmla="*/ 36 w 362"/>
                <a:gd name="T95" fmla="*/ 631 h 656"/>
                <a:gd name="T96" fmla="*/ 27 w 362"/>
                <a:gd name="T97" fmla="*/ 641 h 656"/>
                <a:gd name="T98" fmla="*/ 18 w 362"/>
                <a:gd name="T99" fmla="*/ 651 h 656"/>
                <a:gd name="T100" fmla="*/ 9 w 362"/>
                <a:gd name="T101" fmla="*/ 656 h 656"/>
                <a:gd name="T102" fmla="*/ 5 w 362"/>
                <a:gd name="T103" fmla="*/ 656 h 656"/>
                <a:gd name="T104" fmla="*/ 0 w 362"/>
                <a:gd name="T105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2" h="656">
                  <a:moveTo>
                    <a:pt x="0" y="656"/>
                  </a:moveTo>
                  <a:lnTo>
                    <a:pt x="0" y="653"/>
                  </a:lnTo>
                  <a:lnTo>
                    <a:pt x="0" y="653"/>
                  </a:lnTo>
                  <a:lnTo>
                    <a:pt x="0" y="648"/>
                  </a:lnTo>
                  <a:lnTo>
                    <a:pt x="0" y="646"/>
                  </a:lnTo>
                  <a:lnTo>
                    <a:pt x="5" y="641"/>
                  </a:lnTo>
                  <a:lnTo>
                    <a:pt x="5" y="636"/>
                  </a:lnTo>
                  <a:lnTo>
                    <a:pt x="5" y="631"/>
                  </a:lnTo>
                  <a:lnTo>
                    <a:pt x="9" y="626"/>
                  </a:lnTo>
                  <a:lnTo>
                    <a:pt x="14" y="618"/>
                  </a:lnTo>
                  <a:lnTo>
                    <a:pt x="18" y="610"/>
                  </a:lnTo>
                  <a:lnTo>
                    <a:pt x="23" y="603"/>
                  </a:lnTo>
                  <a:lnTo>
                    <a:pt x="27" y="595"/>
                  </a:lnTo>
                  <a:lnTo>
                    <a:pt x="32" y="585"/>
                  </a:lnTo>
                  <a:lnTo>
                    <a:pt x="36" y="575"/>
                  </a:lnTo>
                  <a:lnTo>
                    <a:pt x="45" y="565"/>
                  </a:lnTo>
                  <a:lnTo>
                    <a:pt x="50" y="555"/>
                  </a:lnTo>
                  <a:lnTo>
                    <a:pt x="63" y="532"/>
                  </a:lnTo>
                  <a:lnTo>
                    <a:pt x="76" y="509"/>
                  </a:lnTo>
                  <a:lnTo>
                    <a:pt x="90" y="486"/>
                  </a:lnTo>
                  <a:lnTo>
                    <a:pt x="103" y="461"/>
                  </a:lnTo>
                  <a:lnTo>
                    <a:pt x="121" y="436"/>
                  </a:lnTo>
                  <a:lnTo>
                    <a:pt x="134" y="408"/>
                  </a:lnTo>
                  <a:lnTo>
                    <a:pt x="148" y="380"/>
                  </a:lnTo>
                  <a:lnTo>
                    <a:pt x="161" y="349"/>
                  </a:lnTo>
                  <a:lnTo>
                    <a:pt x="175" y="322"/>
                  </a:lnTo>
                  <a:lnTo>
                    <a:pt x="188" y="294"/>
                  </a:lnTo>
                  <a:lnTo>
                    <a:pt x="197" y="268"/>
                  </a:lnTo>
                  <a:lnTo>
                    <a:pt x="210" y="243"/>
                  </a:lnTo>
                  <a:lnTo>
                    <a:pt x="219" y="218"/>
                  </a:lnTo>
                  <a:lnTo>
                    <a:pt x="228" y="192"/>
                  </a:lnTo>
                  <a:lnTo>
                    <a:pt x="237" y="167"/>
                  </a:lnTo>
                  <a:lnTo>
                    <a:pt x="241" y="144"/>
                  </a:lnTo>
                  <a:lnTo>
                    <a:pt x="246" y="126"/>
                  </a:lnTo>
                  <a:lnTo>
                    <a:pt x="250" y="109"/>
                  </a:lnTo>
                  <a:lnTo>
                    <a:pt x="255" y="91"/>
                  </a:lnTo>
                  <a:lnTo>
                    <a:pt x="255" y="78"/>
                  </a:lnTo>
                  <a:lnTo>
                    <a:pt x="255" y="66"/>
                  </a:lnTo>
                  <a:lnTo>
                    <a:pt x="255" y="53"/>
                  </a:lnTo>
                  <a:lnTo>
                    <a:pt x="255" y="45"/>
                  </a:lnTo>
                  <a:lnTo>
                    <a:pt x="255" y="35"/>
                  </a:lnTo>
                  <a:lnTo>
                    <a:pt x="250" y="28"/>
                  </a:lnTo>
                  <a:lnTo>
                    <a:pt x="246" y="22"/>
                  </a:lnTo>
                  <a:lnTo>
                    <a:pt x="246" y="17"/>
                  </a:lnTo>
                  <a:lnTo>
                    <a:pt x="246" y="12"/>
                  </a:lnTo>
                  <a:lnTo>
                    <a:pt x="246" y="10"/>
                  </a:lnTo>
                  <a:lnTo>
                    <a:pt x="250" y="7"/>
                  </a:lnTo>
                  <a:lnTo>
                    <a:pt x="255" y="5"/>
                  </a:lnTo>
                  <a:lnTo>
                    <a:pt x="259" y="2"/>
                  </a:lnTo>
                  <a:lnTo>
                    <a:pt x="264" y="0"/>
                  </a:lnTo>
                  <a:lnTo>
                    <a:pt x="273" y="0"/>
                  </a:lnTo>
                  <a:lnTo>
                    <a:pt x="277" y="2"/>
                  </a:lnTo>
                  <a:lnTo>
                    <a:pt x="286" y="5"/>
                  </a:lnTo>
                  <a:lnTo>
                    <a:pt x="295" y="10"/>
                  </a:lnTo>
                  <a:lnTo>
                    <a:pt x="304" y="17"/>
                  </a:lnTo>
                  <a:lnTo>
                    <a:pt x="313" y="25"/>
                  </a:lnTo>
                  <a:lnTo>
                    <a:pt x="322" y="35"/>
                  </a:lnTo>
                  <a:lnTo>
                    <a:pt x="335" y="45"/>
                  </a:lnTo>
                  <a:lnTo>
                    <a:pt x="340" y="55"/>
                  </a:lnTo>
                  <a:lnTo>
                    <a:pt x="349" y="63"/>
                  </a:lnTo>
                  <a:lnTo>
                    <a:pt x="353" y="71"/>
                  </a:lnTo>
                  <a:lnTo>
                    <a:pt x="358" y="78"/>
                  </a:lnTo>
                  <a:lnTo>
                    <a:pt x="362" y="83"/>
                  </a:lnTo>
                  <a:lnTo>
                    <a:pt x="362" y="86"/>
                  </a:lnTo>
                  <a:lnTo>
                    <a:pt x="362" y="91"/>
                  </a:lnTo>
                  <a:lnTo>
                    <a:pt x="362" y="96"/>
                  </a:lnTo>
                  <a:lnTo>
                    <a:pt x="362" y="104"/>
                  </a:lnTo>
                  <a:lnTo>
                    <a:pt x="358" y="111"/>
                  </a:lnTo>
                  <a:lnTo>
                    <a:pt x="353" y="121"/>
                  </a:lnTo>
                  <a:lnTo>
                    <a:pt x="349" y="131"/>
                  </a:lnTo>
                  <a:lnTo>
                    <a:pt x="344" y="144"/>
                  </a:lnTo>
                  <a:lnTo>
                    <a:pt x="335" y="157"/>
                  </a:lnTo>
                  <a:lnTo>
                    <a:pt x="331" y="172"/>
                  </a:lnTo>
                  <a:lnTo>
                    <a:pt x="322" y="190"/>
                  </a:lnTo>
                  <a:lnTo>
                    <a:pt x="313" y="210"/>
                  </a:lnTo>
                  <a:lnTo>
                    <a:pt x="299" y="233"/>
                  </a:lnTo>
                  <a:lnTo>
                    <a:pt x="286" y="256"/>
                  </a:lnTo>
                  <a:lnTo>
                    <a:pt x="277" y="281"/>
                  </a:lnTo>
                  <a:lnTo>
                    <a:pt x="259" y="309"/>
                  </a:lnTo>
                  <a:lnTo>
                    <a:pt x="246" y="337"/>
                  </a:lnTo>
                  <a:lnTo>
                    <a:pt x="237" y="354"/>
                  </a:lnTo>
                  <a:lnTo>
                    <a:pt x="233" y="370"/>
                  </a:lnTo>
                  <a:lnTo>
                    <a:pt x="215" y="403"/>
                  </a:lnTo>
                  <a:lnTo>
                    <a:pt x="192" y="433"/>
                  </a:lnTo>
                  <a:lnTo>
                    <a:pt x="175" y="463"/>
                  </a:lnTo>
                  <a:lnTo>
                    <a:pt x="157" y="491"/>
                  </a:lnTo>
                  <a:lnTo>
                    <a:pt x="139" y="517"/>
                  </a:lnTo>
                  <a:lnTo>
                    <a:pt x="121" y="539"/>
                  </a:lnTo>
                  <a:lnTo>
                    <a:pt x="103" y="562"/>
                  </a:lnTo>
                  <a:lnTo>
                    <a:pt x="85" y="580"/>
                  </a:lnTo>
                  <a:lnTo>
                    <a:pt x="76" y="590"/>
                  </a:lnTo>
                  <a:lnTo>
                    <a:pt x="67" y="600"/>
                  </a:lnTo>
                  <a:lnTo>
                    <a:pt x="58" y="608"/>
                  </a:lnTo>
                  <a:lnTo>
                    <a:pt x="50" y="618"/>
                  </a:lnTo>
                  <a:lnTo>
                    <a:pt x="45" y="623"/>
                  </a:lnTo>
                  <a:lnTo>
                    <a:pt x="36" y="631"/>
                  </a:lnTo>
                  <a:lnTo>
                    <a:pt x="32" y="636"/>
                  </a:lnTo>
                  <a:lnTo>
                    <a:pt x="27" y="641"/>
                  </a:lnTo>
                  <a:lnTo>
                    <a:pt x="23" y="646"/>
                  </a:lnTo>
                  <a:lnTo>
                    <a:pt x="18" y="651"/>
                  </a:lnTo>
                  <a:lnTo>
                    <a:pt x="14" y="653"/>
                  </a:lnTo>
                  <a:lnTo>
                    <a:pt x="9" y="656"/>
                  </a:lnTo>
                  <a:lnTo>
                    <a:pt x="5" y="656"/>
                  </a:lnTo>
                  <a:lnTo>
                    <a:pt x="5" y="656"/>
                  </a:lnTo>
                  <a:lnTo>
                    <a:pt x="5" y="656"/>
                  </a:lnTo>
                  <a:lnTo>
                    <a:pt x="0" y="656"/>
                  </a:lnTo>
                  <a:lnTo>
                    <a:pt x="0" y="656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9456738" y="3225800"/>
              <a:ext cx="793750" cy="1119188"/>
            </a:xfrm>
            <a:custGeom>
              <a:avLst/>
              <a:gdLst>
                <a:gd name="T0" fmla="*/ 214 w 500"/>
                <a:gd name="T1" fmla="*/ 543 h 705"/>
                <a:gd name="T2" fmla="*/ 205 w 500"/>
                <a:gd name="T3" fmla="*/ 525 h 705"/>
                <a:gd name="T4" fmla="*/ 210 w 500"/>
                <a:gd name="T5" fmla="*/ 517 h 705"/>
                <a:gd name="T6" fmla="*/ 219 w 500"/>
                <a:gd name="T7" fmla="*/ 512 h 705"/>
                <a:gd name="T8" fmla="*/ 237 w 500"/>
                <a:gd name="T9" fmla="*/ 517 h 705"/>
                <a:gd name="T10" fmla="*/ 263 w 500"/>
                <a:gd name="T11" fmla="*/ 528 h 705"/>
                <a:gd name="T12" fmla="*/ 281 w 500"/>
                <a:gd name="T13" fmla="*/ 530 h 705"/>
                <a:gd name="T14" fmla="*/ 295 w 500"/>
                <a:gd name="T15" fmla="*/ 525 h 705"/>
                <a:gd name="T16" fmla="*/ 303 w 500"/>
                <a:gd name="T17" fmla="*/ 515 h 705"/>
                <a:gd name="T18" fmla="*/ 317 w 500"/>
                <a:gd name="T19" fmla="*/ 482 h 705"/>
                <a:gd name="T20" fmla="*/ 335 w 500"/>
                <a:gd name="T21" fmla="*/ 429 h 705"/>
                <a:gd name="T22" fmla="*/ 348 w 500"/>
                <a:gd name="T23" fmla="*/ 365 h 705"/>
                <a:gd name="T24" fmla="*/ 357 w 500"/>
                <a:gd name="T25" fmla="*/ 292 h 705"/>
                <a:gd name="T26" fmla="*/ 361 w 500"/>
                <a:gd name="T27" fmla="*/ 226 h 705"/>
                <a:gd name="T28" fmla="*/ 361 w 500"/>
                <a:gd name="T29" fmla="*/ 193 h 705"/>
                <a:gd name="T30" fmla="*/ 357 w 500"/>
                <a:gd name="T31" fmla="*/ 165 h 705"/>
                <a:gd name="T32" fmla="*/ 357 w 500"/>
                <a:gd name="T33" fmla="*/ 142 h 705"/>
                <a:gd name="T34" fmla="*/ 353 w 500"/>
                <a:gd name="T35" fmla="*/ 127 h 705"/>
                <a:gd name="T36" fmla="*/ 353 w 500"/>
                <a:gd name="T37" fmla="*/ 117 h 705"/>
                <a:gd name="T38" fmla="*/ 326 w 500"/>
                <a:gd name="T39" fmla="*/ 112 h 705"/>
                <a:gd name="T40" fmla="*/ 281 w 500"/>
                <a:gd name="T41" fmla="*/ 112 h 705"/>
                <a:gd name="T42" fmla="*/ 219 w 500"/>
                <a:gd name="T43" fmla="*/ 122 h 705"/>
                <a:gd name="T44" fmla="*/ 165 w 500"/>
                <a:gd name="T45" fmla="*/ 132 h 705"/>
                <a:gd name="T46" fmla="*/ 129 w 500"/>
                <a:gd name="T47" fmla="*/ 137 h 705"/>
                <a:gd name="T48" fmla="*/ 103 w 500"/>
                <a:gd name="T49" fmla="*/ 142 h 705"/>
                <a:gd name="T50" fmla="*/ 62 w 500"/>
                <a:gd name="T51" fmla="*/ 150 h 705"/>
                <a:gd name="T52" fmla="*/ 0 w 500"/>
                <a:gd name="T53" fmla="*/ 158 h 705"/>
                <a:gd name="T54" fmla="*/ 62 w 500"/>
                <a:gd name="T55" fmla="*/ 97 h 705"/>
                <a:gd name="T56" fmla="*/ 129 w 500"/>
                <a:gd name="T57" fmla="*/ 81 h 705"/>
                <a:gd name="T58" fmla="*/ 210 w 500"/>
                <a:gd name="T59" fmla="*/ 61 h 705"/>
                <a:gd name="T60" fmla="*/ 277 w 500"/>
                <a:gd name="T61" fmla="*/ 41 h 705"/>
                <a:gd name="T62" fmla="*/ 321 w 500"/>
                <a:gd name="T63" fmla="*/ 23 h 705"/>
                <a:gd name="T64" fmla="*/ 348 w 500"/>
                <a:gd name="T65" fmla="*/ 8 h 705"/>
                <a:gd name="T66" fmla="*/ 366 w 500"/>
                <a:gd name="T67" fmla="*/ 0 h 705"/>
                <a:gd name="T68" fmla="*/ 384 w 500"/>
                <a:gd name="T69" fmla="*/ 5 h 705"/>
                <a:gd name="T70" fmla="*/ 411 w 500"/>
                <a:gd name="T71" fmla="*/ 23 h 705"/>
                <a:gd name="T72" fmla="*/ 451 w 500"/>
                <a:gd name="T73" fmla="*/ 51 h 705"/>
                <a:gd name="T74" fmla="*/ 482 w 500"/>
                <a:gd name="T75" fmla="*/ 76 h 705"/>
                <a:gd name="T76" fmla="*/ 495 w 500"/>
                <a:gd name="T77" fmla="*/ 97 h 705"/>
                <a:gd name="T78" fmla="*/ 482 w 500"/>
                <a:gd name="T79" fmla="*/ 132 h 705"/>
                <a:gd name="T80" fmla="*/ 464 w 500"/>
                <a:gd name="T81" fmla="*/ 158 h 705"/>
                <a:gd name="T82" fmla="*/ 455 w 500"/>
                <a:gd name="T83" fmla="*/ 196 h 705"/>
                <a:gd name="T84" fmla="*/ 451 w 500"/>
                <a:gd name="T85" fmla="*/ 241 h 705"/>
                <a:gd name="T86" fmla="*/ 442 w 500"/>
                <a:gd name="T87" fmla="*/ 302 h 705"/>
                <a:gd name="T88" fmla="*/ 433 w 500"/>
                <a:gd name="T89" fmla="*/ 383 h 705"/>
                <a:gd name="T90" fmla="*/ 411 w 500"/>
                <a:gd name="T91" fmla="*/ 472 h 705"/>
                <a:gd name="T92" fmla="*/ 397 w 500"/>
                <a:gd name="T93" fmla="*/ 517 h 705"/>
                <a:gd name="T94" fmla="*/ 384 w 500"/>
                <a:gd name="T95" fmla="*/ 558 h 705"/>
                <a:gd name="T96" fmla="*/ 375 w 500"/>
                <a:gd name="T97" fmla="*/ 593 h 705"/>
                <a:gd name="T98" fmla="*/ 357 w 500"/>
                <a:gd name="T99" fmla="*/ 624 h 705"/>
                <a:gd name="T100" fmla="*/ 344 w 500"/>
                <a:gd name="T101" fmla="*/ 649 h 705"/>
                <a:gd name="T102" fmla="*/ 321 w 500"/>
                <a:gd name="T103" fmla="*/ 677 h 705"/>
                <a:gd name="T104" fmla="*/ 303 w 500"/>
                <a:gd name="T105" fmla="*/ 700 h 705"/>
                <a:gd name="T106" fmla="*/ 290 w 500"/>
                <a:gd name="T107" fmla="*/ 702 h 705"/>
                <a:gd name="T108" fmla="*/ 281 w 500"/>
                <a:gd name="T109" fmla="*/ 695 h 705"/>
                <a:gd name="T110" fmla="*/ 272 w 500"/>
                <a:gd name="T111" fmla="*/ 672 h 705"/>
                <a:gd name="T112" fmla="*/ 268 w 500"/>
                <a:gd name="T113" fmla="*/ 636 h 705"/>
                <a:gd name="T114" fmla="*/ 254 w 500"/>
                <a:gd name="T115" fmla="*/ 601 h 705"/>
                <a:gd name="T116" fmla="*/ 232 w 500"/>
                <a:gd name="T117" fmla="*/ 566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0" h="705">
                  <a:moveTo>
                    <a:pt x="232" y="566"/>
                  </a:moveTo>
                  <a:lnTo>
                    <a:pt x="219" y="550"/>
                  </a:lnTo>
                  <a:lnTo>
                    <a:pt x="214" y="543"/>
                  </a:lnTo>
                  <a:lnTo>
                    <a:pt x="210" y="538"/>
                  </a:lnTo>
                  <a:lnTo>
                    <a:pt x="210" y="530"/>
                  </a:lnTo>
                  <a:lnTo>
                    <a:pt x="205" y="525"/>
                  </a:lnTo>
                  <a:lnTo>
                    <a:pt x="205" y="522"/>
                  </a:lnTo>
                  <a:lnTo>
                    <a:pt x="210" y="517"/>
                  </a:lnTo>
                  <a:lnTo>
                    <a:pt x="210" y="517"/>
                  </a:lnTo>
                  <a:lnTo>
                    <a:pt x="210" y="515"/>
                  </a:lnTo>
                  <a:lnTo>
                    <a:pt x="214" y="515"/>
                  </a:lnTo>
                  <a:lnTo>
                    <a:pt x="219" y="512"/>
                  </a:lnTo>
                  <a:lnTo>
                    <a:pt x="223" y="515"/>
                  </a:lnTo>
                  <a:lnTo>
                    <a:pt x="228" y="515"/>
                  </a:lnTo>
                  <a:lnTo>
                    <a:pt x="237" y="517"/>
                  </a:lnTo>
                  <a:lnTo>
                    <a:pt x="245" y="517"/>
                  </a:lnTo>
                  <a:lnTo>
                    <a:pt x="254" y="522"/>
                  </a:lnTo>
                  <a:lnTo>
                    <a:pt x="263" y="528"/>
                  </a:lnTo>
                  <a:lnTo>
                    <a:pt x="268" y="528"/>
                  </a:lnTo>
                  <a:lnTo>
                    <a:pt x="277" y="530"/>
                  </a:lnTo>
                  <a:lnTo>
                    <a:pt x="281" y="530"/>
                  </a:lnTo>
                  <a:lnTo>
                    <a:pt x="286" y="530"/>
                  </a:lnTo>
                  <a:lnTo>
                    <a:pt x="290" y="528"/>
                  </a:lnTo>
                  <a:lnTo>
                    <a:pt x="295" y="525"/>
                  </a:lnTo>
                  <a:lnTo>
                    <a:pt x="299" y="525"/>
                  </a:lnTo>
                  <a:lnTo>
                    <a:pt x="299" y="522"/>
                  </a:lnTo>
                  <a:lnTo>
                    <a:pt x="303" y="515"/>
                  </a:lnTo>
                  <a:lnTo>
                    <a:pt x="308" y="507"/>
                  </a:lnTo>
                  <a:lnTo>
                    <a:pt x="312" y="495"/>
                  </a:lnTo>
                  <a:lnTo>
                    <a:pt x="317" y="482"/>
                  </a:lnTo>
                  <a:lnTo>
                    <a:pt x="321" y="467"/>
                  </a:lnTo>
                  <a:lnTo>
                    <a:pt x="330" y="449"/>
                  </a:lnTo>
                  <a:lnTo>
                    <a:pt x="335" y="429"/>
                  </a:lnTo>
                  <a:lnTo>
                    <a:pt x="339" y="408"/>
                  </a:lnTo>
                  <a:lnTo>
                    <a:pt x="344" y="388"/>
                  </a:lnTo>
                  <a:lnTo>
                    <a:pt x="348" y="365"/>
                  </a:lnTo>
                  <a:lnTo>
                    <a:pt x="353" y="343"/>
                  </a:lnTo>
                  <a:lnTo>
                    <a:pt x="353" y="317"/>
                  </a:lnTo>
                  <a:lnTo>
                    <a:pt x="357" y="292"/>
                  </a:lnTo>
                  <a:lnTo>
                    <a:pt x="361" y="266"/>
                  </a:lnTo>
                  <a:lnTo>
                    <a:pt x="361" y="239"/>
                  </a:lnTo>
                  <a:lnTo>
                    <a:pt x="361" y="226"/>
                  </a:lnTo>
                  <a:lnTo>
                    <a:pt x="361" y="216"/>
                  </a:lnTo>
                  <a:lnTo>
                    <a:pt x="361" y="203"/>
                  </a:lnTo>
                  <a:lnTo>
                    <a:pt x="361" y="193"/>
                  </a:lnTo>
                  <a:lnTo>
                    <a:pt x="361" y="183"/>
                  </a:lnTo>
                  <a:lnTo>
                    <a:pt x="361" y="173"/>
                  </a:lnTo>
                  <a:lnTo>
                    <a:pt x="357" y="165"/>
                  </a:lnTo>
                  <a:lnTo>
                    <a:pt x="357" y="158"/>
                  </a:lnTo>
                  <a:lnTo>
                    <a:pt x="357" y="150"/>
                  </a:lnTo>
                  <a:lnTo>
                    <a:pt x="357" y="142"/>
                  </a:lnTo>
                  <a:lnTo>
                    <a:pt x="357" y="137"/>
                  </a:lnTo>
                  <a:lnTo>
                    <a:pt x="353" y="132"/>
                  </a:lnTo>
                  <a:lnTo>
                    <a:pt x="353" y="127"/>
                  </a:lnTo>
                  <a:lnTo>
                    <a:pt x="353" y="122"/>
                  </a:lnTo>
                  <a:lnTo>
                    <a:pt x="353" y="119"/>
                  </a:lnTo>
                  <a:lnTo>
                    <a:pt x="353" y="117"/>
                  </a:lnTo>
                  <a:lnTo>
                    <a:pt x="344" y="114"/>
                  </a:lnTo>
                  <a:lnTo>
                    <a:pt x="339" y="112"/>
                  </a:lnTo>
                  <a:lnTo>
                    <a:pt x="326" y="112"/>
                  </a:lnTo>
                  <a:lnTo>
                    <a:pt x="312" y="112"/>
                  </a:lnTo>
                  <a:lnTo>
                    <a:pt x="299" y="112"/>
                  </a:lnTo>
                  <a:lnTo>
                    <a:pt x="281" y="112"/>
                  </a:lnTo>
                  <a:lnTo>
                    <a:pt x="263" y="114"/>
                  </a:lnTo>
                  <a:lnTo>
                    <a:pt x="241" y="117"/>
                  </a:lnTo>
                  <a:lnTo>
                    <a:pt x="219" y="122"/>
                  </a:lnTo>
                  <a:lnTo>
                    <a:pt x="201" y="125"/>
                  </a:lnTo>
                  <a:lnTo>
                    <a:pt x="183" y="130"/>
                  </a:lnTo>
                  <a:lnTo>
                    <a:pt x="165" y="132"/>
                  </a:lnTo>
                  <a:lnTo>
                    <a:pt x="152" y="135"/>
                  </a:lnTo>
                  <a:lnTo>
                    <a:pt x="138" y="135"/>
                  </a:lnTo>
                  <a:lnTo>
                    <a:pt x="129" y="137"/>
                  </a:lnTo>
                  <a:lnTo>
                    <a:pt x="120" y="137"/>
                  </a:lnTo>
                  <a:lnTo>
                    <a:pt x="112" y="140"/>
                  </a:lnTo>
                  <a:lnTo>
                    <a:pt x="103" y="142"/>
                  </a:lnTo>
                  <a:lnTo>
                    <a:pt x="94" y="145"/>
                  </a:lnTo>
                  <a:lnTo>
                    <a:pt x="76" y="147"/>
                  </a:lnTo>
                  <a:lnTo>
                    <a:pt x="62" y="150"/>
                  </a:lnTo>
                  <a:lnTo>
                    <a:pt x="45" y="152"/>
                  </a:lnTo>
                  <a:lnTo>
                    <a:pt x="22" y="155"/>
                  </a:lnTo>
                  <a:lnTo>
                    <a:pt x="0" y="158"/>
                  </a:lnTo>
                  <a:lnTo>
                    <a:pt x="27" y="102"/>
                  </a:lnTo>
                  <a:lnTo>
                    <a:pt x="45" y="99"/>
                  </a:lnTo>
                  <a:lnTo>
                    <a:pt x="62" y="97"/>
                  </a:lnTo>
                  <a:lnTo>
                    <a:pt x="85" y="92"/>
                  </a:lnTo>
                  <a:lnTo>
                    <a:pt x="107" y="87"/>
                  </a:lnTo>
                  <a:lnTo>
                    <a:pt x="129" y="81"/>
                  </a:lnTo>
                  <a:lnTo>
                    <a:pt x="156" y="76"/>
                  </a:lnTo>
                  <a:lnTo>
                    <a:pt x="178" y="69"/>
                  </a:lnTo>
                  <a:lnTo>
                    <a:pt x="210" y="61"/>
                  </a:lnTo>
                  <a:lnTo>
                    <a:pt x="232" y="54"/>
                  </a:lnTo>
                  <a:lnTo>
                    <a:pt x="254" y="49"/>
                  </a:lnTo>
                  <a:lnTo>
                    <a:pt x="277" y="41"/>
                  </a:lnTo>
                  <a:lnTo>
                    <a:pt x="295" y="36"/>
                  </a:lnTo>
                  <a:lnTo>
                    <a:pt x="308" y="31"/>
                  </a:lnTo>
                  <a:lnTo>
                    <a:pt x="321" y="23"/>
                  </a:lnTo>
                  <a:lnTo>
                    <a:pt x="330" y="18"/>
                  </a:lnTo>
                  <a:lnTo>
                    <a:pt x="339" y="13"/>
                  </a:lnTo>
                  <a:lnTo>
                    <a:pt x="348" y="8"/>
                  </a:lnTo>
                  <a:lnTo>
                    <a:pt x="357" y="5"/>
                  </a:lnTo>
                  <a:lnTo>
                    <a:pt x="361" y="0"/>
                  </a:lnTo>
                  <a:lnTo>
                    <a:pt x="366" y="0"/>
                  </a:lnTo>
                  <a:lnTo>
                    <a:pt x="370" y="0"/>
                  </a:lnTo>
                  <a:lnTo>
                    <a:pt x="375" y="3"/>
                  </a:lnTo>
                  <a:lnTo>
                    <a:pt x="384" y="5"/>
                  </a:lnTo>
                  <a:lnTo>
                    <a:pt x="388" y="11"/>
                  </a:lnTo>
                  <a:lnTo>
                    <a:pt x="402" y="16"/>
                  </a:lnTo>
                  <a:lnTo>
                    <a:pt x="411" y="23"/>
                  </a:lnTo>
                  <a:lnTo>
                    <a:pt x="424" y="31"/>
                  </a:lnTo>
                  <a:lnTo>
                    <a:pt x="437" y="41"/>
                  </a:lnTo>
                  <a:lnTo>
                    <a:pt x="451" y="51"/>
                  </a:lnTo>
                  <a:lnTo>
                    <a:pt x="464" y="61"/>
                  </a:lnTo>
                  <a:lnTo>
                    <a:pt x="473" y="69"/>
                  </a:lnTo>
                  <a:lnTo>
                    <a:pt x="482" y="76"/>
                  </a:lnTo>
                  <a:lnTo>
                    <a:pt x="491" y="84"/>
                  </a:lnTo>
                  <a:lnTo>
                    <a:pt x="495" y="92"/>
                  </a:lnTo>
                  <a:lnTo>
                    <a:pt x="495" y="97"/>
                  </a:lnTo>
                  <a:lnTo>
                    <a:pt x="500" y="102"/>
                  </a:lnTo>
                  <a:lnTo>
                    <a:pt x="491" y="122"/>
                  </a:lnTo>
                  <a:lnTo>
                    <a:pt x="482" y="132"/>
                  </a:lnTo>
                  <a:lnTo>
                    <a:pt x="478" y="142"/>
                  </a:lnTo>
                  <a:lnTo>
                    <a:pt x="469" y="150"/>
                  </a:lnTo>
                  <a:lnTo>
                    <a:pt x="464" y="158"/>
                  </a:lnTo>
                  <a:lnTo>
                    <a:pt x="464" y="168"/>
                  </a:lnTo>
                  <a:lnTo>
                    <a:pt x="460" y="180"/>
                  </a:lnTo>
                  <a:lnTo>
                    <a:pt x="455" y="196"/>
                  </a:lnTo>
                  <a:lnTo>
                    <a:pt x="455" y="211"/>
                  </a:lnTo>
                  <a:lnTo>
                    <a:pt x="451" y="231"/>
                  </a:lnTo>
                  <a:lnTo>
                    <a:pt x="451" y="241"/>
                  </a:lnTo>
                  <a:lnTo>
                    <a:pt x="451" y="254"/>
                  </a:lnTo>
                  <a:lnTo>
                    <a:pt x="446" y="277"/>
                  </a:lnTo>
                  <a:lnTo>
                    <a:pt x="442" y="302"/>
                  </a:lnTo>
                  <a:lnTo>
                    <a:pt x="442" y="327"/>
                  </a:lnTo>
                  <a:lnTo>
                    <a:pt x="437" y="355"/>
                  </a:lnTo>
                  <a:lnTo>
                    <a:pt x="433" y="383"/>
                  </a:lnTo>
                  <a:lnTo>
                    <a:pt x="424" y="411"/>
                  </a:lnTo>
                  <a:lnTo>
                    <a:pt x="419" y="441"/>
                  </a:lnTo>
                  <a:lnTo>
                    <a:pt x="411" y="472"/>
                  </a:lnTo>
                  <a:lnTo>
                    <a:pt x="406" y="487"/>
                  </a:lnTo>
                  <a:lnTo>
                    <a:pt x="402" y="502"/>
                  </a:lnTo>
                  <a:lnTo>
                    <a:pt x="397" y="517"/>
                  </a:lnTo>
                  <a:lnTo>
                    <a:pt x="393" y="533"/>
                  </a:lnTo>
                  <a:lnTo>
                    <a:pt x="388" y="545"/>
                  </a:lnTo>
                  <a:lnTo>
                    <a:pt x="384" y="558"/>
                  </a:lnTo>
                  <a:lnTo>
                    <a:pt x="379" y="571"/>
                  </a:lnTo>
                  <a:lnTo>
                    <a:pt x="379" y="583"/>
                  </a:lnTo>
                  <a:lnTo>
                    <a:pt x="375" y="593"/>
                  </a:lnTo>
                  <a:lnTo>
                    <a:pt x="370" y="606"/>
                  </a:lnTo>
                  <a:lnTo>
                    <a:pt x="361" y="614"/>
                  </a:lnTo>
                  <a:lnTo>
                    <a:pt x="357" y="624"/>
                  </a:lnTo>
                  <a:lnTo>
                    <a:pt x="353" y="634"/>
                  </a:lnTo>
                  <a:lnTo>
                    <a:pt x="348" y="642"/>
                  </a:lnTo>
                  <a:lnTo>
                    <a:pt x="344" y="649"/>
                  </a:lnTo>
                  <a:lnTo>
                    <a:pt x="339" y="654"/>
                  </a:lnTo>
                  <a:lnTo>
                    <a:pt x="330" y="667"/>
                  </a:lnTo>
                  <a:lnTo>
                    <a:pt x="321" y="677"/>
                  </a:lnTo>
                  <a:lnTo>
                    <a:pt x="312" y="687"/>
                  </a:lnTo>
                  <a:lnTo>
                    <a:pt x="308" y="695"/>
                  </a:lnTo>
                  <a:lnTo>
                    <a:pt x="303" y="700"/>
                  </a:lnTo>
                  <a:lnTo>
                    <a:pt x="295" y="702"/>
                  </a:lnTo>
                  <a:lnTo>
                    <a:pt x="295" y="705"/>
                  </a:lnTo>
                  <a:lnTo>
                    <a:pt x="290" y="702"/>
                  </a:lnTo>
                  <a:lnTo>
                    <a:pt x="286" y="702"/>
                  </a:lnTo>
                  <a:lnTo>
                    <a:pt x="281" y="700"/>
                  </a:lnTo>
                  <a:lnTo>
                    <a:pt x="281" y="695"/>
                  </a:lnTo>
                  <a:lnTo>
                    <a:pt x="277" y="687"/>
                  </a:lnTo>
                  <a:lnTo>
                    <a:pt x="277" y="680"/>
                  </a:lnTo>
                  <a:lnTo>
                    <a:pt x="272" y="672"/>
                  </a:lnTo>
                  <a:lnTo>
                    <a:pt x="272" y="659"/>
                  </a:lnTo>
                  <a:lnTo>
                    <a:pt x="268" y="649"/>
                  </a:lnTo>
                  <a:lnTo>
                    <a:pt x="268" y="636"/>
                  </a:lnTo>
                  <a:lnTo>
                    <a:pt x="263" y="624"/>
                  </a:lnTo>
                  <a:lnTo>
                    <a:pt x="259" y="614"/>
                  </a:lnTo>
                  <a:lnTo>
                    <a:pt x="254" y="601"/>
                  </a:lnTo>
                  <a:lnTo>
                    <a:pt x="250" y="593"/>
                  </a:lnTo>
                  <a:lnTo>
                    <a:pt x="245" y="583"/>
                  </a:lnTo>
                  <a:lnTo>
                    <a:pt x="232" y="566"/>
                  </a:lnTo>
                  <a:lnTo>
                    <a:pt x="232" y="566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9278938" y="3786188"/>
              <a:ext cx="1254125" cy="1230313"/>
            </a:xfrm>
            <a:custGeom>
              <a:avLst/>
              <a:gdLst>
                <a:gd name="T0" fmla="*/ 790 w 790"/>
                <a:gd name="T1" fmla="*/ 608 h 775"/>
                <a:gd name="T2" fmla="*/ 773 w 790"/>
                <a:gd name="T3" fmla="*/ 648 h 775"/>
                <a:gd name="T4" fmla="*/ 719 w 790"/>
                <a:gd name="T5" fmla="*/ 691 h 775"/>
                <a:gd name="T6" fmla="*/ 643 w 790"/>
                <a:gd name="T7" fmla="*/ 737 h 775"/>
                <a:gd name="T8" fmla="*/ 545 w 790"/>
                <a:gd name="T9" fmla="*/ 762 h 775"/>
                <a:gd name="T10" fmla="*/ 407 w 790"/>
                <a:gd name="T11" fmla="*/ 775 h 775"/>
                <a:gd name="T12" fmla="*/ 308 w 790"/>
                <a:gd name="T13" fmla="*/ 773 h 775"/>
                <a:gd name="T14" fmla="*/ 219 w 790"/>
                <a:gd name="T15" fmla="*/ 752 h 775"/>
                <a:gd name="T16" fmla="*/ 152 w 790"/>
                <a:gd name="T17" fmla="*/ 717 h 775"/>
                <a:gd name="T18" fmla="*/ 99 w 790"/>
                <a:gd name="T19" fmla="*/ 659 h 775"/>
                <a:gd name="T20" fmla="*/ 63 w 790"/>
                <a:gd name="T21" fmla="*/ 583 h 775"/>
                <a:gd name="T22" fmla="*/ 49 w 790"/>
                <a:gd name="T23" fmla="*/ 532 h 775"/>
                <a:gd name="T24" fmla="*/ 41 w 790"/>
                <a:gd name="T25" fmla="*/ 466 h 775"/>
                <a:gd name="T26" fmla="*/ 32 w 790"/>
                <a:gd name="T27" fmla="*/ 382 h 775"/>
                <a:gd name="T28" fmla="*/ 32 w 790"/>
                <a:gd name="T29" fmla="*/ 281 h 775"/>
                <a:gd name="T30" fmla="*/ 32 w 790"/>
                <a:gd name="T31" fmla="*/ 187 h 775"/>
                <a:gd name="T32" fmla="*/ 27 w 790"/>
                <a:gd name="T33" fmla="*/ 116 h 775"/>
                <a:gd name="T34" fmla="*/ 23 w 790"/>
                <a:gd name="T35" fmla="*/ 68 h 775"/>
                <a:gd name="T36" fmla="*/ 14 w 790"/>
                <a:gd name="T37" fmla="*/ 43 h 775"/>
                <a:gd name="T38" fmla="*/ 0 w 790"/>
                <a:gd name="T39" fmla="*/ 22 h 775"/>
                <a:gd name="T40" fmla="*/ 14 w 790"/>
                <a:gd name="T41" fmla="*/ 2 h 775"/>
                <a:gd name="T42" fmla="*/ 45 w 790"/>
                <a:gd name="T43" fmla="*/ 0 h 775"/>
                <a:gd name="T44" fmla="*/ 90 w 790"/>
                <a:gd name="T45" fmla="*/ 17 h 775"/>
                <a:gd name="T46" fmla="*/ 99 w 790"/>
                <a:gd name="T47" fmla="*/ 33 h 775"/>
                <a:gd name="T48" fmla="*/ 99 w 790"/>
                <a:gd name="T49" fmla="*/ 78 h 775"/>
                <a:gd name="T50" fmla="*/ 90 w 790"/>
                <a:gd name="T51" fmla="*/ 197 h 775"/>
                <a:gd name="T52" fmla="*/ 85 w 790"/>
                <a:gd name="T53" fmla="*/ 337 h 775"/>
                <a:gd name="T54" fmla="*/ 94 w 790"/>
                <a:gd name="T55" fmla="*/ 418 h 775"/>
                <a:gd name="T56" fmla="*/ 112 w 790"/>
                <a:gd name="T57" fmla="*/ 519 h 775"/>
                <a:gd name="T58" fmla="*/ 139 w 790"/>
                <a:gd name="T59" fmla="*/ 575 h 775"/>
                <a:gd name="T60" fmla="*/ 188 w 790"/>
                <a:gd name="T61" fmla="*/ 621 h 775"/>
                <a:gd name="T62" fmla="*/ 250 w 790"/>
                <a:gd name="T63" fmla="*/ 648 h 775"/>
                <a:gd name="T64" fmla="*/ 317 w 790"/>
                <a:gd name="T65" fmla="*/ 666 h 775"/>
                <a:gd name="T66" fmla="*/ 420 w 790"/>
                <a:gd name="T67" fmla="*/ 669 h 775"/>
                <a:gd name="T68" fmla="*/ 496 w 790"/>
                <a:gd name="T69" fmla="*/ 659 h 775"/>
                <a:gd name="T70" fmla="*/ 598 w 790"/>
                <a:gd name="T71" fmla="*/ 626 h 775"/>
                <a:gd name="T72" fmla="*/ 656 w 790"/>
                <a:gd name="T73" fmla="*/ 585 h 775"/>
                <a:gd name="T74" fmla="*/ 674 w 790"/>
                <a:gd name="T75" fmla="*/ 555 h 775"/>
                <a:gd name="T76" fmla="*/ 688 w 790"/>
                <a:gd name="T77" fmla="*/ 512 h 775"/>
                <a:gd name="T78" fmla="*/ 697 w 790"/>
                <a:gd name="T79" fmla="*/ 456 h 775"/>
                <a:gd name="T80" fmla="*/ 706 w 790"/>
                <a:gd name="T81" fmla="*/ 392 h 775"/>
                <a:gd name="T82" fmla="*/ 710 w 790"/>
                <a:gd name="T83" fmla="*/ 344 h 775"/>
                <a:gd name="T84" fmla="*/ 719 w 790"/>
                <a:gd name="T85" fmla="*/ 314 h 775"/>
                <a:gd name="T86" fmla="*/ 723 w 790"/>
                <a:gd name="T87" fmla="*/ 296 h 775"/>
                <a:gd name="T88" fmla="*/ 728 w 790"/>
                <a:gd name="T89" fmla="*/ 299 h 775"/>
                <a:gd name="T90" fmla="*/ 732 w 790"/>
                <a:gd name="T91" fmla="*/ 314 h 775"/>
                <a:gd name="T92" fmla="*/ 737 w 790"/>
                <a:gd name="T93" fmla="*/ 344 h 775"/>
                <a:gd name="T94" fmla="*/ 741 w 790"/>
                <a:gd name="T95" fmla="*/ 385 h 775"/>
                <a:gd name="T96" fmla="*/ 746 w 790"/>
                <a:gd name="T97" fmla="*/ 438 h 775"/>
                <a:gd name="T98" fmla="*/ 759 w 790"/>
                <a:gd name="T99" fmla="*/ 522 h 775"/>
                <a:gd name="T100" fmla="*/ 773 w 790"/>
                <a:gd name="T101" fmla="*/ 562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0" h="775">
                  <a:moveTo>
                    <a:pt x="773" y="562"/>
                  </a:moveTo>
                  <a:lnTo>
                    <a:pt x="786" y="577"/>
                  </a:lnTo>
                  <a:lnTo>
                    <a:pt x="790" y="593"/>
                  </a:lnTo>
                  <a:lnTo>
                    <a:pt x="790" y="608"/>
                  </a:lnTo>
                  <a:lnTo>
                    <a:pt x="790" y="623"/>
                  </a:lnTo>
                  <a:lnTo>
                    <a:pt x="786" y="631"/>
                  </a:lnTo>
                  <a:lnTo>
                    <a:pt x="781" y="638"/>
                  </a:lnTo>
                  <a:lnTo>
                    <a:pt x="773" y="648"/>
                  </a:lnTo>
                  <a:lnTo>
                    <a:pt x="764" y="659"/>
                  </a:lnTo>
                  <a:lnTo>
                    <a:pt x="750" y="669"/>
                  </a:lnTo>
                  <a:lnTo>
                    <a:pt x="737" y="679"/>
                  </a:lnTo>
                  <a:lnTo>
                    <a:pt x="719" y="691"/>
                  </a:lnTo>
                  <a:lnTo>
                    <a:pt x="701" y="704"/>
                  </a:lnTo>
                  <a:lnTo>
                    <a:pt x="683" y="717"/>
                  </a:lnTo>
                  <a:lnTo>
                    <a:pt x="665" y="727"/>
                  </a:lnTo>
                  <a:lnTo>
                    <a:pt x="643" y="737"/>
                  </a:lnTo>
                  <a:lnTo>
                    <a:pt x="616" y="745"/>
                  </a:lnTo>
                  <a:lnTo>
                    <a:pt x="594" y="752"/>
                  </a:lnTo>
                  <a:lnTo>
                    <a:pt x="567" y="757"/>
                  </a:lnTo>
                  <a:lnTo>
                    <a:pt x="545" y="762"/>
                  </a:lnTo>
                  <a:lnTo>
                    <a:pt x="518" y="765"/>
                  </a:lnTo>
                  <a:lnTo>
                    <a:pt x="460" y="770"/>
                  </a:lnTo>
                  <a:lnTo>
                    <a:pt x="433" y="773"/>
                  </a:lnTo>
                  <a:lnTo>
                    <a:pt x="407" y="775"/>
                  </a:lnTo>
                  <a:lnTo>
                    <a:pt x="380" y="775"/>
                  </a:lnTo>
                  <a:lnTo>
                    <a:pt x="357" y="775"/>
                  </a:lnTo>
                  <a:lnTo>
                    <a:pt x="331" y="775"/>
                  </a:lnTo>
                  <a:lnTo>
                    <a:pt x="308" y="773"/>
                  </a:lnTo>
                  <a:lnTo>
                    <a:pt x="286" y="770"/>
                  </a:lnTo>
                  <a:lnTo>
                    <a:pt x="264" y="765"/>
                  </a:lnTo>
                  <a:lnTo>
                    <a:pt x="241" y="760"/>
                  </a:lnTo>
                  <a:lnTo>
                    <a:pt x="219" y="752"/>
                  </a:lnTo>
                  <a:lnTo>
                    <a:pt x="201" y="745"/>
                  </a:lnTo>
                  <a:lnTo>
                    <a:pt x="183" y="737"/>
                  </a:lnTo>
                  <a:lnTo>
                    <a:pt x="166" y="727"/>
                  </a:lnTo>
                  <a:lnTo>
                    <a:pt x="152" y="717"/>
                  </a:lnTo>
                  <a:lnTo>
                    <a:pt x="139" y="704"/>
                  </a:lnTo>
                  <a:lnTo>
                    <a:pt x="125" y="691"/>
                  </a:lnTo>
                  <a:lnTo>
                    <a:pt x="112" y="676"/>
                  </a:lnTo>
                  <a:lnTo>
                    <a:pt x="99" y="659"/>
                  </a:lnTo>
                  <a:lnTo>
                    <a:pt x="90" y="643"/>
                  </a:lnTo>
                  <a:lnTo>
                    <a:pt x="81" y="623"/>
                  </a:lnTo>
                  <a:lnTo>
                    <a:pt x="72" y="603"/>
                  </a:lnTo>
                  <a:lnTo>
                    <a:pt x="63" y="583"/>
                  </a:lnTo>
                  <a:lnTo>
                    <a:pt x="58" y="570"/>
                  </a:lnTo>
                  <a:lnTo>
                    <a:pt x="54" y="560"/>
                  </a:lnTo>
                  <a:lnTo>
                    <a:pt x="54" y="547"/>
                  </a:lnTo>
                  <a:lnTo>
                    <a:pt x="49" y="532"/>
                  </a:lnTo>
                  <a:lnTo>
                    <a:pt x="45" y="517"/>
                  </a:lnTo>
                  <a:lnTo>
                    <a:pt x="45" y="501"/>
                  </a:lnTo>
                  <a:lnTo>
                    <a:pt x="41" y="484"/>
                  </a:lnTo>
                  <a:lnTo>
                    <a:pt x="41" y="466"/>
                  </a:lnTo>
                  <a:lnTo>
                    <a:pt x="36" y="446"/>
                  </a:lnTo>
                  <a:lnTo>
                    <a:pt x="36" y="425"/>
                  </a:lnTo>
                  <a:lnTo>
                    <a:pt x="36" y="403"/>
                  </a:lnTo>
                  <a:lnTo>
                    <a:pt x="32" y="382"/>
                  </a:lnTo>
                  <a:lnTo>
                    <a:pt x="32" y="357"/>
                  </a:lnTo>
                  <a:lnTo>
                    <a:pt x="32" y="334"/>
                  </a:lnTo>
                  <a:lnTo>
                    <a:pt x="32" y="309"/>
                  </a:lnTo>
                  <a:lnTo>
                    <a:pt x="32" y="281"/>
                  </a:lnTo>
                  <a:lnTo>
                    <a:pt x="32" y="256"/>
                  </a:lnTo>
                  <a:lnTo>
                    <a:pt x="32" y="230"/>
                  </a:lnTo>
                  <a:lnTo>
                    <a:pt x="32" y="207"/>
                  </a:lnTo>
                  <a:lnTo>
                    <a:pt x="32" y="187"/>
                  </a:lnTo>
                  <a:lnTo>
                    <a:pt x="27" y="167"/>
                  </a:lnTo>
                  <a:lnTo>
                    <a:pt x="27" y="149"/>
                  </a:lnTo>
                  <a:lnTo>
                    <a:pt x="27" y="131"/>
                  </a:lnTo>
                  <a:lnTo>
                    <a:pt x="27" y="116"/>
                  </a:lnTo>
                  <a:lnTo>
                    <a:pt x="27" y="101"/>
                  </a:lnTo>
                  <a:lnTo>
                    <a:pt x="23" y="88"/>
                  </a:lnTo>
                  <a:lnTo>
                    <a:pt x="23" y="78"/>
                  </a:lnTo>
                  <a:lnTo>
                    <a:pt x="23" y="68"/>
                  </a:lnTo>
                  <a:lnTo>
                    <a:pt x="18" y="60"/>
                  </a:lnTo>
                  <a:lnTo>
                    <a:pt x="18" y="53"/>
                  </a:lnTo>
                  <a:lnTo>
                    <a:pt x="18" y="48"/>
                  </a:lnTo>
                  <a:lnTo>
                    <a:pt x="14" y="43"/>
                  </a:lnTo>
                  <a:lnTo>
                    <a:pt x="9" y="38"/>
                  </a:lnTo>
                  <a:lnTo>
                    <a:pt x="5" y="33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5" y="10"/>
                  </a:lnTo>
                  <a:lnTo>
                    <a:pt x="9" y="5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54" y="2"/>
                  </a:lnTo>
                  <a:lnTo>
                    <a:pt x="67" y="7"/>
                  </a:lnTo>
                  <a:lnTo>
                    <a:pt x="81" y="12"/>
                  </a:lnTo>
                  <a:lnTo>
                    <a:pt x="90" y="17"/>
                  </a:lnTo>
                  <a:lnTo>
                    <a:pt x="94" y="22"/>
                  </a:lnTo>
                  <a:lnTo>
                    <a:pt x="99" y="25"/>
                  </a:lnTo>
                  <a:lnTo>
                    <a:pt x="99" y="25"/>
                  </a:lnTo>
                  <a:lnTo>
                    <a:pt x="99" y="33"/>
                  </a:lnTo>
                  <a:lnTo>
                    <a:pt x="99" y="40"/>
                  </a:lnTo>
                  <a:lnTo>
                    <a:pt x="99" y="50"/>
                  </a:lnTo>
                  <a:lnTo>
                    <a:pt x="99" y="63"/>
                  </a:lnTo>
                  <a:lnTo>
                    <a:pt x="99" y="78"/>
                  </a:lnTo>
                  <a:lnTo>
                    <a:pt x="99" y="93"/>
                  </a:lnTo>
                  <a:lnTo>
                    <a:pt x="94" y="111"/>
                  </a:lnTo>
                  <a:lnTo>
                    <a:pt x="94" y="154"/>
                  </a:lnTo>
                  <a:lnTo>
                    <a:pt x="90" y="197"/>
                  </a:lnTo>
                  <a:lnTo>
                    <a:pt x="85" y="243"/>
                  </a:lnTo>
                  <a:lnTo>
                    <a:pt x="85" y="289"/>
                  </a:lnTo>
                  <a:lnTo>
                    <a:pt x="85" y="314"/>
                  </a:lnTo>
                  <a:lnTo>
                    <a:pt x="85" y="337"/>
                  </a:lnTo>
                  <a:lnTo>
                    <a:pt x="85" y="360"/>
                  </a:lnTo>
                  <a:lnTo>
                    <a:pt x="90" y="380"/>
                  </a:lnTo>
                  <a:lnTo>
                    <a:pt x="90" y="400"/>
                  </a:lnTo>
                  <a:lnTo>
                    <a:pt x="94" y="418"/>
                  </a:lnTo>
                  <a:lnTo>
                    <a:pt x="94" y="436"/>
                  </a:lnTo>
                  <a:lnTo>
                    <a:pt x="94" y="451"/>
                  </a:lnTo>
                  <a:lnTo>
                    <a:pt x="103" y="486"/>
                  </a:lnTo>
                  <a:lnTo>
                    <a:pt x="112" y="519"/>
                  </a:lnTo>
                  <a:lnTo>
                    <a:pt x="116" y="534"/>
                  </a:lnTo>
                  <a:lnTo>
                    <a:pt x="121" y="547"/>
                  </a:lnTo>
                  <a:lnTo>
                    <a:pt x="130" y="562"/>
                  </a:lnTo>
                  <a:lnTo>
                    <a:pt x="139" y="575"/>
                  </a:lnTo>
                  <a:lnTo>
                    <a:pt x="152" y="588"/>
                  </a:lnTo>
                  <a:lnTo>
                    <a:pt x="161" y="598"/>
                  </a:lnTo>
                  <a:lnTo>
                    <a:pt x="174" y="610"/>
                  </a:lnTo>
                  <a:lnTo>
                    <a:pt x="188" y="621"/>
                  </a:lnTo>
                  <a:lnTo>
                    <a:pt x="201" y="628"/>
                  </a:lnTo>
                  <a:lnTo>
                    <a:pt x="215" y="636"/>
                  </a:lnTo>
                  <a:lnTo>
                    <a:pt x="232" y="643"/>
                  </a:lnTo>
                  <a:lnTo>
                    <a:pt x="250" y="648"/>
                  </a:lnTo>
                  <a:lnTo>
                    <a:pt x="264" y="653"/>
                  </a:lnTo>
                  <a:lnTo>
                    <a:pt x="282" y="659"/>
                  </a:lnTo>
                  <a:lnTo>
                    <a:pt x="299" y="661"/>
                  </a:lnTo>
                  <a:lnTo>
                    <a:pt x="317" y="666"/>
                  </a:lnTo>
                  <a:lnTo>
                    <a:pt x="331" y="666"/>
                  </a:lnTo>
                  <a:lnTo>
                    <a:pt x="349" y="669"/>
                  </a:lnTo>
                  <a:lnTo>
                    <a:pt x="384" y="671"/>
                  </a:lnTo>
                  <a:lnTo>
                    <a:pt x="420" y="669"/>
                  </a:lnTo>
                  <a:lnTo>
                    <a:pt x="438" y="666"/>
                  </a:lnTo>
                  <a:lnTo>
                    <a:pt x="456" y="666"/>
                  </a:lnTo>
                  <a:lnTo>
                    <a:pt x="473" y="661"/>
                  </a:lnTo>
                  <a:lnTo>
                    <a:pt x="496" y="659"/>
                  </a:lnTo>
                  <a:lnTo>
                    <a:pt x="514" y="653"/>
                  </a:lnTo>
                  <a:lnTo>
                    <a:pt x="531" y="648"/>
                  </a:lnTo>
                  <a:lnTo>
                    <a:pt x="567" y="638"/>
                  </a:lnTo>
                  <a:lnTo>
                    <a:pt x="598" y="626"/>
                  </a:lnTo>
                  <a:lnTo>
                    <a:pt x="625" y="610"/>
                  </a:lnTo>
                  <a:lnTo>
                    <a:pt x="648" y="595"/>
                  </a:lnTo>
                  <a:lnTo>
                    <a:pt x="652" y="590"/>
                  </a:lnTo>
                  <a:lnTo>
                    <a:pt x="656" y="585"/>
                  </a:lnTo>
                  <a:lnTo>
                    <a:pt x="661" y="580"/>
                  </a:lnTo>
                  <a:lnTo>
                    <a:pt x="665" y="572"/>
                  </a:lnTo>
                  <a:lnTo>
                    <a:pt x="670" y="565"/>
                  </a:lnTo>
                  <a:lnTo>
                    <a:pt x="674" y="555"/>
                  </a:lnTo>
                  <a:lnTo>
                    <a:pt x="679" y="547"/>
                  </a:lnTo>
                  <a:lnTo>
                    <a:pt x="683" y="534"/>
                  </a:lnTo>
                  <a:lnTo>
                    <a:pt x="683" y="524"/>
                  </a:lnTo>
                  <a:lnTo>
                    <a:pt x="688" y="512"/>
                  </a:lnTo>
                  <a:lnTo>
                    <a:pt x="692" y="499"/>
                  </a:lnTo>
                  <a:lnTo>
                    <a:pt x="692" y="486"/>
                  </a:lnTo>
                  <a:lnTo>
                    <a:pt x="697" y="471"/>
                  </a:lnTo>
                  <a:lnTo>
                    <a:pt x="697" y="456"/>
                  </a:lnTo>
                  <a:lnTo>
                    <a:pt x="701" y="441"/>
                  </a:lnTo>
                  <a:lnTo>
                    <a:pt x="701" y="425"/>
                  </a:lnTo>
                  <a:lnTo>
                    <a:pt x="706" y="408"/>
                  </a:lnTo>
                  <a:lnTo>
                    <a:pt x="706" y="392"/>
                  </a:lnTo>
                  <a:lnTo>
                    <a:pt x="706" y="380"/>
                  </a:lnTo>
                  <a:lnTo>
                    <a:pt x="710" y="367"/>
                  </a:lnTo>
                  <a:lnTo>
                    <a:pt x="710" y="354"/>
                  </a:lnTo>
                  <a:lnTo>
                    <a:pt x="710" y="344"/>
                  </a:lnTo>
                  <a:lnTo>
                    <a:pt x="714" y="334"/>
                  </a:lnTo>
                  <a:lnTo>
                    <a:pt x="714" y="327"/>
                  </a:lnTo>
                  <a:lnTo>
                    <a:pt x="714" y="319"/>
                  </a:lnTo>
                  <a:lnTo>
                    <a:pt x="719" y="314"/>
                  </a:lnTo>
                  <a:lnTo>
                    <a:pt x="719" y="306"/>
                  </a:lnTo>
                  <a:lnTo>
                    <a:pt x="719" y="304"/>
                  </a:lnTo>
                  <a:lnTo>
                    <a:pt x="723" y="299"/>
                  </a:lnTo>
                  <a:lnTo>
                    <a:pt x="723" y="296"/>
                  </a:lnTo>
                  <a:lnTo>
                    <a:pt x="723" y="296"/>
                  </a:lnTo>
                  <a:lnTo>
                    <a:pt x="723" y="296"/>
                  </a:lnTo>
                  <a:lnTo>
                    <a:pt x="728" y="296"/>
                  </a:lnTo>
                  <a:lnTo>
                    <a:pt x="728" y="299"/>
                  </a:lnTo>
                  <a:lnTo>
                    <a:pt x="728" y="301"/>
                  </a:lnTo>
                  <a:lnTo>
                    <a:pt x="728" y="306"/>
                  </a:lnTo>
                  <a:lnTo>
                    <a:pt x="728" y="309"/>
                  </a:lnTo>
                  <a:lnTo>
                    <a:pt x="732" y="314"/>
                  </a:lnTo>
                  <a:lnTo>
                    <a:pt x="732" y="321"/>
                  </a:lnTo>
                  <a:lnTo>
                    <a:pt x="732" y="327"/>
                  </a:lnTo>
                  <a:lnTo>
                    <a:pt x="732" y="334"/>
                  </a:lnTo>
                  <a:lnTo>
                    <a:pt x="737" y="344"/>
                  </a:lnTo>
                  <a:lnTo>
                    <a:pt x="737" y="352"/>
                  </a:lnTo>
                  <a:lnTo>
                    <a:pt x="737" y="362"/>
                  </a:lnTo>
                  <a:lnTo>
                    <a:pt x="737" y="372"/>
                  </a:lnTo>
                  <a:lnTo>
                    <a:pt x="741" y="385"/>
                  </a:lnTo>
                  <a:lnTo>
                    <a:pt x="741" y="398"/>
                  </a:lnTo>
                  <a:lnTo>
                    <a:pt x="741" y="410"/>
                  </a:lnTo>
                  <a:lnTo>
                    <a:pt x="741" y="425"/>
                  </a:lnTo>
                  <a:lnTo>
                    <a:pt x="746" y="438"/>
                  </a:lnTo>
                  <a:lnTo>
                    <a:pt x="746" y="463"/>
                  </a:lnTo>
                  <a:lnTo>
                    <a:pt x="750" y="484"/>
                  </a:lnTo>
                  <a:lnTo>
                    <a:pt x="755" y="504"/>
                  </a:lnTo>
                  <a:lnTo>
                    <a:pt x="759" y="522"/>
                  </a:lnTo>
                  <a:lnTo>
                    <a:pt x="764" y="537"/>
                  </a:lnTo>
                  <a:lnTo>
                    <a:pt x="768" y="550"/>
                  </a:lnTo>
                  <a:lnTo>
                    <a:pt x="773" y="562"/>
                  </a:lnTo>
                  <a:lnTo>
                    <a:pt x="773" y="562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9371013" y="3705225"/>
              <a:ext cx="439737" cy="442913"/>
            </a:xfrm>
            <a:custGeom>
              <a:avLst/>
              <a:gdLst>
                <a:gd name="T0" fmla="*/ 166 w 277"/>
                <a:gd name="T1" fmla="*/ 279 h 279"/>
                <a:gd name="T2" fmla="*/ 166 w 277"/>
                <a:gd name="T3" fmla="*/ 241 h 279"/>
                <a:gd name="T4" fmla="*/ 170 w 277"/>
                <a:gd name="T5" fmla="*/ 208 h 279"/>
                <a:gd name="T6" fmla="*/ 170 w 277"/>
                <a:gd name="T7" fmla="*/ 180 h 279"/>
                <a:gd name="T8" fmla="*/ 170 w 277"/>
                <a:gd name="T9" fmla="*/ 157 h 279"/>
                <a:gd name="T10" fmla="*/ 170 w 277"/>
                <a:gd name="T11" fmla="*/ 137 h 279"/>
                <a:gd name="T12" fmla="*/ 170 w 277"/>
                <a:gd name="T13" fmla="*/ 122 h 279"/>
                <a:gd name="T14" fmla="*/ 170 w 277"/>
                <a:gd name="T15" fmla="*/ 111 h 279"/>
                <a:gd name="T16" fmla="*/ 170 w 277"/>
                <a:gd name="T17" fmla="*/ 106 h 279"/>
                <a:gd name="T18" fmla="*/ 166 w 277"/>
                <a:gd name="T19" fmla="*/ 106 h 279"/>
                <a:gd name="T20" fmla="*/ 157 w 277"/>
                <a:gd name="T21" fmla="*/ 104 h 279"/>
                <a:gd name="T22" fmla="*/ 139 w 277"/>
                <a:gd name="T23" fmla="*/ 106 h 279"/>
                <a:gd name="T24" fmla="*/ 121 w 277"/>
                <a:gd name="T25" fmla="*/ 106 h 279"/>
                <a:gd name="T26" fmla="*/ 99 w 277"/>
                <a:gd name="T27" fmla="*/ 111 h 279"/>
                <a:gd name="T28" fmla="*/ 67 w 277"/>
                <a:gd name="T29" fmla="*/ 114 h 279"/>
                <a:gd name="T30" fmla="*/ 0 w 277"/>
                <a:gd name="T31" fmla="*/ 127 h 279"/>
                <a:gd name="T32" fmla="*/ 32 w 277"/>
                <a:gd name="T33" fmla="*/ 58 h 279"/>
                <a:gd name="T34" fmla="*/ 90 w 277"/>
                <a:gd name="T35" fmla="*/ 46 h 279"/>
                <a:gd name="T36" fmla="*/ 134 w 277"/>
                <a:gd name="T37" fmla="*/ 33 h 279"/>
                <a:gd name="T38" fmla="*/ 161 w 277"/>
                <a:gd name="T39" fmla="*/ 20 h 279"/>
                <a:gd name="T40" fmla="*/ 174 w 277"/>
                <a:gd name="T41" fmla="*/ 8 h 279"/>
                <a:gd name="T42" fmla="*/ 183 w 277"/>
                <a:gd name="T43" fmla="*/ 2 h 279"/>
                <a:gd name="T44" fmla="*/ 197 w 277"/>
                <a:gd name="T45" fmla="*/ 0 h 279"/>
                <a:gd name="T46" fmla="*/ 215 w 277"/>
                <a:gd name="T47" fmla="*/ 5 h 279"/>
                <a:gd name="T48" fmla="*/ 237 w 277"/>
                <a:gd name="T49" fmla="*/ 18 h 279"/>
                <a:gd name="T50" fmla="*/ 259 w 277"/>
                <a:gd name="T51" fmla="*/ 41 h 279"/>
                <a:gd name="T52" fmla="*/ 273 w 277"/>
                <a:gd name="T53" fmla="*/ 53 h 279"/>
                <a:gd name="T54" fmla="*/ 277 w 277"/>
                <a:gd name="T55" fmla="*/ 63 h 279"/>
                <a:gd name="T56" fmla="*/ 277 w 277"/>
                <a:gd name="T57" fmla="*/ 71 h 279"/>
                <a:gd name="T58" fmla="*/ 273 w 277"/>
                <a:gd name="T59" fmla="*/ 84 h 279"/>
                <a:gd name="T60" fmla="*/ 264 w 277"/>
                <a:gd name="T61" fmla="*/ 94 h 279"/>
                <a:gd name="T62" fmla="*/ 255 w 277"/>
                <a:gd name="T63" fmla="*/ 99 h 279"/>
                <a:gd name="T64" fmla="*/ 250 w 277"/>
                <a:gd name="T65" fmla="*/ 109 h 279"/>
                <a:gd name="T66" fmla="*/ 241 w 277"/>
                <a:gd name="T67" fmla="*/ 124 h 279"/>
                <a:gd name="T68" fmla="*/ 237 w 277"/>
                <a:gd name="T69" fmla="*/ 144 h 279"/>
                <a:gd name="T70" fmla="*/ 228 w 277"/>
                <a:gd name="T71" fmla="*/ 170 h 279"/>
                <a:gd name="T72" fmla="*/ 224 w 277"/>
                <a:gd name="T73" fmla="*/ 200 h 279"/>
                <a:gd name="T74" fmla="*/ 215 w 277"/>
                <a:gd name="T75" fmla="*/ 238 h 279"/>
                <a:gd name="T76" fmla="*/ 206 w 277"/>
                <a:gd name="T77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7" h="279">
                  <a:moveTo>
                    <a:pt x="206" y="279"/>
                  </a:moveTo>
                  <a:lnTo>
                    <a:pt x="166" y="279"/>
                  </a:lnTo>
                  <a:lnTo>
                    <a:pt x="166" y="258"/>
                  </a:lnTo>
                  <a:lnTo>
                    <a:pt x="166" y="241"/>
                  </a:lnTo>
                  <a:lnTo>
                    <a:pt x="166" y="226"/>
                  </a:lnTo>
                  <a:lnTo>
                    <a:pt x="170" y="208"/>
                  </a:lnTo>
                  <a:lnTo>
                    <a:pt x="170" y="195"/>
                  </a:lnTo>
                  <a:lnTo>
                    <a:pt x="170" y="180"/>
                  </a:lnTo>
                  <a:lnTo>
                    <a:pt x="170" y="167"/>
                  </a:lnTo>
                  <a:lnTo>
                    <a:pt x="170" y="157"/>
                  </a:lnTo>
                  <a:lnTo>
                    <a:pt x="170" y="147"/>
                  </a:lnTo>
                  <a:lnTo>
                    <a:pt x="170" y="137"/>
                  </a:lnTo>
                  <a:lnTo>
                    <a:pt x="170" y="129"/>
                  </a:lnTo>
                  <a:lnTo>
                    <a:pt x="170" y="122"/>
                  </a:lnTo>
                  <a:lnTo>
                    <a:pt x="170" y="117"/>
                  </a:lnTo>
                  <a:lnTo>
                    <a:pt x="170" y="111"/>
                  </a:lnTo>
                  <a:lnTo>
                    <a:pt x="170" y="109"/>
                  </a:lnTo>
                  <a:lnTo>
                    <a:pt x="170" y="106"/>
                  </a:lnTo>
                  <a:lnTo>
                    <a:pt x="170" y="106"/>
                  </a:lnTo>
                  <a:lnTo>
                    <a:pt x="166" y="106"/>
                  </a:lnTo>
                  <a:lnTo>
                    <a:pt x="161" y="104"/>
                  </a:lnTo>
                  <a:lnTo>
                    <a:pt x="157" y="104"/>
                  </a:lnTo>
                  <a:lnTo>
                    <a:pt x="148" y="104"/>
                  </a:lnTo>
                  <a:lnTo>
                    <a:pt x="139" y="106"/>
                  </a:lnTo>
                  <a:lnTo>
                    <a:pt x="130" y="106"/>
                  </a:lnTo>
                  <a:lnTo>
                    <a:pt x="121" y="106"/>
                  </a:lnTo>
                  <a:lnTo>
                    <a:pt x="112" y="109"/>
                  </a:lnTo>
                  <a:lnTo>
                    <a:pt x="99" y="111"/>
                  </a:lnTo>
                  <a:lnTo>
                    <a:pt x="85" y="111"/>
                  </a:lnTo>
                  <a:lnTo>
                    <a:pt x="67" y="114"/>
                  </a:lnTo>
                  <a:lnTo>
                    <a:pt x="36" y="122"/>
                  </a:lnTo>
                  <a:lnTo>
                    <a:pt x="0" y="127"/>
                  </a:lnTo>
                  <a:lnTo>
                    <a:pt x="0" y="66"/>
                  </a:lnTo>
                  <a:lnTo>
                    <a:pt x="32" y="58"/>
                  </a:lnTo>
                  <a:lnTo>
                    <a:pt x="63" y="53"/>
                  </a:lnTo>
                  <a:lnTo>
                    <a:pt x="90" y="46"/>
                  </a:lnTo>
                  <a:lnTo>
                    <a:pt x="112" y="38"/>
                  </a:lnTo>
                  <a:lnTo>
                    <a:pt x="134" y="33"/>
                  </a:lnTo>
                  <a:lnTo>
                    <a:pt x="148" y="25"/>
                  </a:lnTo>
                  <a:lnTo>
                    <a:pt x="161" y="20"/>
                  </a:lnTo>
                  <a:lnTo>
                    <a:pt x="170" y="13"/>
                  </a:lnTo>
                  <a:lnTo>
                    <a:pt x="174" y="8"/>
                  </a:lnTo>
                  <a:lnTo>
                    <a:pt x="174" y="5"/>
                  </a:lnTo>
                  <a:lnTo>
                    <a:pt x="183" y="2"/>
                  </a:lnTo>
                  <a:lnTo>
                    <a:pt x="192" y="0"/>
                  </a:lnTo>
                  <a:lnTo>
                    <a:pt x="197" y="0"/>
                  </a:lnTo>
                  <a:lnTo>
                    <a:pt x="206" y="2"/>
                  </a:lnTo>
                  <a:lnTo>
                    <a:pt x="215" y="5"/>
                  </a:lnTo>
                  <a:lnTo>
                    <a:pt x="224" y="13"/>
                  </a:lnTo>
                  <a:lnTo>
                    <a:pt x="237" y="18"/>
                  </a:lnTo>
                  <a:lnTo>
                    <a:pt x="255" y="33"/>
                  </a:lnTo>
                  <a:lnTo>
                    <a:pt x="259" y="41"/>
                  </a:lnTo>
                  <a:lnTo>
                    <a:pt x="268" y="48"/>
                  </a:lnTo>
                  <a:lnTo>
                    <a:pt x="273" y="53"/>
                  </a:lnTo>
                  <a:lnTo>
                    <a:pt x="277" y="58"/>
                  </a:lnTo>
                  <a:lnTo>
                    <a:pt x="277" y="63"/>
                  </a:lnTo>
                  <a:lnTo>
                    <a:pt x="277" y="66"/>
                  </a:lnTo>
                  <a:lnTo>
                    <a:pt x="277" y="71"/>
                  </a:lnTo>
                  <a:lnTo>
                    <a:pt x="277" y="76"/>
                  </a:lnTo>
                  <a:lnTo>
                    <a:pt x="273" y="84"/>
                  </a:lnTo>
                  <a:lnTo>
                    <a:pt x="268" y="89"/>
                  </a:lnTo>
                  <a:lnTo>
                    <a:pt x="264" y="94"/>
                  </a:lnTo>
                  <a:lnTo>
                    <a:pt x="259" y="96"/>
                  </a:lnTo>
                  <a:lnTo>
                    <a:pt x="255" y="99"/>
                  </a:lnTo>
                  <a:lnTo>
                    <a:pt x="255" y="104"/>
                  </a:lnTo>
                  <a:lnTo>
                    <a:pt x="250" y="109"/>
                  </a:lnTo>
                  <a:lnTo>
                    <a:pt x="246" y="117"/>
                  </a:lnTo>
                  <a:lnTo>
                    <a:pt x="241" y="124"/>
                  </a:lnTo>
                  <a:lnTo>
                    <a:pt x="241" y="134"/>
                  </a:lnTo>
                  <a:lnTo>
                    <a:pt x="237" y="144"/>
                  </a:lnTo>
                  <a:lnTo>
                    <a:pt x="232" y="157"/>
                  </a:lnTo>
                  <a:lnTo>
                    <a:pt x="228" y="170"/>
                  </a:lnTo>
                  <a:lnTo>
                    <a:pt x="228" y="185"/>
                  </a:lnTo>
                  <a:lnTo>
                    <a:pt x="224" y="200"/>
                  </a:lnTo>
                  <a:lnTo>
                    <a:pt x="219" y="218"/>
                  </a:lnTo>
                  <a:lnTo>
                    <a:pt x="215" y="238"/>
                  </a:lnTo>
                  <a:lnTo>
                    <a:pt x="210" y="256"/>
                  </a:lnTo>
                  <a:lnTo>
                    <a:pt x="206" y="279"/>
                  </a:lnTo>
                  <a:lnTo>
                    <a:pt x="206" y="279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9385300" y="4114800"/>
              <a:ext cx="327025" cy="173038"/>
            </a:xfrm>
            <a:custGeom>
              <a:avLst/>
              <a:gdLst>
                <a:gd name="T0" fmla="*/ 72 w 206"/>
                <a:gd name="T1" fmla="*/ 21 h 109"/>
                <a:gd name="T2" fmla="*/ 81 w 206"/>
                <a:gd name="T3" fmla="*/ 16 h 109"/>
                <a:gd name="T4" fmla="*/ 94 w 206"/>
                <a:gd name="T5" fmla="*/ 11 h 109"/>
                <a:gd name="T6" fmla="*/ 107 w 206"/>
                <a:gd name="T7" fmla="*/ 8 h 109"/>
                <a:gd name="T8" fmla="*/ 121 w 206"/>
                <a:gd name="T9" fmla="*/ 6 h 109"/>
                <a:gd name="T10" fmla="*/ 139 w 206"/>
                <a:gd name="T11" fmla="*/ 3 h 109"/>
                <a:gd name="T12" fmla="*/ 161 w 206"/>
                <a:gd name="T13" fmla="*/ 0 h 109"/>
                <a:gd name="T14" fmla="*/ 179 w 206"/>
                <a:gd name="T15" fmla="*/ 0 h 109"/>
                <a:gd name="T16" fmla="*/ 206 w 206"/>
                <a:gd name="T17" fmla="*/ 0 h 109"/>
                <a:gd name="T18" fmla="*/ 206 w 206"/>
                <a:gd name="T19" fmla="*/ 54 h 109"/>
                <a:gd name="T20" fmla="*/ 103 w 206"/>
                <a:gd name="T21" fmla="*/ 82 h 109"/>
                <a:gd name="T22" fmla="*/ 0 w 206"/>
                <a:gd name="T23" fmla="*/ 109 h 109"/>
                <a:gd name="T24" fmla="*/ 0 w 206"/>
                <a:gd name="T25" fmla="*/ 33 h 109"/>
                <a:gd name="T26" fmla="*/ 23 w 206"/>
                <a:gd name="T27" fmla="*/ 33 h 109"/>
                <a:gd name="T28" fmla="*/ 40 w 206"/>
                <a:gd name="T29" fmla="*/ 28 h 109"/>
                <a:gd name="T30" fmla="*/ 58 w 206"/>
                <a:gd name="T31" fmla="*/ 26 h 109"/>
                <a:gd name="T32" fmla="*/ 72 w 206"/>
                <a:gd name="T33" fmla="*/ 21 h 109"/>
                <a:gd name="T34" fmla="*/ 72 w 206"/>
                <a:gd name="T35" fmla="*/ 2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109">
                  <a:moveTo>
                    <a:pt x="72" y="21"/>
                  </a:moveTo>
                  <a:lnTo>
                    <a:pt x="81" y="16"/>
                  </a:lnTo>
                  <a:lnTo>
                    <a:pt x="94" y="11"/>
                  </a:lnTo>
                  <a:lnTo>
                    <a:pt x="107" y="8"/>
                  </a:lnTo>
                  <a:lnTo>
                    <a:pt x="121" y="6"/>
                  </a:lnTo>
                  <a:lnTo>
                    <a:pt x="139" y="3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206" y="0"/>
                  </a:lnTo>
                  <a:lnTo>
                    <a:pt x="206" y="54"/>
                  </a:lnTo>
                  <a:lnTo>
                    <a:pt x="103" y="82"/>
                  </a:lnTo>
                  <a:lnTo>
                    <a:pt x="0" y="109"/>
                  </a:lnTo>
                  <a:lnTo>
                    <a:pt x="0" y="33"/>
                  </a:lnTo>
                  <a:lnTo>
                    <a:pt x="23" y="33"/>
                  </a:lnTo>
                  <a:lnTo>
                    <a:pt x="40" y="28"/>
                  </a:lnTo>
                  <a:lnTo>
                    <a:pt x="58" y="26"/>
                  </a:lnTo>
                  <a:lnTo>
                    <a:pt x="72" y="21"/>
                  </a:lnTo>
                  <a:lnTo>
                    <a:pt x="72" y="21"/>
                  </a:lnTo>
                </a:path>
              </a:pathLst>
            </a:custGeom>
            <a:grpFill/>
            <a:ln w="4286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" name="Freeform 14"/>
          <p:cNvSpPr/>
          <p:nvPr/>
        </p:nvSpPr>
        <p:spPr>
          <a:xfrm>
            <a:off x="2103438" y="3605213"/>
            <a:ext cx="1385887" cy="357187"/>
          </a:xfrm>
          <a:custGeom>
            <a:avLst/>
            <a:gdLst>
              <a:gd name="txL" fmla="*/ 0 w 873"/>
              <a:gd name="txT" fmla="*/ 0 h 225"/>
              <a:gd name="txR" fmla="*/ 873 w 873"/>
              <a:gd name="txB" fmla="*/ 225 h 225"/>
            </a:gdLst>
            <a:ahLst/>
            <a:cxnLst>
              <a:cxn ang="0">
                <a:pos x="13" y="197"/>
              </a:cxn>
              <a:cxn ang="0">
                <a:pos x="4" y="182"/>
              </a:cxn>
              <a:cxn ang="0">
                <a:pos x="0" y="172"/>
              </a:cxn>
              <a:cxn ang="0">
                <a:pos x="4" y="164"/>
              </a:cxn>
              <a:cxn ang="0">
                <a:pos x="9" y="159"/>
              </a:cxn>
              <a:cxn ang="0">
                <a:pos x="27" y="157"/>
              </a:cxn>
              <a:cxn ang="0">
                <a:pos x="45" y="154"/>
              </a:cxn>
              <a:cxn ang="0">
                <a:pos x="67" y="154"/>
              </a:cxn>
              <a:cxn ang="0">
                <a:pos x="98" y="154"/>
              </a:cxn>
              <a:cxn ang="0">
                <a:pos x="134" y="152"/>
              </a:cxn>
              <a:cxn ang="0">
                <a:pos x="174" y="144"/>
              </a:cxn>
              <a:cxn ang="0">
                <a:pos x="227" y="134"/>
              </a:cxn>
              <a:cxn ang="0">
                <a:pos x="290" y="119"/>
              </a:cxn>
              <a:cxn ang="0">
                <a:pos x="352" y="104"/>
              </a:cxn>
              <a:cxn ang="0">
                <a:pos x="423" y="86"/>
              </a:cxn>
              <a:cxn ang="0">
                <a:pos x="499" y="63"/>
              </a:cxn>
              <a:cxn ang="0">
                <a:pos x="570" y="40"/>
              </a:cxn>
              <a:cxn ang="0">
                <a:pos x="637" y="25"/>
              </a:cxn>
              <a:cxn ang="0">
                <a:pos x="686" y="12"/>
              </a:cxn>
              <a:cxn ang="0">
                <a:pos x="722" y="5"/>
              </a:cxn>
              <a:cxn ang="0">
                <a:pos x="748" y="0"/>
              </a:cxn>
              <a:cxn ang="0">
                <a:pos x="771" y="0"/>
              </a:cxn>
              <a:cxn ang="0">
                <a:pos x="793" y="5"/>
              </a:cxn>
              <a:cxn ang="0">
                <a:pos x="815" y="12"/>
              </a:cxn>
              <a:cxn ang="0">
                <a:pos x="837" y="23"/>
              </a:cxn>
              <a:cxn ang="0">
                <a:pos x="855" y="38"/>
              </a:cxn>
              <a:cxn ang="0">
                <a:pos x="868" y="48"/>
              </a:cxn>
              <a:cxn ang="0">
                <a:pos x="873" y="56"/>
              </a:cxn>
              <a:cxn ang="0">
                <a:pos x="873" y="63"/>
              </a:cxn>
              <a:cxn ang="0">
                <a:pos x="864" y="73"/>
              </a:cxn>
              <a:cxn ang="0">
                <a:pos x="846" y="83"/>
              </a:cxn>
              <a:cxn ang="0">
                <a:pos x="820" y="88"/>
              </a:cxn>
              <a:cxn ang="0">
                <a:pos x="784" y="96"/>
              </a:cxn>
              <a:cxn ang="0">
                <a:pos x="757" y="101"/>
              </a:cxn>
              <a:cxn ang="0">
                <a:pos x="735" y="104"/>
              </a:cxn>
              <a:cxn ang="0">
                <a:pos x="717" y="106"/>
              </a:cxn>
              <a:cxn ang="0">
                <a:pos x="699" y="106"/>
              </a:cxn>
              <a:cxn ang="0">
                <a:pos x="673" y="111"/>
              </a:cxn>
              <a:cxn ang="0">
                <a:pos x="628" y="121"/>
              </a:cxn>
              <a:cxn ang="0">
                <a:pos x="597" y="126"/>
              </a:cxn>
              <a:cxn ang="0">
                <a:pos x="561" y="134"/>
              </a:cxn>
              <a:cxn ang="0">
                <a:pos x="526" y="142"/>
              </a:cxn>
              <a:cxn ang="0">
                <a:pos x="445" y="157"/>
              </a:cxn>
              <a:cxn ang="0">
                <a:pos x="374" y="172"/>
              </a:cxn>
              <a:cxn ang="0">
                <a:pos x="312" y="185"/>
              </a:cxn>
              <a:cxn ang="0">
                <a:pos x="258" y="197"/>
              </a:cxn>
              <a:cxn ang="0">
                <a:pos x="205" y="210"/>
              </a:cxn>
              <a:cxn ang="0">
                <a:pos x="165" y="217"/>
              </a:cxn>
              <a:cxn ang="0">
                <a:pos x="129" y="223"/>
              </a:cxn>
              <a:cxn ang="0">
                <a:pos x="102" y="225"/>
              </a:cxn>
              <a:cxn ang="0">
                <a:pos x="85" y="223"/>
              </a:cxn>
              <a:cxn ang="0">
                <a:pos x="62" y="220"/>
              </a:cxn>
              <a:cxn ang="0">
                <a:pos x="45" y="212"/>
              </a:cxn>
              <a:cxn ang="0">
                <a:pos x="22" y="202"/>
              </a:cxn>
            </a:cxnLst>
            <a:rect l="txL" t="txT" r="txR" b="txB"/>
            <a:pathLst>
              <a:path w="873" h="225">
                <a:moveTo>
                  <a:pt x="22" y="202"/>
                </a:moveTo>
                <a:lnTo>
                  <a:pt x="13" y="197"/>
                </a:lnTo>
                <a:lnTo>
                  <a:pt x="9" y="190"/>
                </a:lnTo>
                <a:lnTo>
                  <a:pt x="4" y="182"/>
                </a:lnTo>
                <a:lnTo>
                  <a:pt x="0" y="177"/>
                </a:lnTo>
                <a:lnTo>
                  <a:pt x="0" y="172"/>
                </a:lnTo>
                <a:lnTo>
                  <a:pt x="0" y="169"/>
                </a:lnTo>
                <a:lnTo>
                  <a:pt x="4" y="164"/>
                </a:lnTo>
                <a:lnTo>
                  <a:pt x="4" y="162"/>
                </a:lnTo>
                <a:lnTo>
                  <a:pt x="9" y="159"/>
                </a:lnTo>
                <a:lnTo>
                  <a:pt x="18" y="157"/>
                </a:lnTo>
                <a:lnTo>
                  <a:pt x="27" y="157"/>
                </a:lnTo>
                <a:lnTo>
                  <a:pt x="36" y="157"/>
                </a:lnTo>
                <a:lnTo>
                  <a:pt x="45" y="154"/>
                </a:lnTo>
                <a:lnTo>
                  <a:pt x="53" y="154"/>
                </a:lnTo>
                <a:lnTo>
                  <a:pt x="67" y="154"/>
                </a:lnTo>
                <a:lnTo>
                  <a:pt x="80" y="154"/>
                </a:lnTo>
                <a:lnTo>
                  <a:pt x="98" y="154"/>
                </a:lnTo>
                <a:lnTo>
                  <a:pt x="116" y="154"/>
                </a:lnTo>
                <a:lnTo>
                  <a:pt x="134" y="152"/>
                </a:lnTo>
                <a:lnTo>
                  <a:pt x="151" y="149"/>
                </a:lnTo>
                <a:lnTo>
                  <a:pt x="174" y="144"/>
                </a:lnTo>
                <a:lnTo>
                  <a:pt x="200" y="142"/>
                </a:lnTo>
                <a:lnTo>
                  <a:pt x="227" y="134"/>
                </a:lnTo>
                <a:lnTo>
                  <a:pt x="258" y="126"/>
                </a:lnTo>
                <a:lnTo>
                  <a:pt x="290" y="119"/>
                </a:lnTo>
                <a:lnTo>
                  <a:pt x="321" y="111"/>
                </a:lnTo>
                <a:lnTo>
                  <a:pt x="352" y="104"/>
                </a:lnTo>
                <a:lnTo>
                  <a:pt x="387" y="93"/>
                </a:lnTo>
                <a:lnTo>
                  <a:pt x="423" y="86"/>
                </a:lnTo>
                <a:lnTo>
                  <a:pt x="459" y="76"/>
                </a:lnTo>
                <a:lnTo>
                  <a:pt x="499" y="63"/>
                </a:lnTo>
                <a:lnTo>
                  <a:pt x="534" y="50"/>
                </a:lnTo>
                <a:lnTo>
                  <a:pt x="570" y="40"/>
                </a:lnTo>
                <a:lnTo>
                  <a:pt x="606" y="33"/>
                </a:lnTo>
                <a:lnTo>
                  <a:pt x="637" y="25"/>
                </a:lnTo>
                <a:lnTo>
                  <a:pt x="664" y="18"/>
                </a:lnTo>
                <a:lnTo>
                  <a:pt x="686" y="12"/>
                </a:lnTo>
                <a:lnTo>
                  <a:pt x="708" y="10"/>
                </a:lnTo>
                <a:lnTo>
                  <a:pt x="722" y="5"/>
                </a:lnTo>
                <a:lnTo>
                  <a:pt x="735" y="2"/>
                </a:lnTo>
                <a:lnTo>
                  <a:pt x="748" y="0"/>
                </a:lnTo>
                <a:lnTo>
                  <a:pt x="757" y="0"/>
                </a:lnTo>
                <a:lnTo>
                  <a:pt x="771" y="0"/>
                </a:lnTo>
                <a:lnTo>
                  <a:pt x="779" y="2"/>
                </a:lnTo>
                <a:lnTo>
                  <a:pt x="793" y="5"/>
                </a:lnTo>
                <a:lnTo>
                  <a:pt x="806" y="7"/>
                </a:lnTo>
                <a:lnTo>
                  <a:pt x="815" y="12"/>
                </a:lnTo>
                <a:lnTo>
                  <a:pt x="828" y="15"/>
                </a:lnTo>
                <a:lnTo>
                  <a:pt x="837" y="23"/>
                </a:lnTo>
                <a:lnTo>
                  <a:pt x="846" y="30"/>
                </a:lnTo>
                <a:lnTo>
                  <a:pt x="855" y="38"/>
                </a:lnTo>
                <a:lnTo>
                  <a:pt x="860" y="43"/>
                </a:lnTo>
                <a:lnTo>
                  <a:pt x="868" y="48"/>
                </a:lnTo>
                <a:lnTo>
                  <a:pt x="868" y="50"/>
                </a:lnTo>
                <a:lnTo>
                  <a:pt x="873" y="56"/>
                </a:lnTo>
                <a:lnTo>
                  <a:pt x="873" y="58"/>
                </a:lnTo>
                <a:lnTo>
                  <a:pt x="873" y="63"/>
                </a:lnTo>
                <a:lnTo>
                  <a:pt x="868" y="68"/>
                </a:lnTo>
                <a:lnTo>
                  <a:pt x="864" y="73"/>
                </a:lnTo>
                <a:lnTo>
                  <a:pt x="855" y="78"/>
                </a:lnTo>
                <a:lnTo>
                  <a:pt x="846" y="83"/>
                </a:lnTo>
                <a:lnTo>
                  <a:pt x="833" y="86"/>
                </a:lnTo>
                <a:lnTo>
                  <a:pt x="820" y="88"/>
                </a:lnTo>
                <a:lnTo>
                  <a:pt x="802" y="93"/>
                </a:lnTo>
                <a:lnTo>
                  <a:pt x="784" y="96"/>
                </a:lnTo>
                <a:lnTo>
                  <a:pt x="771" y="99"/>
                </a:lnTo>
                <a:lnTo>
                  <a:pt x="757" y="101"/>
                </a:lnTo>
                <a:lnTo>
                  <a:pt x="744" y="101"/>
                </a:lnTo>
                <a:lnTo>
                  <a:pt x="735" y="104"/>
                </a:lnTo>
                <a:lnTo>
                  <a:pt x="726" y="106"/>
                </a:lnTo>
                <a:lnTo>
                  <a:pt x="717" y="106"/>
                </a:lnTo>
                <a:lnTo>
                  <a:pt x="708" y="106"/>
                </a:lnTo>
                <a:lnTo>
                  <a:pt x="699" y="106"/>
                </a:lnTo>
                <a:lnTo>
                  <a:pt x="690" y="109"/>
                </a:lnTo>
                <a:lnTo>
                  <a:pt x="673" y="111"/>
                </a:lnTo>
                <a:lnTo>
                  <a:pt x="650" y="116"/>
                </a:lnTo>
                <a:lnTo>
                  <a:pt x="628" y="121"/>
                </a:lnTo>
                <a:lnTo>
                  <a:pt x="610" y="124"/>
                </a:lnTo>
                <a:lnTo>
                  <a:pt x="597" y="126"/>
                </a:lnTo>
                <a:lnTo>
                  <a:pt x="579" y="129"/>
                </a:lnTo>
                <a:lnTo>
                  <a:pt x="561" y="134"/>
                </a:lnTo>
                <a:lnTo>
                  <a:pt x="543" y="137"/>
                </a:lnTo>
                <a:lnTo>
                  <a:pt x="526" y="142"/>
                </a:lnTo>
                <a:lnTo>
                  <a:pt x="485" y="149"/>
                </a:lnTo>
                <a:lnTo>
                  <a:pt x="445" y="157"/>
                </a:lnTo>
                <a:lnTo>
                  <a:pt x="410" y="164"/>
                </a:lnTo>
                <a:lnTo>
                  <a:pt x="374" y="172"/>
                </a:lnTo>
                <a:lnTo>
                  <a:pt x="343" y="180"/>
                </a:lnTo>
                <a:lnTo>
                  <a:pt x="312" y="185"/>
                </a:lnTo>
                <a:lnTo>
                  <a:pt x="285" y="192"/>
                </a:lnTo>
                <a:lnTo>
                  <a:pt x="258" y="197"/>
                </a:lnTo>
                <a:lnTo>
                  <a:pt x="232" y="205"/>
                </a:lnTo>
                <a:lnTo>
                  <a:pt x="205" y="210"/>
                </a:lnTo>
                <a:lnTo>
                  <a:pt x="183" y="215"/>
                </a:lnTo>
                <a:lnTo>
                  <a:pt x="165" y="217"/>
                </a:lnTo>
                <a:lnTo>
                  <a:pt x="147" y="220"/>
                </a:lnTo>
                <a:lnTo>
                  <a:pt x="129" y="223"/>
                </a:lnTo>
                <a:lnTo>
                  <a:pt x="116" y="225"/>
                </a:lnTo>
                <a:lnTo>
                  <a:pt x="102" y="225"/>
                </a:lnTo>
                <a:lnTo>
                  <a:pt x="94" y="225"/>
                </a:lnTo>
                <a:lnTo>
                  <a:pt x="85" y="223"/>
                </a:lnTo>
                <a:lnTo>
                  <a:pt x="71" y="223"/>
                </a:lnTo>
                <a:lnTo>
                  <a:pt x="62" y="220"/>
                </a:lnTo>
                <a:lnTo>
                  <a:pt x="53" y="215"/>
                </a:lnTo>
                <a:lnTo>
                  <a:pt x="45" y="212"/>
                </a:lnTo>
                <a:lnTo>
                  <a:pt x="31" y="207"/>
                </a:lnTo>
                <a:lnTo>
                  <a:pt x="22" y="202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3" name="Freeform 15"/>
          <p:cNvSpPr/>
          <p:nvPr/>
        </p:nvSpPr>
        <p:spPr>
          <a:xfrm>
            <a:off x="2316163" y="3881438"/>
            <a:ext cx="501650" cy="1182687"/>
          </a:xfrm>
          <a:custGeom>
            <a:avLst/>
            <a:gdLst>
              <a:gd name="txL" fmla="*/ 0 w 316"/>
              <a:gd name="txT" fmla="*/ 0 h 745"/>
              <a:gd name="txR" fmla="*/ 316 w 316"/>
              <a:gd name="txB" fmla="*/ 745 h 745"/>
            </a:gdLst>
            <a:ahLst/>
            <a:cxnLst>
              <a:cxn ang="0">
                <a:pos x="80" y="717"/>
              </a:cxn>
              <a:cxn ang="0">
                <a:pos x="71" y="737"/>
              </a:cxn>
              <a:cxn ang="0">
                <a:pos x="62" y="745"/>
              </a:cxn>
              <a:cxn ang="0">
                <a:pos x="49" y="737"/>
              </a:cxn>
              <a:cxn ang="0">
                <a:pos x="35" y="717"/>
              </a:cxn>
              <a:cxn ang="0">
                <a:pos x="17" y="684"/>
              </a:cxn>
              <a:cxn ang="0">
                <a:pos x="4" y="653"/>
              </a:cxn>
              <a:cxn ang="0">
                <a:pos x="0" y="636"/>
              </a:cxn>
              <a:cxn ang="0">
                <a:pos x="4" y="621"/>
              </a:cxn>
              <a:cxn ang="0">
                <a:pos x="13" y="593"/>
              </a:cxn>
              <a:cxn ang="0">
                <a:pos x="31" y="557"/>
              </a:cxn>
              <a:cxn ang="0">
                <a:pos x="35" y="542"/>
              </a:cxn>
              <a:cxn ang="0">
                <a:pos x="40" y="522"/>
              </a:cxn>
              <a:cxn ang="0">
                <a:pos x="44" y="491"/>
              </a:cxn>
              <a:cxn ang="0">
                <a:pos x="49" y="454"/>
              </a:cxn>
              <a:cxn ang="0">
                <a:pos x="49" y="408"/>
              </a:cxn>
              <a:cxn ang="0">
                <a:pos x="53" y="355"/>
              </a:cxn>
              <a:cxn ang="0">
                <a:pos x="58" y="294"/>
              </a:cxn>
              <a:cxn ang="0">
                <a:pos x="62" y="223"/>
              </a:cxn>
              <a:cxn ang="0">
                <a:pos x="66" y="147"/>
              </a:cxn>
              <a:cxn ang="0">
                <a:pos x="71" y="61"/>
              </a:cxn>
              <a:cxn ang="0">
                <a:pos x="89" y="16"/>
              </a:cxn>
              <a:cxn ang="0">
                <a:pos x="120" y="56"/>
              </a:cxn>
              <a:cxn ang="0">
                <a:pos x="133" y="99"/>
              </a:cxn>
              <a:cxn ang="0">
                <a:pos x="133" y="127"/>
              </a:cxn>
              <a:cxn ang="0">
                <a:pos x="133" y="155"/>
              </a:cxn>
              <a:cxn ang="0">
                <a:pos x="129" y="190"/>
              </a:cxn>
              <a:cxn ang="0">
                <a:pos x="129" y="233"/>
              </a:cxn>
              <a:cxn ang="0">
                <a:pos x="124" y="284"/>
              </a:cxn>
              <a:cxn ang="0">
                <a:pos x="120" y="340"/>
              </a:cxn>
              <a:cxn ang="0">
                <a:pos x="120" y="390"/>
              </a:cxn>
              <a:cxn ang="0">
                <a:pos x="120" y="428"/>
              </a:cxn>
              <a:cxn ang="0">
                <a:pos x="120" y="459"/>
              </a:cxn>
              <a:cxn ang="0">
                <a:pos x="120" y="479"/>
              </a:cxn>
              <a:cxn ang="0">
                <a:pos x="124" y="486"/>
              </a:cxn>
              <a:cxn ang="0">
                <a:pos x="129" y="489"/>
              </a:cxn>
              <a:cxn ang="0">
                <a:pos x="142" y="484"/>
              </a:cxn>
              <a:cxn ang="0">
                <a:pos x="160" y="471"/>
              </a:cxn>
              <a:cxn ang="0">
                <a:pos x="182" y="454"/>
              </a:cxn>
              <a:cxn ang="0">
                <a:pos x="209" y="428"/>
              </a:cxn>
              <a:cxn ang="0">
                <a:pos x="240" y="400"/>
              </a:cxn>
              <a:cxn ang="0">
                <a:pos x="267" y="380"/>
              </a:cxn>
              <a:cxn ang="0">
                <a:pos x="289" y="365"/>
              </a:cxn>
              <a:cxn ang="0">
                <a:pos x="302" y="357"/>
              </a:cxn>
              <a:cxn ang="0">
                <a:pos x="311" y="355"/>
              </a:cxn>
              <a:cxn ang="0">
                <a:pos x="316" y="357"/>
              </a:cxn>
              <a:cxn ang="0">
                <a:pos x="311" y="370"/>
              </a:cxn>
              <a:cxn ang="0">
                <a:pos x="298" y="390"/>
              </a:cxn>
              <a:cxn ang="0">
                <a:pos x="280" y="421"/>
              </a:cxn>
              <a:cxn ang="0">
                <a:pos x="249" y="461"/>
              </a:cxn>
              <a:cxn ang="0">
                <a:pos x="213" y="509"/>
              </a:cxn>
              <a:cxn ang="0">
                <a:pos x="178" y="555"/>
              </a:cxn>
              <a:cxn ang="0">
                <a:pos x="147" y="598"/>
              </a:cxn>
              <a:cxn ang="0">
                <a:pos x="124" y="633"/>
              </a:cxn>
              <a:cxn ang="0">
                <a:pos x="102" y="664"/>
              </a:cxn>
              <a:cxn ang="0">
                <a:pos x="93" y="689"/>
              </a:cxn>
            </a:cxnLst>
            <a:rect l="txL" t="txT" r="txR" b="txB"/>
            <a:pathLst>
              <a:path w="316" h="745">
                <a:moveTo>
                  <a:pt x="89" y="694"/>
                </a:moveTo>
                <a:lnTo>
                  <a:pt x="84" y="707"/>
                </a:lnTo>
                <a:lnTo>
                  <a:pt x="80" y="717"/>
                </a:lnTo>
                <a:lnTo>
                  <a:pt x="80" y="727"/>
                </a:lnTo>
                <a:lnTo>
                  <a:pt x="75" y="732"/>
                </a:lnTo>
                <a:lnTo>
                  <a:pt x="71" y="737"/>
                </a:lnTo>
                <a:lnTo>
                  <a:pt x="66" y="742"/>
                </a:lnTo>
                <a:lnTo>
                  <a:pt x="62" y="745"/>
                </a:lnTo>
                <a:lnTo>
                  <a:pt x="58" y="742"/>
                </a:lnTo>
                <a:lnTo>
                  <a:pt x="53" y="742"/>
                </a:lnTo>
                <a:lnTo>
                  <a:pt x="49" y="737"/>
                </a:lnTo>
                <a:lnTo>
                  <a:pt x="44" y="732"/>
                </a:lnTo>
                <a:lnTo>
                  <a:pt x="40" y="727"/>
                </a:lnTo>
                <a:lnTo>
                  <a:pt x="35" y="717"/>
                </a:lnTo>
                <a:lnTo>
                  <a:pt x="31" y="707"/>
                </a:lnTo>
                <a:lnTo>
                  <a:pt x="26" y="694"/>
                </a:lnTo>
                <a:lnTo>
                  <a:pt x="17" y="684"/>
                </a:lnTo>
                <a:lnTo>
                  <a:pt x="13" y="671"/>
                </a:lnTo>
                <a:lnTo>
                  <a:pt x="9" y="661"/>
                </a:lnTo>
                <a:lnTo>
                  <a:pt x="4" y="653"/>
                </a:lnTo>
                <a:lnTo>
                  <a:pt x="4" y="646"/>
                </a:lnTo>
                <a:lnTo>
                  <a:pt x="0" y="641"/>
                </a:lnTo>
                <a:lnTo>
                  <a:pt x="0" y="636"/>
                </a:lnTo>
                <a:lnTo>
                  <a:pt x="4" y="633"/>
                </a:lnTo>
                <a:lnTo>
                  <a:pt x="4" y="626"/>
                </a:lnTo>
                <a:lnTo>
                  <a:pt x="4" y="621"/>
                </a:lnTo>
                <a:lnTo>
                  <a:pt x="9" y="610"/>
                </a:lnTo>
                <a:lnTo>
                  <a:pt x="9" y="603"/>
                </a:lnTo>
                <a:lnTo>
                  <a:pt x="13" y="593"/>
                </a:lnTo>
                <a:lnTo>
                  <a:pt x="17" y="580"/>
                </a:lnTo>
                <a:lnTo>
                  <a:pt x="22" y="570"/>
                </a:lnTo>
                <a:lnTo>
                  <a:pt x="31" y="557"/>
                </a:lnTo>
                <a:lnTo>
                  <a:pt x="31" y="552"/>
                </a:lnTo>
                <a:lnTo>
                  <a:pt x="31" y="547"/>
                </a:lnTo>
                <a:lnTo>
                  <a:pt x="35" y="542"/>
                </a:lnTo>
                <a:lnTo>
                  <a:pt x="35" y="537"/>
                </a:lnTo>
                <a:lnTo>
                  <a:pt x="35" y="529"/>
                </a:lnTo>
                <a:lnTo>
                  <a:pt x="40" y="522"/>
                </a:lnTo>
                <a:lnTo>
                  <a:pt x="40" y="512"/>
                </a:lnTo>
                <a:lnTo>
                  <a:pt x="40" y="502"/>
                </a:lnTo>
                <a:lnTo>
                  <a:pt x="44" y="491"/>
                </a:lnTo>
                <a:lnTo>
                  <a:pt x="44" y="479"/>
                </a:lnTo>
                <a:lnTo>
                  <a:pt x="44" y="466"/>
                </a:lnTo>
                <a:lnTo>
                  <a:pt x="49" y="454"/>
                </a:lnTo>
                <a:lnTo>
                  <a:pt x="49" y="438"/>
                </a:lnTo>
                <a:lnTo>
                  <a:pt x="49" y="423"/>
                </a:lnTo>
                <a:lnTo>
                  <a:pt x="49" y="408"/>
                </a:lnTo>
                <a:lnTo>
                  <a:pt x="53" y="390"/>
                </a:lnTo>
                <a:lnTo>
                  <a:pt x="53" y="373"/>
                </a:lnTo>
                <a:lnTo>
                  <a:pt x="53" y="355"/>
                </a:lnTo>
                <a:lnTo>
                  <a:pt x="58" y="335"/>
                </a:lnTo>
                <a:lnTo>
                  <a:pt x="58" y="314"/>
                </a:lnTo>
                <a:lnTo>
                  <a:pt x="58" y="294"/>
                </a:lnTo>
                <a:lnTo>
                  <a:pt x="58" y="271"/>
                </a:lnTo>
                <a:lnTo>
                  <a:pt x="62" y="249"/>
                </a:lnTo>
                <a:lnTo>
                  <a:pt x="62" y="223"/>
                </a:lnTo>
                <a:lnTo>
                  <a:pt x="62" y="200"/>
                </a:lnTo>
                <a:lnTo>
                  <a:pt x="66" y="173"/>
                </a:lnTo>
                <a:lnTo>
                  <a:pt x="66" y="147"/>
                </a:lnTo>
                <a:lnTo>
                  <a:pt x="66" y="119"/>
                </a:lnTo>
                <a:lnTo>
                  <a:pt x="71" y="92"/>
                </a:lnTo>
                <a:lnTo>
                  <a:pt x="71" y="61"/>
                </a:lnTo>
                <a:lnTo>
                  <a:pt x="71" y="33"/>
                </a:lnTo>
                <a:lnTo>
                  <a:pt x="75" y="0"/>
                </a:lnTo>
                <a:lnTo>
                  <a:pt x="89" y="16"/>
                </a:lnTo>
                <a:lnTo>
                  <a:pt x="98" y="28"/>
                </a:lnTo>
                <a:lnTo>
                  <a:pt x="111" y="43"/>
                </a:lnTo>
                <a:lnTo>
                  <a:pt x="120" y="56"/>
                </a:lnTo>
                <a:lnTo>
                  <a:pt x="124" y="71"/>
                </a:lnTo>
                <a:lnTo>
                  <a:pt x="129" y="87"/>
                </a:lnTo>
                <a:lnTo>
                  <a:pt x="133" y="99"/>
                </a:lnTo>
                <a:lnTo>
                  <a:pt x="133" y="112"/>
                </a:lnTo>
                <a:lnTo>
                  <a:pt x="133" y="119"/>
                </a:lnTo>
                <a:lnTo>
                  <a:pt x="133" y="127"/>
                </a:lnTo>
                <a:lnTo>
                  <a:pt x="133" y="135"/>
                </a:lnTo>
                <a:lnTo>
                  <a:pt x="133" y="145"/>
                </a:lnTo>
                <a:lnTo>
                  <a:pt x="133" y="155"/>
                </a:lnTo>
                <a:lnTo>
                  <a:pt x="133" y="168"/>
                </a:lnTo>
                <a:lnTo>
                  <a:pt x="129" y="178"/>
                </a:lnTo>
                <a:lnTo>
                  <a:pt x="129" y="190"/>
                </a:lnTo>
                <a:lnTo>
                  <a:pt x="129" y="203"/>
                </a:lnTo>
                <a:lnTo>
                  <a:pt x="129" y="218"/>
                </a:lnTo>
                <a:lnTo>
                  <a:pt x="129" y="233"/>
                </a:lnTo>
                <a:lnTo>
                  <a:pt x="129" y="249"/>
                </a:lnTo>
                <a:lnTo>
                  <a:pt x="124" y="266"/>
                </a:lnTo>
                <a:lnTo>
                  <a:pt x="124" y="284"/>
                </a:lnTo>
                <a:lnTo>
                  <a:pt x="124" y="302"/>
                </a:lnTo>
                <a:lnTo>
                  <a:pt x="124" y="322"/>
                </a:lnTo>
                <a:lnTo>
                  <a:pt x="120" y="340"/>
                </a:lnTo>
                <a:lnTo>
                  <a:pt x="120" y="357"/>
                </a:lnTo>
                <a:lnTo>
                  <a:pt x="120" y="375"/>
                </a:lnTo>
                <a:lnTo>
                  <a:pt x="120" y="390"/>
                </a:lnTo>
                <a:lnTo>
                  <a:pt x="120" y="403"/>
                </a:lnTo>
                <a:lnTo>
                  <a:pt x="120" y="418"/>
                </a:lnTo>
                <a:lnTo>
                  <a:pt x="120" y="428"/>
                </a:lnTo>
                <a:lnTo>
                  <a:pt x="120" y="441"/>
                </a:lnTo>
                <a:lnTo>
                  <a:pt x="120" y="451"/>
                </a:lnTo>
                <a:lnTo>
                  <a:pt x="120" y="459"/>
                </a:lnTo>
                <a:lnTo>
                  <a:pt x="120" y="466"/>
                </a:lnTo>
                <a:lnTo>
                  <a:pt x="120" y="474"/>
                </a:lnTo>
                <a:lnTo>
                  <a:pt x="120" y="479"/>
                </a:lnTo>
                <a:lnTo>
                  <a:pt x="120" y="481"/>
                </a:lnTo>
                <a:lnTo>
                  <a:pt x="120" y="486"/>
                </a:lnTo>
                <a:lnTo>
                  <a:pt x="124" y="486"/>
                </a:lnTo>
                <a:lnTo>
                  <a:pt x="124" y="489"/>
                </a:lnTo>
                <a:lnTo>
                  <a:pt x="129" y="489"/>
                </a:lnTo>
                <a:lnTo>
                  <a:pt x="133" y="486"/>
                </a:lnTo>
                <a:lnTo>
                  <a:pt x="138" y="486"/>
                </a:lnTo>
                <a:lnTo>
                  <a:pt x="142" y="484"/>
                </a:lnTo>
                <a:lnTo>
                  <a:pt x="147" y="479"/>
                </a:lnTo>
                <a:lnTo>
                  <a:pt x="151" y="476"/>
                </a:lnTo>
                <a:lnTo>
                  <a:pt x="160" y="471"/>
                </a:lnTo>
                <a:lnTo>
                  <a:pt x="164" y="466"/>
                </a:lnTo>
                <a:lnTo>
                  <a:pt x="173" y="461"/>
                </a:lnTo>
                <a:lnTo>
                  <a:pt x="182" y="454"/>
                </a:lnTo>
                <a:lnTo>
                  <a:pt x="191" y="446"/>
                </a:lnTo>
                <a:lnTo>
                  <a:pt x="200" y="438"/>
                </a:lnTo>
                <a:lnTo>
                  <a:pt x="209" y="428"/>
                </a:lnTo>
                <a:lnTo>
                  <a:pt x="222" y="418"/>
                </a:lnTo>
                <a:lnTo>
                  <a:pt x="231" y="408"/>
                </a:lnTo>
                <a:lnTo>
                  <a:pt x="240" y="400"/>
                </a:lnTo>
                <a:lnTo>
                  <a:pt x="249" y="393"/>
                </a:lnTo>
                <a:lnTo>
                  <a:pt x="258" y="388"/>
                </a:lnTo>
                <a:lnTo>
                  <a:pt x="267" y="380"/>
                </a:lnTo>
                <a:lnTo>
                  <a:pt x="276" y="375"/>
                </a:lnTo>
                <a:lnTo>
                  <a:pt x="280" y="370"/>
                </a:lnTo>
                <a:lnTo>
                  <a:pt x="289" y="365"/>
                </a:lnTo>
                <a:lnTo>
                  <a:pt x="294" y="362"/>
                </a:lnTo>
                <a:lnTo>
                  <a:pt x="298" y="360"/>
                </a:lnTo>
                <a:lnTo>
                  <a:pt x="302" y="357"/>
                </a:lnTo>
                <a:lnTo>
                  <a:pt x="307" y="355"/>
                </a:lnTo>
                <a:lnTo>
                  <a:pt x="311" y="355"/>
                </a:lnTo>
                <a:lnTo>
                  <a:pt x="316" y="357"/>
                </a:lnTo>
                <a:lnTo>
                  <a:pt x="316" y="360"/>
                </a:lnTo>
                <a:lnTo>
                  <a:pt x="311" y="365"/>
                </a:lnTo>
                <a:lnTo>
                  <a:pt x="311" y="370"/>
                </a:lnTo>
                <a:lnTo>
                  <a:pt x="307" y="375"/>
                </a:lnTo>
                <a:lnTo>
                  <a:pt x="302" y="383"/>
                </a:lnTo>
                <a:lnTo>
                  <a:pt x="298" y="390"/>
                </a:lnTo>
                <a:lnTo>
                  <a:pt x="294" y="400"/>
                </a:lnTo>
                <a:lnTo>
                  <a:pt x="285" y="410"/>
                </a:lnTo>
                <a:lnTo>
                  <a:pt x="280" y="421"/>
                </a:lnTo>
                <a:lnTo>
                  <a:pt x="271" y="433"/>
                </a:lnTo>
                <a:lnTo>
                  <a:pt x="262" y="446"/>
                </a:lnTo>
                <a:lnTo>
                  <a:pt x="249" y="461"/>
                </a:lnTo>
                <a:lnTo>
                  <a:pt x="240" y="476"/>
                </a:lnTo>
                <a:lnTo>
                  <a:pt x="227" y="491"/>
                </a:lnTo>
                <a:lnTo>
                  <a:pt x="213" y="509"/>
                </a:lnTo>
                <a:lnTo>
                  <a:pt x="205" y="524"/>
                </a:lnTo>
                <a:lnTo>
                  <a:pt x="191" y="540"/>
                </a:lnTo>
                <a:lnTo>
                  <a:pt x="178" y="555"/>
                </a:lnTo>
                <a:lnTo>
                  <a:pt x="169" y="570"/>
                </a:lnTo>
                <a:lnTo>
                  <a:pt x="156" y="585"/>
                </a:lnTo>
                <a:lnTo>
                  <a:pt x="147" y="598"/>
                </a:lnTo>
                <a:lnTo>
                  <a:pt x="138" y="610"/>
                </a:lnTo>
                <a:lnTo>
                  <a:pt x="129" y="623"/>
                </a:lnTo>
                <a:lnTo>
                  <a:pt x="124" y="633"/>
                </a:lnTo>
                <a:lnTo>
                  <a:pt x="115" y="643"/>
                </a:lnTo>
                <a:lnTo>
                  <a:pt x="111" y="653"/>
                </a:lnTo>
                <a:lnTo>
                  <a:pt x="102" y="664"/>
                </a:lnTo>
                <a:lnTo>
                  <a:pt x="98" y="674"/>
                </a:lnTo>
                <a:lnTo>
                  <a:pt x="98" y="681"/>
                </a:lnTo>
                <a:lnTo>
                  <a:pt x="93" y="689"/>
                </a:lnTo>
                <a:lnTo>
                  <a:pt x="89" y="694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4" name="Freeform 16"/>
          <p:cNvSpPr/>
          <p:nvPr/>
        </p:nvSpPr>
        <p:spPr>
          <a:xfrm>
            <a:off x="2563813" y="3830638"/>
            <a:ext cx="1158875" cy="942975"/>
          </a:xfrm>
          <a:custGeom>
            <a:avLst/>
            <a:gdLst>
              <a:gd name="txL" fmla="*/ 0 w 730"/>
              <a:gd name="txT" fmla="*/ 0 h 594"/>
              <a:gd name="txR" fmla="*/ 730 w 730"/>
              <a:gd name="txB" fmla="*/ 594 h 594"/>
            </a:gdLst>
            <a:ahLst/>
            <a:cxnLst>
              <a:cxn ang="0">
                <a:pos x="592" y="486"/>
              </a:cxn>
              <a:cxn ang="0">
                <a:pos x="623" y="501"/>
              </a:cxn>
              <a:cxn ang="0">
                <a:pos x="654" y="513"/>
              </a:cxn>
              <a:cxn ang="0">
                <a:pos x="681" y="523"/>
              </a:cxn>
              <a:cxn ang="0">
                <a:pos x="699" y="534"/>
              </a:cxn>
              <a:cxn ang="0">
                <a:pos x="717" y="541"/>
              </a:cxn>
              <a:cxn ang="0">
                <a:pos x="725" y="549"/>
              </a:cxn>
              <a:cxn ang="0">
                <a:pos x="730" y="551"/>
              </a:cxn>
              <a:cxn ang="0">
                <a:pos x="730" y="556"/>
              </a:cxn>
              <a:cxn ang="0">
                <a:pos x="717" y="564"/>
              </a:cxn>
              <a:cxn ang="0">
                <a:pos x="694" y="572"/>
              </a:cxn>
              <a:cxn ang="0">
                <a:pos x="659" y="579"/>
              </a:cxn>
              <a:cxn ang="0">
                <a:pos x="614" y="587"/>
              </a:cxn>
              <a:cxn ang="0">
                <a:pos x="574" y="592"/>
              </a:cxn>
              <a:cxn ang="0">
                <a:pos x="534" y="594"/>
              </a:cxn>
              <a:cxn ang="0">
                <a:pos x="498" y="592"/>
              </a:cxn>
              <a:cxn ang="0">
                <a:pos x="472" y="584"/>
              </a:cxn>
              <a:cxn ang="0">
                <a:pos x="445" y="577"/>
              </a:cxn>
              <a:cxn ang="0">
                <a:pos x="423" y="566"/>
              </a:cxn>
              <a:cxn ang="0">
                <a:pos x="400" y="549"/>
              </a:cxn>
              <a:cxn ang="0">
                <a:pos x="391" y="536"/>
              </a:cxn>
              <a:cxn ang="0">
                <a:pos x="383" y="529"/>
              </a:cxn>
              <a:cxn ang="0">
                <a:pos x="374" y="516"/>
              </a:cxn>
              <a:cxn ang="0">
                <a:pos x="360" y="501"/>
              </a:cxn>
              <a:cxn ang="0">
                <a:pos x="347" y="480"/>
              </a:cxn>
              <a:cxn ang="0">
                <a:pos x="329" y="458"/>
              </a:cxn>
              <a:cxn ang="0">
                <a:pos x="311" y="430"/>
              </a:cxn>
              <a:cxn ang="0">
                <a:pos x="289" y="399"/>
              </a:cxn>
              <a:cxn ang="0">
                <a:pos x="262" y="367"/>
              </a:cxn>
              <a:cxn ang="0">
                <a:pos x="236" y="329"/>
              </a:cxn>
              <a:cxn ang="0">
                <a:pos x="204" y="288"/>
              </a:cxn>
              <a:cxn ang="0">
                <a:pos x="173" y="245"/>
              </a:cxn>
              <a:cxn ang="0">
                <a:pos x="138" y="197"/>
              </a:cxn>
              <a:cxn ang="0">
                <a:pos x="102" y="144"/>
              </a:cxn>
              <a:cxn ang="0">
                <a:pos x="62" y="88"/>
              </a:cxn>
              <a:cxn ang="0">
                <a:pos x="22" y="30"/>
              </a:cxn>
              <a:cxn ang="0">
                <a:pos x="53" y="0"/>
              </a:cxn>
              <a:cxn ang="0">
                <a:pos x="120" y="83"/>
              </a:cxn>
              <a:cxn ang="0">
                <a:pos x="187" y="162"/>
              </a:cxn>
              <a:cxn ang="0">
                <a:pos x="244" y="230"/>
              </a:cxn>
              <a:cxn ang="0">
                <a:pos x="307" y="291"/>
              </a:cxn>
              <a:cxn ang="0">
                <a:pos x="365" y="344"/>
              </a:cxn>
              <a:cxn ang="0">
                <a:pos x="427" y="394"/>
              </a:cxn>
              <a:cxn ang="0">
                <a:pos x="498" y="437"/>
              </a:cxn>
              <a:cxn ang="0">
                <a:pos x="574" y="478"/>
              </a:cxn>
            </a:cxnLst>
            <a:rect l="txL" t="txT" r="txR" b="txB"/>
            <a:pathLst>
              <a:path w="730" h="594">
                <a:moveTo>
                  <a:pt x="574" y="478"/>
                </a:moveTo>
                <a:lnTo>
                  <a:pt x="592" y="486"/>
                </a:lnTo>
                <a:lnTo>
                  <a:pt x="610" y="493"/>
                </a:lnTo>
                <a:lnTo>
                  <a:pt x="623" y="501"/>
                </a:lnTo>
                <a:lnTo>
                  <a:pt x="641" y="506"/>
                </a:lnTo>
                <a:lnTo>
                  <a:pt x="654" y="513"/>
                </a:lnTo>
                <a:lnTo>
                  <a:pt x="668" y="518"/>
                </a:lnTo>
                <a:lnTo>
                  <a:pt x="681" y="523"/>
                </a:lnTo>
                <a:lnTo>
                  <a:pt x="690" y="529"/>
                </a:lnTo>
                <a:lnTo>
                  <a:pt x="699" y="534"/>
                </a:lnTo>
                <a:lnTo>
                  <a:pt x="708" y="539"/>
                </a:lnTo>
                <a:lnTo>
                  <a:pt x="717" y="541"/>
                </a:lnTo>
                <a:lnTo>
                  <a:pt x="721" y="544"/>
                </a:lnTo>
                <a:lnTo>
                  <a:pt x="725" y="549"/>
                </a:lnTo>
                <a:lnTo>
                  <a:pt x="730" y="551"/>
                </a:lnTo>
                <a:lnTo>
                  <a:pt x="730" y="554"/>
                </a:lnTo>
                <a:lnTo>
                  <a:pt x="730" y="556"/>
                </a:lnTo>
                <a:lnTo>
                  <a:pt x="725" y="559"/>
                </a:lnTo>
                <a:lnTo>
                  <a:pt x="717" y="564"/>
                </a:lnTo>
                <a:lnTo>
                  <a:pt x="708" y="566"/>
                </a:lnTo>
                <a:lnTo>
                  <a:pt x="694" y="572"/>
                </a:lnTo>
                <a:lnTo>
                  <a:pt x="676" y="574"/>
                </a:lnTo>
                <a:lnTo>
                  <a:pt x="659" y="579"/>
                </a:lnTo>
                <a:lnTo>
                  <a:pt x="636" y="582"/>
                </a:lnTo>
                <a:lnTo>
                  <a:pt x="614" y="587"/>
                </a:lnTo>
                <a:lnTo>
                  <a:pt x="592" y="589"/>
                </a:lnTo>
                <a:lnTo>
                  <a:pt x="574" y="592"/>
                </a:lnTo>
                <a:lnTo>
                  <a:pt x="552" y="592"/>
                </a:lnTo>
                <a:lnTo>
                  <a:pt x="534" y="594"/>
                </a:lnTo>
                <a:lnTo>
                  <a:pt x="516" y="592"/>
                </a:lnTo>
                <a:lnTo>
                  <a:pt x="498" y="592"/>
                </a:lnTo>
                <a:lnTo>
                  <a:pt x="485" y="589"/>
                </a:lnTo>
                <a:lnTo>
                  <a:pt x="472" y="584"/>
                </a:lnTo>
                <a:lnTo>
                  <a:pt x="458" y="582"/>
                </a:lnTo>
                <a:lnTo>
                  <a:pt x="445" y="577"/>
                </a:lnTo>
                <a:lnTo>
                  <a:pt x="432" y="572"/>
                </a:lnTo>
                <a:lnTo>
                  <a:pt x="423" y="566"/>
                </a:lnTo>
                <a:lnTo>
                  <a:pt x="409" y="559"/>
                </a:lnTo>
                <a:lnTo>
                  <a:pt x="400" y="549"/>
                </a:lnTo>
                <a:lnTo>
                  <a:pt x="391" y="541"/>
                </a:lnTo>
                <a:lnTo>
                  <a:pt x="391" y="536"/>
                </a:lnTo>
                <a:lnTo>
                  <a:pt x="387" y="534"/>
                </a:lnTo>
                <a:lnTo>
                  <a:pt x="383" y="529"/>
                </a:lnTo>
                <a:lnTo>
                  <a:pt x="378" y="523"/>
                </a:lnTo>
                <a:lnTo>
                  <a:pt x="374" y="516"/>
                </a:lnTo>
                <a:lnTo>
                  <a:pt x="369" y="508"/>
                </a:lnTo>
                <a:lnTo>
                  <a:pt x="360" y="501"/>
                </a:lnTo>
                <a:lnTo>
                  <a:pt x="356" y="491"/>
                </a:lnTo>
                <a:lnTo>
                  <a:pt x="347" y="480"/>
                </a:lnTo>
                <a:lnTo>
                  <a:pt x="338" y="470"/>
                </a:lnTo>
                <a:lnTo>
                  <a:pt x="329" y="458"/>
                </a:lnTo>
                <a:lnTo>
                  <a:pt x="320" y="445"/>
                </a:lnTo>
                <a:lnTo>
                  <a:pt x="311" y="430"/>
                </a:lnTo>
                <a:lnTo>
                  <a:pt x="298" y="417"/>
                </a:lnTo>
                <a:lnTo>
                  <a:pt x="289" y="399"/>
                </a:lnTo>
                <a:lnTo>
                  <a:pt x="276" y="384"/>
                </a:lnTo>
                <a:lnTo>
                  <a:pt x="262" y="367"/>
                </a:lnTo>
                <a:lnTo>
                  <a:pt x="249" y="349"/>
                </a:lnTo>
                <a:lnTo>
                  <a:pt x="236" y="329"/>
                </a:lnTo>
                <a:lnTo>
                  <a:pt x="222" y="308"/>
                </a:lnTo>
                <a:lnTo>
                  <a:pt x="204" y="288"/>
                </a:lnTo>
                <a:lnTo>
                  <a:pt x="191" y="268"/>
                </a:lnTo>
                <a:lnTo>
                  <a:pt x="173" y="245"/>
                </a:lnTo>
                <a:lnTo>
                  <a:pt x="155" y="220"/>
                </a:lnTo>
                <a:lnTo>
                  <a:pt x="138" y="197"/>
                </a:lnTo>
                <a:lnTo>
                  <a:pt x="120" y="172"/>
                </a:lnTo>
                <a:lnTo>
                  <a:pt x="102" y="144"/>
                </a:lnTo>
                <a:lnTo>
                  <a:pt x="84" y="116"/>
                </a:lnTo>
                <a:lnTo>
                  <a:pt x="62" y="88"/>
                </a:lnTo>
                <a:lnTo>
                  <a:pt x="44" y="60"/>
                </a:lnTo>
                <a:lnTo>
                  <a:pt x="22" y="30"/>
                </a:lnTo>
                <a:lnTo>
                  <a:pt x="0" y="0"/>
                </a:lnTo>
                <a:lnTo>
                  <a:pt x="53" y="0"/>
                </a:lnTo>
                <a:lnTo>
                  <a:pt x="89" y="43"/>
                </a:lnTo>
                <a:lnTo>
                  <a:pt x="120" y="83"/>
                </a:lnTo>
                <a:lnTo>
                  <a:pt x="155" y="124"/>
                </a:lnTo>
                <a:lnTo>
                  <a:pt x="187" y="162"/>
                </a:lnTo>
                <a:lnTo>
                  <a:pt x="218" y="194"/>
                </a:lnTo>
                <a:lnTo>
                  <a:pt x="244" y="230"/>
                </a:lnTo>
                <a:lnTo>
                  <a:pt x="276" y="260"/>
                </a:lnTo>
                <a:lnTo>
                  <a:pt x="307" y="291"/>
                </a:lnTo>
                <a:lnTo>
                  <a:pt x="334" y="318"/>
                </a:lnTo>
                <a:lnTo>
                  <a:pt x="365" y="344"/>
                </a:lnTo>
                <a:lnTo>
                  <a:pt x="396" y="369"/>
                </a:lnTo>
                <a:lnTo>
                  <a:pt x="427" y="394"/>
                </a:lnTo>
                <a:lnTo>
                  <a:pt x="463" y="417"/>
                </a:lnTo>
                <a:lnTo>
                  <a:pt x="498" y="437"/>
                </a:lnTo>
                <a:lnTo>
                  <a:pt x="534" y="458"/>
                </a:lnTo>
                <a:lnTo>
                  <a:pt x="574" y="478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5" name="Freeform 17"/>
          <p:cNvSpPr/>
          <p:nvPr/>
        </p:nvSpPr>
        <p:spPr>
          <a:xfrm>
            <a:off x="2916238" y="3870325"/>
            <a:ext cx="438150" cy="422275"/>
          </a:xfrm>
          <a:custGeom>
            <a:avLst/>
            <a:gdLst>
              <a:gd name="txL" fmla="*/ 0 w 276"/>
              <a:gd name="txT" fmla="*/ 0 h 266"/>
              <a:gd name="txR" fmla="*/ 276 w 276"/>
              <a:gd name="txB" fmla="*/ 266 h 266"/>
            </a:gdLst>
            <a:ahLst/>
            <a:cxnLst>
              <a:cxn ang="0">
                <a:pos x="161" y="35"/>
              </a:cxn>
              <a:cxn ang="0">
                <a:pos x="152" y="25"/>
              </a:cxn>
              <a:cxn ang="0">
                <a:pos x="152" y="18"/>
              </a:cxn>
              <a:cxn ang="0">
                <a:pos x="152" y="7"/>
              </a:cxn>
              <a:cxn ang="0">
                <a:pos x="156" y="5"/>
              </a:cxn>
              <a:cxn ang="0">
                <a:pos x="161" y="2"/>
              </a:cxn>
              <a:cxn ang="0">
                <a:pos x="165" y="0"/>
              </a:cxn>
              <a:cxn ang="0">
                <a:pos x="169" y="0"/>
              </a:cxn>
              <a:cxn ang="0">
                <a:pos x="174" y="0"/>
              </a:cxn>
              <a:cxn ang="0">
                <a:pos x="183" y="0"/>
              </a:cxn>
              <a:cxn ang="0">
                <a:pos x="192" y="2"/>
              </a:cxn>
              <a:cxn ang="0">
                <a:pos x="201" y="7"/>
              </a:cxn>
              <a:cxn ang="0">
                <a:pos x="214" y="10"/>
              </a:cxn>
              <a:cxn ang="0">
                <a:pos x="223" y="15"/>
              </a:cxn>
              <a:cxn ang="0">
                <a:pos x="245" y="28"/>
              </a:cxn>
              <a:cxn ang="0">
                <a:pos x="259" y="40"/>
              </a:cxn>
              <a:cxn ang="0">
                <a:pos x="267" y="56"/>
              </a:cxn>
              <a:cxn ang="0">
                <a:pos x="272" y="71"/>
              </a:cxn>
              <a:cxn ang="0">
                <a:pos x="276" y="78"/>
              </a:cxn>
              <a:cxn ang="0">
                <a:pos x="272" y="88"/>
              </a:cxn>
              <a:cxn ang="0">
                <a:pos x="267" y="99"/>
              </a:cxn>
              <a:cxn ang="0">
                <a:pos x="263" y="109"/>
              </a:cxn>
              <a:cxn ang="0">
                <a:pos x="254" y="119"/>
              </a:cxn>
              <a:cxn ang="0">
                <a:pos x="241" y="129"/>
              </a:cxn>
              <a:cxn ang="0">
                <a:pos x="227" y="142"/>
              </a:cxn>
              <a:cxn ang="0">
                <a:pos x="214" y="154"/>
              </a:cxn>
              <a:cxn ang="0">
                <a:pos x="196" y="167"/>
              </a:cxn>
              <a:cxn ang="0">
                <a:pos x="174" y="180"/>
              </a:cxn>
              <a:cxn ang="0">
                <a:pos x="152" y="195"/>
              </a:cxn>
              <a:cxn ang="0">
                <a:pos x="129" y="207"/>
              </a:cxn>
              <a:cxn ang="0">
                <a:pos x="103" y="220"/>
              </a:cxn>
              <a:cxn ang="0">
                <a:pos x="71" y="235"/>
              </a:cxn>
              <a:cxn ang="0">
                <a:pos x="45" y="250"/>
              </a:cxn>
              <a:cxn ang="0">
                <a:pos x="14" y="266"/>
              </a:cxn>
              <a:cxn ang="0">
                <a:pos x="0" y="245"/>
              </a:cxn>
              <a:cxn ang="0">
                <a:pos x="27" y="220"/>
              </a:cxn>
              <a:cxn ang="0">
                <a:pos x="49" y="197"/>
              </a:cxn>
              <a:cxn ang="0">
                <a:pos x="71" y="175"/>
              </a:cxn>
              <a:cxn ang="0">
                <a:pos x="89" y="154"/>
              </a:cxn>
              <a:cxn ang="0">
                <a:pos x="107" y="137"/>
              </a:cxn>
              <a:cxn ang="0">
                <a:pos x="125" y="121"/>
              </a:cxn>
              <a:cxn ang="0">
                <a:pos x="138" y="106"/>
              </a:cxn>
              <a:cxn ang="0">
                <a:pos x="147" y="91"/>
              </a:cxn>
              <a:cxn ang="0">
                <a:pos x="156" y="81"/>
              </a:cxn>
              <a:cxn ang="0">
                <a:pos x="161" y="73"/>
              </a:cxn>
              <a:cxn ang="0">
                <a:pos x="165" y="63"/>
              </a:cxn>
              <a:cxn ang="0">
                <a:pos x="169" y="56"/>
              </a:cxn>
              <a:cxn ang="0">
                <a:pos x="169" y="50"/>
              </a:cxn>
              <a:cxn ang="0">
                <a:pos x="169" y="45"/>
              </a:cxn>
              <a:cxn ang="0">
                <a:pos x="165" y="40"/>
              </a:cxn>
              <a:cxn ang="0">
                <a:pos x="161" y="35"/>
              </a:cxn>
              <a:cxn ang="0">
                <a:pos x="161" y="35"/>
              </a:cxn>
            </a:cxnLst>
            <a:rect l="txL" t="txT" r="txR" b="txB"/>
            <a:pathLst>
              <a:path w="276" h="266">
                <a:moveTo>
                  <a:pt x="161" y="35"/>
                </a:moveTo>
                <a:lnTo>
                  <a:pt x="152" y="25"/>
                </a:lnTo>
                <a:lnTo>
                  <a:pt x="152" y="18"/>
                </a:lnTo>
                <a:lnTo>
                  <a:pt x="152" y="7"/>
                </a:lnTo>
                <a:lnTo>
                  <a:pt x="156" y="5"/>
                </a:lnTo>
                <a:lnTo>
                  <a:pt x="161" y="2"/>
                </a:lnTo>
                <a:lnTo>
                  <a:pt x="165" y="0"/>
                </a:lnTo>
                <a:lnTo>
                  <a:pt x="169" y="0"/>
                </a:lnTo>
                <a:lnTo>
                  <a:pt x="174" y="0"/>
                </a:lnTo>
                <a:lnTo>
                  <a:pt x="183" y="0"/>
                </a:lnTo>
                <a:lnTo>
                  <a:pt x="192" y="2"/>
                </a:lnTo>
                <a:lnTo>
                  <a:pt x="201" y="7"/>
                </a:lnTo>
                <a:lnTo>
                  <a:pt x="214" y="10"/>
                </a:lnTo>
                <a:lnTo>
                  <a:pt x="223" y="15"/>
                </a:lnTo>
                <a:lnTo>
                  <a:pt x="245" y="28"/>
                </a:lnTo>
                <a:lnTo>
                  <a:pt x="259" y="40"/>
                </a:lnTo>
                <a:lnTo>
                  <a:pt x="267" y="56"/>
                </a:lnTo>
                <a:lnTo>
                  <a:pt x="272" y="71"/>
                </a:lnTo>
                <a:lnTo>
                  <a:pt x="276" y="78"/>
                </a:lnTo>
                <a:lnTo>
                  <a:pt x="272" y="88"/>
                </a:lnTo>
                <a:lnTo>
                  <a:pt x="267" y="99"/>
                </a:lnTo>
                <a:lnTo>
                  <a:pt x="263" y="109"/>
                </a:lnTo>
                <a:lnTo>
                  <a:pt x="254" y="119"/>
                </a:lnTo>
                <a:lnTo>
                  <a:pt x="241" y="129"/>
                </a:lnTo>
                <a:lnTo>
                  <a:pt x="227" y="142"/>
                </a:lnTo>
                <a:lnTo>
                  <a:pt x="214" y="154"/>
                </a:lnTo>
                <a:lnTo>
                  <a:pt x="196" y="167"/>
                </a:lnTo>
                <a:lnTo>
                  <a:pt x="174" y="180"/>
                </a:lnTo>
                <a:lnTo>
                  <a:pt x="152" y="195"/>
                </a:lnTo>
                <a:lnTo>
                  <a:pt x="129" y="207"/>
                </a:lnTo>
                <a:lnTo>
                  <a:pt x="103" y="220"/>
                </a:lnTo>
                <a:lnTo>
                  <a:pt x="71" y="235"/>
                </a:lnTo>
                <a:lnTo>
                  <a:pt x="45" y="250"/>
                </a:lnTo>
                <a:lnTo>
                  <a:pt x="14" y="266"/>
                </a:lnTo>
                <a:lnTo>
                  <a:pt x="0" y="245"/>
                </a:lnTo>
                <a:lnTo>
                  <a:pt x="27" y="220"/>
                </a:lnTo>
                <a:lnTo>
                  <a:pt x="49" y="197"/>
                </a:lnTo>
                <a:lnTo>
                  <a:pt x="71" y="175"/>
                </a:lnTo>
                <a:lnTo>
                  <a:pt x="89" y="154"/>
                </a:lnTo>
                <a:lnTo>
                  <a:pt x="107" y="137"/>
                </a:lnTo>
                <a:lnTo>
                  <a:pt x="125" y="121"/>
                </a:lnTo>
                <a:lnTo>
                  <a:pt x="138" y="106"/>
                </a:lnTo>
                <a:lnTo>
                  <a:pt x="147" y="91"/>
                </a:lnTo>
                <a:lnTo>
                  <a:pt x="156" y="81"/>
                </a:lnTo>
                <a:lnTo>
                  <a:pt x="161" y="73"/>
                </a:lnTo>
                <a:lnTo>
                  <a:pt x="165" y="63"/>
                </a:lnTo>
                <a:lnTo>
                  <a:pt x="169" y="56"/>
                </a:lnTo>
                <a:lnTo>
                  <a:pt x="169" y="50"/>
                </a:lnTo>
                <a:lnTo>
                  <a:pt x="169" y="45"/>
                </a:lnTo>
                <a:lnTo>
                  <a:pt x="165" y="40"/>
                </a:lnTo>
                <a:lnTo>
                  <a:pt x="161" y="35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" name="Freeform 26"/>
          <p:cNvSpPr/>
          <p:nvPr/>
        </p:nvSpPr>
        <p:spPr>
          <a:xfrm>
            <a:off x="5026025" y="3419475"/>
            <a:ext cx="495300" cy="1471613"/>
          </a:xfrm>
          <a:custGeom>
            <a:avLst/>
            <a:gdLst>
              <a:gd name="txL" fmla="*/ 0 w 312"/>
              <a:gd name="txT" fmla="*/ 0 h 927"/>
              <a:gd name="txR" fmla="*/ 312 w 312"/>
              <a:gd name="txB" fmla="*/ 927 h 927"/>
            </a:gdLst>
            <a:ahLst/>
            <a:cxnLst>
              <a:cxn ang="0">
                <a:pos x="205" y="41"/>
              </a:cxn>
              <a:cxn ang="0">
                <a:pos x="196" y="23"/>
              </a:cxn>
              <a:cxn ang="0">
                <a:pos x="205" y="11"/>
              </a:cxn>
              <a:cxn ang="0">
                <a:pos x="214" y="3"/>
              </a:cxn>
              <a:cxn ang="0">
                <a:pos x="231" y="3"/>
              </a:cxn>
              <a:cxn ang="0">
                <a:pos x="258" y="11"/>
              </a:cxn>
              <a:cxn ang="0">
                <a:pos x="280" y="23"/>
              </a:cxn>
              <a:cxn ang="0">
                <a:pos x="298" y="41"/>
              </a:cxn>
              <a:cxn ang="0">
                <a:pos x="307" y="51"/>
              </a:cxn>
              <a:cxn ang="0">
                <a:pos x="307" y="66"/>
              </a:cxn>
              <a:cxn ang="0">
                <a:pos x="312" y="84"/>
              </a:cxn>
              <a:cxn ang="0">
                <a:pos x="312" y="109"/>
              </a:cxn>
              <a:cxn ang="0">
                <a:pos x="312" y="132"/>
              </a:cxn>
              <a:cxn ang="0">
                <a:pos x="307" y="150"/>
              </a:cxn>
              <a:cxn ang="0">
                <a:pos x="307" y="173"/>
              </a:cxn>
              <a:cxn ang="0">
                <a:pos x="303" y="198"/>
              </a:cxn>
              <a:cxn ang="0">
                <a:pos x="303" y="226"/>
              </a:cxn>
              <a:cxn ang="0">
                <a:pos x="298" y="256"/>
              </a:cxn>
              <a:cxn ang="0">
                <a:pos x="298" y="289"/>
              </a:cxn>
              <a:cxn ang="0">
                <a:pos x="294" y="327"/>
              </a:cxn>
              <a:cxn ang="0">
                <a:pos x="289" y="385"/>
              </a:cxn>
              <a:cxn ang="0">
                <a:pos x="276" y="464"/>
              </a:cxn>
              <a:cxn ang="0">
                <a:pos x="254" y="537"/>
              </a:cxn>
              <a:cxn ang="0">
                <a:pos x="231" y="605"/>
              </a:cxn>
              <a:cxn ang="0">
                <a:pos x="200" y="674"/>
              </a:cxn>
              <a:cxn ang="0">
                <a:pos x="169" y="737"/>
              </a:cxn>
              <a:cxn ang="0">
                <a:pos x="138" y="790"/>
              </a:cxn>
              <a:cxn ang="0">
                <a:pos x="107" y="833"/>
              </a:cxn>
              <a:cxn ang="0">
                <a:pos x="71" y="869"/>
              </a:cxn>
              <a:cxn ang="0">
                <a:pos x="40" y="896"/>
              </a:cxn>
              <a:cxn ang="0">
                <a:pos x="18" y="917"/>
              </a:cxn>
              <a:cxn ang="0">
                <a:pos x="4" y="927"/>
              </a:cxn>
              <a:cxn ang="0">
                <a:pos x="0" y="924"/>
              </a:cxn>
              <a:cxn ang="0">
                <a:pos x="0" y="914"/>
              </a:cxn>
              <a:cxn ang="0">
                <a:pos x="9" y="896"/>
              </a:cxn>
              <a:cxn ang="0">
                <a:pos x="27" y="871"/>
              </a:cxn>
              <a:cxn ang="0">
                <a:pos x="49" y="841"/>
              </a:cxn>
              <a:cxn ang="0">
                <a:pos x="71" y="808"/>
              </a:cxn>
              <a:cxn ang="0">
                <a:pos x="93" y="770"/>
              </a:cxn>
              <a:cxn ang="0">
                <a:pos x="120" y="727"/>
              </a:cxn>
              <a:cxn ang="0">
                <a:pos x="138" y="681"/>
              </a:cxn>
              <a:cxn ang="0">
                <a:pos x="160" y="631"/>
              </a:cxn>
              <a:cxn ang="0">
                <a:pos x="182" y="577"/>
              </a:cxn>
              <a:cxn ang="0">
                <a:pos x="200" y="517"/>
              </a:cxn>
              <a:cxn ang="0">
                <a:pos x="209" y="456"/>
              </a:cxn>
              <a:cxn ang="0">
                <a:pos x="222" y="390"/>
              </a:cxn>
              <a:cxn ang="0">
                <a:pos x="227" y="319"/>
              </a:cxn>
              <a:cxn ang="0">
                <a:pos x="231" y="246"/>
              </a:cxn>
              <a:cxn ang="0">
                <a:pos x="236" y="188"/>
              </a:cxn>
              <a:cxn ang="0">
                <a:pos x="236" y="155"/>
              </a:cxn>
              <a:cxn ang="0">
                <a:pos x="231" y="124"/>
              </a:cxn>
              <a:cxn ang="0">
                <a:pos x="231" y="102"/>
              </a:cxn>
              <a:cxn ang="0">
                <a:pos x="227" y="81"/>
              </a:cxn>
              <a:cxn ang="0">
                <a:pos x="222" y="66"/>
              </a:cxn>
              <a:cxn ang="0">
                <a:pos x="218" y="54"/>
              </a:cxn>
              <a:cxn ang="0">
                <a:pos x="214" y="48"/>
              </a:cxn>
              <a:cxn ang="0">
                <a:pos x="209" y="46"/>
              </a:cxn>
            </a:cxnLst>
            <a:rect l="txL" t="txT" r="txR" b="txB"/>
            <a:pathLst>
              <a:path w="312" h="927">
                <a:moveTo>
                  <a:pt x="209" y="46"/>
                </a:moveTo>
                <a:lnTo>
                  <a:pt x="205" y="41"/>
                </a:lnTo>
                <a:lnTo>
                  <a:pt x="200" y="33"/>
                </a:lnTo>
                <a:lnTo>
                  <a:pt x="196" y="23"/>
                </a:lnTo>
                <a:lnTo>
                  <a:pt x="200" y="16"/>
                </a:lnTo>
                <a:lnTo>
                  <a:pt x="205" y="11"/>
                </a:lnTo>
                <a:lnTo>
                  <a:pt x="209" y="5"/>
                </a:lnTo>
                <a:lnTo>
                  <a:pt x="214" y="3"/>
                </a:lnTo>
                <a:lnTo>
                  <a:pt x="222" y="0"/>
                </a:lnTo>
                <a:lnTo>
                  <a:pt x="231" y="3"/>
                </a:lnTo>
                <a:lnTo>
                  <a:pt x="245" y="5"/>
                </a:lnTo>
                <a:lnTo>
                  <a:pt x="258" y="11"/>
                </a:lnTo>
                <a:lnTo>
                  <a:pt x="271" y="16"/>
                </a:lnTo>
                <a:lnTo>
                  <a:pt x="280" y="23"/>
                </a:lnTo>
                <a:lnTo>
                  <a:pt x="294" y="33"/>
                </a:lnTo>
                <a:lnTo>
                  <a:pt x="298" y="41"/>
                </a:lnTo>
                <a:lnTo>
                  <a:pt x="307" y="46"/>
                </a:lnTo>
                <a:lnTo>
                  <a:pt x="307" y="51"/>
                </a:lnTo>
                <a:lnTo>
                  <a:pt x="307" y="59"/>
                </a:lnTo>
                <a:lnTo>
                  <a:pt x="307" y="66"/>
                </a:lnTo>
                <a:lnTo>
                  <a:pt x="312" y="74"/>
                </a:lnTo>
                <a:lnTo>
                  <a:pt x="312" y="84"/>
                </a:lnTo>
                <a:lnTo>
                  <a:pt x="312" y="97"/>
                </a:lnTo>
                <a:lnTo>
                  <a:pt x="312" y="109"/>
                </a:lnTo>
                <a:lnTo>
                  <a:pt x="312" y="122"/>
                </a:lnTo>
                <a:lnTo>
                  <a:pt x="312" y="132"/>
                </a:lnTo>
                <a:lnTo>
                  <a:pt x="307" y="140"/>
                </a:lnTo>
                <a:lnTo>
                  <a:pt x="307" y="150"/>
                </a:lnTo>
                <a:lnTo>
                  <a:pt x="307" y="162"/>
                </a:lnTo>
                <a:lnTo>
                  <a:pt x="307" y="173"/>
                </a:lnTo>
                <a:lnTo>
                  <a:pt x="303" y="185"/>
                </a:lnTo>
                <a:lnTo>
                  <a:pt x="303" y="198"/>
                </a:lnTo>
                <a:lnTo>
                  <a:pt x="303" y="210"/>
                </a:lnTo>
                <a:lnTo>
                  <a:pt x="303" y="226"/>
                </a:lnTo>
                <a:lnTo>
                  <a:pt x="298" y="238"/>
                </a:lnTo>
                <a:lnTo>
                  <a:pt x="298" y="256"/>
                </a:lnTo>
                <a:lnTo>
                  <a:pt x="298" y="271"/>
                </a:lnTo>
                <a:lnTo>
                  <a:pt x="298" y="289"/>
                </a:lnTo>
                <a:lnTo>
                  <a:pt x="294" y="307"/>
                </a:lnTo>
                <a:lnTo>
                  <a:pt x="294" y="327"/>
                </a:lnTo>
                <a:lnTo>
                  <a:pt x="294" y="347"/>
                </a:lnTo>
                <a:lnTo>
                  <a:pt x="289" y="385"/>
                </a:lnTo>
                <a:lnTo>
                  <a:pt x="280" y="426"/>
                </a:lnTo>
                <a:lnTo>
                  <a:pt x="276" y="464"/>
                </a:lnTo>
                <a:lnTo>
                  <a:pt x="267" y="499"/>
                </a:lnTo>
                <a:lnTo>
                  <a:pt x="254" y="537"/>
                </a:lnTo>
                <a:lnTo>
                  <a:pt x="245" y="572"/>
                </a:lnTo>
                <a:lnTo>
                  <a:pt x="231" y="605"/>
                </a:lnTo>
                <a:lnTo>
                  <a:pt x="218" y="641"/>
                </a:lnTo>
                <a:lnTo>
                  <a:pt x="200" y="674"/>
                </a:lnTo>
                <a:lnTo>
                  <a:pt x="187" y="707"/>
                </a:lnTo>
                <a:lnTo>
                  <a:pt x="169" y="737"/>
                </a:lnTo>
                <a:lnTo>
                  <a:pt x="156" y="765"/>
                </a:lnTo>
                <a:lnTo>
                  <a:pt x="138" y="790"/>
                </a:lnTo>
                <a:lnTo>
                  <a:pt x="120" y="813"/>
                </a:lnTo>
                <a:lnTo>
                  <a:pt x="107" y="833"/>
                </a:lnTo>
                <a:lnTo>
                  <a:pt x="89" y="851"/>
                </a:lnTo>
                <a:lnTo>
                  <a:pt x="71" y="869"/>
                </a:lnTo>
                <a:lnTo>
                  <a:pt x="53" y="884"/>
                </a:lnTo>
                <a:lnTo>
                  <a:pt x="40" y="896"/>
                </a:lnTo>
                <a:lnTo>
                  <a:pt x="27" y="906"/>
                </a:lnTo>
                <a:lnTo>
                  <a:pt x="18" y="917"/>
                </a:lnTo>
                <a:lnTo>
                  <a:pt x="9" y="922"/>
                </a:lnTo>
                <a:lnTo>
                  <a:pt x="4" y="927"/>
                </a:lnTo>
                <a:lnTo>
                  <a:pt x="0" y="927"/>
                </a:lnTo>
                <a:lnTo>
                  <a:pt x="0" y="924"/>
                </a:lnTo>
                <a:lnTo>
                  <a:pt x="0" y="919"/>
                </a:lnTo>
                <a:lnTo>
                  <a:pt x="0" y="914"/>
                </a:lnTo>
                <a:lnTo>
                  <a:pt x="4" y="906"/>
                </a:lnTo>
                <a:lnTo>
                  <a:pt x="9" y="896"/>
                </a:lnTo>
                <a:lnTo>
                  <a:pt x="18" y="886"/>
                </a:lnTo>
                <a:lnTo>
                  <a:pt x="27" y="871"/>
                </a:lnTo>
                <a:lnTo>
                  <a:pt x="35" y="856"/>
                </a:lnTo>
                <a:lnTo>
                  <a:pt x="49" y="841"/>
                </a:lnTo>
                <a:lnTo>
                  <a:pt x="58" y="825"/>
                </a:lnTo>
                <a:lnTo>
                  <a:pt x="71" y="808"/>
                </a:lnTo>
                <a:lnTo>
                  <a:pt x="84" y="790"/>
                </a:lnTo>
                <a:lnTo>
                  <a:pt x="93" y="770"/>
                </a:lnTo>
                <a:lnTo>
                  <a:pt x="107" y="750"/>
                </a:lnTo>
                <a:lnTo>
                  <a:pt x="120" y="727"/>
                </a:lnTo>
                <a:lnTo>
                  <a:pt x="129" y="704"/>
                </a:lnTo>
                <a:lnTo>
                  <a:pt x="138" y="681"/>
                </a:lnTo>
                <a:lnTo>
                  <a:pt x="151" y="656"/>
                </a:lnTo>
                <a:lnTo>
                  <a:pt x="160" y="631"/>
                </a:lnTo>
                <a:lnTo>
                  <a:pt x="174" y="605"/>
                </a:lnTo>
                <a:lnTo>
                  <a:pt x="182" y="577"/>
                </a:lnTo>
                <a:lnTo>
                  <a:pt x="191" y="547"/>
                </a:lnTo>
                <a:lnTo>
                  <a:pt x="200" y="517"/>
                </a:lnTo>
                <a:lnTo>
                  <a:pt x="205" y="486"/>
                </a:lnTo>
                <a:lnTo>
                  <a:pt x="209" y="456"/>
                </a:lnTo>
                <a:lnTo>
                  <a:pt x="218" y="423"/>
                </a:lnTo>
                <a:lnTo>
                  <a:pt x="222" y="390"/>
                </a:lnTo>
                <a:lnTo>
                  <a:pt x="222" y="355"/>
                </a:lnTo>
                <a:lnTo>
                  <a:pt x="227" y="319"/>
                </a:lnTo>
                <a:lnTo>
                  <a:pt x="231" y="284"/>
                </a:lnTo>
                <a:lnTo>
                  <a:pt x="231" y="246"/>
                </a:lnTo>
                <a:lnTo>
                  <a:pt x="236" y="205"/>
                </a:lnTo>
                <a:lnTo>
                  <a:pt x="236" y="188"/>
                </a:lnTo>
                <a:lnTo>
                  <a:pt x="236" y="170"/>
                </a:lnTo>
                <a:lnTo>
                  <a:pt x="236" y="155"/>
                </a:lnTo>
                <a:lnTo>
                  <a:pt x="231" y="140"/>
                </a:lnTo>
                <a:lnTo>
                  <a:pt x="231" y="124"/>
                </a:lnTo>
                <a:lnTo>
                  <a:pt x="231" y="112"/>
                </a:lnTo>
                <a:lnTo>
                  <a:pt x="231" y="102"/>
                </a:lnTo>
                <a:lnTo>
                  <a:pt x="231" y="89"/>
                </a:lnTo>
                <a:lnTo>
                  <a:pt x="227" y="81"/>
                </a:lnTo>
                <a:lnTo>
                  <a:pt x="227" y="74"/>
                </a:lnTo>
                <a:lnTo>
                  <a:pt x="222" y="66"/>
                </a:lnTo>
                <a:lnTo>
                  <a:pt x="222" y="59"/>
                </a:lnTo>
                <a:lnTo>
                  <a:pt x="218" y="54"/>
                </a:lnTo>
                <a:lnTo>
                  <a:pt x="218" y="51"/>
                </a:lnTo>
                <a:lnTo>
                  <a:pt x="214" y="48"/>
                </a:lnTo>
                <a:lnTo>
                  <a:pt x="209" y="46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" name="Freeform 27"/>
          <p:cNvSpPr/>
          <p:nvPr/>
        </p:nvSpPr>
        <p:spPr>
          <a:xfrm>
            <a:off x="5456238" y="4364038"/>
            <a:ext cx="269875" cy="273050"/>
          </a:xfrm>
          <a:custGeom>
            <a:avLst/>
            <a:gdLst>
              <a:gd name="txL" fmla="*/ 0 w 170"/>
              <a:gd name="txT" fmla="*/ 0 h 172"/>
              <a:gd name="txR" fmla="*/ 170 w 170"/>
              <a:gd name="txB" fmla="*/ 172 h 172"/>
            </a:gdLst>
            <a:ahLst/>
            <a:cxnLst>
              <a:cxn ang="0">
                <a:pos x="0" y="0"/>
              </a:cxn>
              <a:cxn ang="0">
                <a:pos x="9" y="0"/>
              </a:cxn>
              <a:cxn ang="0">
                <a:pos x="23" y="3"/>
              </a:cxn>
              <a:cxn ang="0">
                <a:pos x="36" y="5"/>
              </a:cxn>
              <a:cxn ang="0">
                <a:pos x="49" y="8"/>
              </a:cxn>
              <a:cxn ang="0">
                <a:pos x="63" y="13"/>
              </a:cxn>
              <a:cxn ang="0">
                <a:pos x="81" y="18"/>
              </a:cxn>
              <a:cxn ang="0">
                <a:pos x="94" y="25"/>
              </a:cxn>
              <a:cxn ang="0">
                <a:pos x="112" y="33"/>
              </a:cxn>
              <a:cxn ang="0">
                <a:pos x="125" y="41"/>
              </a:cxn>
              <a:cxn ang="0">
                <a:pos x="139" y="53"/>
              </a:cxn>
              <a:cxn ang="0">
                <a:pos x="147" y="63"/>
              </a:cxn>
              <a:cxn ang="0">
                <a:pos x="156" y="74"/>
              </a:cxn>
              <a:cxn ang="0">
                <a:pos x="161" y="86"/>
              </a:cxn>
              <a:cxn ang="0">
                <a:pos x="165" y="96"/>
              </a:cxn>
              <a:cxn ang="0">
                <a:pos x="170" y="109"/>
              </a:cxn>
              <a:cxn ang="0">
                <a:pos x="170" y="122"/>
              </a:cxn>
              <a:cxn ang="0">
                <a:pos x="170" y="132"/>
              </a:cxn>
              <a:cxn ang="0">
                <a:pos x="170" y="142"/>
              </a:cxn>
              <a:cxn ang="0">
                <a:pos x="165" y="152"/>
              </a:cxn>
              <a:cxn ang="0">
                <a:pos x="165" y="160"/>
              </a:cxn>
              <a:cxn ang="0">
                <a:pos x="161" y="165"/>
              </a:cxn>
              <a:cxn ang="0">
                <a:pos x="156" y="170"/>
              </a:cxn>
              <a:cxn ang="0">
                <a:pos x="152" y="172"/>
              </a:cxn>
              <a:cxn ang="0">
                <a:pos x="147" y="172"/>
              </a:cxn>
              <a:cxn ang="0">
                <a:pos x="139" y="172"/>
              </a:cxn>
              <a:cxn ang="0">
                <a:pos x="134" y="170"/>
              </a:cxn>
              <a:cxn ang="0">
                <a:pos x="125" y="167"/>
              </a:cxn>
              <a:cxn ang="0">
                <a:pos x="121" y="165"/>
              </a:cxn>
              <a:cxn ang="0">
                <a:pos x="116" y="160"/>
              </a:cxn>
              <a:cxn ang="0">
                <a:pos x="112" y="155"/>
              </a:cxn>
              <a:cxn ang="0">
                <a:pos x="103" y="147"/>
              </a:cxn>
              <a:cxn ang="0">
                <a:pos x="98" y="139"/>
              </a:cxn>
              <a:cxn ang="0">
                <a:pos x="94" y="137"/>
              </a:cxn>
              <a:cxn ang="0">
                <a:pos x="90" y="132"/>
              </a:cxn>
              <a:cxn ang="0">
                <a:pos x="85" y="127"/>
              </a:cxn>
              <a:cxn ang="0">
                <a:pos x="81" y="119"/>
              </a:cxn>
              <a:cxn ang="0">
                <a:pos x="76" y="114"/>
              </a:cxn>
              <a:cxn ang="0">
                <a:pos x="72" y="106"/>
              </a:cxn>
              <a:cxn ang="0">
                <a:pos x="67" y="99"/>
              </a:cxn>
              <a:cxn ang="0">
                <a:pos x="63" y="89"/>
              </a:cxn>
              <a:cxn ang="0">
                <a:pos x="49" y="71"/>
              </a:cxn>
              <a:cxn ang="0">
                <a:pos x="32" y="48"/>
              </a:cxn>
              <a:cxn ang="0">
                <a:pos x="18" y="25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170" h="172">
                <a:moveTo>
                  <a:pt x="0" y="0"/>
                </a:moveTo>
                <a:lnTo>
                  <a:pt x="9" y="0"/>
                </a:lnTo>
                <a:lnTo>
                  <a:pt x="23" y="3"/>
                </a:lnTo>
                <a:lnTo>
                  <a:pt x="36" y="5"/>
                </a:lnTo>
                <a:lnTo>
                  <a:pt x="49" y="8"/>
                </a:lnTo>
                <a:lnTo>
                  <a:pt x="63" y="13"/>
                </a:lnTo>
                <a:lnTo>
                  <a:pt x="81" y="18"/>
                </a:lnTo>
                <a:lnTo>
                  <a:pt x="94" y="25"/>
                </a:lnTo>
                <a:lnTo>
                  <a:pt x="112" y="33"/>
                </a:lnTo>
                <a:lnTo>
                  <a:pt x="125" y="41"/>
                </a:lnTo>
                <a:lnTo>
                  <a:pt x="139" y="53"/>
                </a:lnTo>
                <a:lnTo>
                  <a:pt x="147" y="63"/>
                </a:lnTo>
                <a:lnTo>
                  <a:pt x="156" y="74"/>
                </a:lnTo>
                <a:lnTo>
                  <a:pt x="161" y="86"/>
                </a:lnTo>
                <a:lnTo>
                  <a:pt x="165" y="96"/>
                </a:lnTo>
                <a:lnTo>
                  <a:pt x="170" y="109"/>
                </a:lnTo>
                <a:lnTo>
                  <a:pt x="170" y="122"/>
                </a:lnTo>
                <a:lnTo>
                  <a:pt x="170" y="132"/>
                </a:lnTo>
                <a:lnTo>
                  <a:pt x="170" y="142"/>
                </a:lnTo>
                <a:lnTo>
                  <a:pt x="165" y="152"/>
                </a:lnTo>
                <a:lnTo>
                  <a:pt x="165" y="160"/>
                </a:lnTo>
                <a:lnTo>
                  <a:pt x="161" y="165"/>
                </a:lnTo>
                <a:lnTo>
                  <a:pt x="156" y="170"/>
                </a:lnTo>
                <a:lnTo>
                  <a:pt x="152" y="172"/>
                </a:lnTo>
                <a:lnTo>
                  <a:pt x="147" y="172"/>
                </a:lnTo>
                <a:lnTo>
                  <a:pt x="139" y="172"/>
                </a:lnTo>
                <a:lnTo>
                  <a:pt x="134" y="170"/>
                </a:lnTo>
                <a:lnTo>
                  <a:pt x="125" y="167"/>
                </a:lnTo>
                <a:lnTo>
                  <a:pt x="121" y="165"/>
                </a:lnTo>
                <a:lnTo>
                  <a:pt x="116" y="160"/>
                </a:lnTo>
                <a:lnTo>
                  <a:pt x="112" y="155"/>
                </a:lnTo>
                <a:lnTo>
                  <a:pt x="103" y="147"/>
                </a:lnTo>
                <a:lnTo>
                  <a:pt x="98" y="139"/>
                </a:lnTo>
                <a:lnTo>
                  <a:pt x="94" y="137"/>
                </a:lnTo>
                <a:lnTo>
                  <a:pt x="90" y="132"/>
                </a:lnTo>
                <a:lnTo>
                  <a:pt x="85" y="127"/>
                </a:lnTo>
                <a:lnTo>
                  <a:pt x="81" y="119"/>
                </a:lnTo>
                <a:lnTo>
                  <a:pt x="76" y="114"/>
                </a:lnTo>
                <a:lnTo>
                  <a:pt x="72" y="106"/>
                </a:lnTo>
                <a:lnTo>
                  <a:pt x="67" y="99"/>
                </a:lnTo>
                <a:lnTo>
                  <a:pt x="63" y="89"/>
                </a:lnTo>
                <a:lnTo>
                  <a:pt x="49" y="71"/>
                </a:lnTo>
                <a:lnTo>
                  <a:pt x="32" y="48"/>
                </a:lnTo>
                <a:lnTo>
                  <a:pt x="18" y="25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2" name="Freeform 28"/>
          <p:cNvSpPr/>
          <p:nvPr/>
        </p:nvSpPr>
        <p:spPr>
          <a:xfrm>
            <a:off x="5746750" y="3770313"/>
            <a:ext cx="374650" cy="1120775"/>
          </a:xfrm>
          <a:custGeom>
            <a:avLst/>
            <a:gdLst>
              <a:gd name="txL" fmla="*/ 0 w 236"/>
              <a:gd name="txT" fmla="*/ 0 h 706"/>
              <a:gd name="txR" fmla="*/ 236 w 236"/>
              <a:gd name="txB" fmla="*/ 706 h 706"/>
            </a:gdLst>
            <a:ahLst/>
            <a:cxnLst>
              <a:cxn ang="0">
                <a:pos x="0" y="703"/>
              </a:cxn>
              <a:cxn ang="0">
                <a:pos x="5" y="688"/>
              </a:cxn>
              <a:cxn ang="0">
                <a:pos x="13" y="663"/>
              </a:cxn>
              <a:cxn ang="0">
                <a:pos x="31" y="630"/>
              </a:cxn>
              <a:cxn ang="0">
                <a:pos x="58" y="589"/>
              </a:cxn>
              <a:cxn ang="0">
                <a:pos x="80" y="549"/>
              </a:cxn>
              <a:cxn ang="0">
                <a:pos x="103" y="501"/>
              </a:cxn>
              <a:cxn ang="0">
                <a:pos x="125" y="450"/>
              </a:cxn>
              <a:cxn ang="0">
                <a:pos x="138" y="397"/>
              </a:cxn>
              <a:cxn ang="0">
                <a:pos x="147" y="341"/>
              </a:cxn>
              <a:cxn ang="0">
                <a:pos x="156" y="281"/>
              </a:cxn>
              <a:cxn ang="0">
                <a:pos x="165" y="215"/>
              </a:cxn>
              <a:cxn ang="0">
                <a:pos x="169" y="167"/>
              </a:cxn>
              <a:cxn ang="0">
                <a:pos x="165" y="136"/>
              </a:cxn>
              <a:cxn ang="0">
                <a:pos x="165" y="111"/>
              </a:cxn>
              <a:cxn ang="0">
                <a:pos x="165" y="88"/>
              </a:cxn>
              <a:cxn ang="0">
                <a:pos x="160" y="70"/>
              </a:cxn>
              <a:cxn ang="0">
                <a:pos x="160" y="55"/>
              </a:cxn>
              <a:cxn ang="0">
                <a:pos x="156" y="45"/>
              </a:cxn>
              <a:cxn ang="0">
                <a:pos x="152" y="38"/>
              </a:cxn>
              <a:cxn ang="0">
                <a:pos x="138" y="30"/>
              </a:cxn>
              <a:cxn ang="0">
                <a:pos x="129" y="20"/>
              </a:cxn>
              <a:cxn ang="0">
                <a:pos x="134" y="7"/>
              </a:cxn>
              <a:cxn ang="0">
                <a:pos x="143" y="2"/>
              </a:cxn>
              <a:cxn ang="0">
                <a:pos x="152" y="0"/>
              </a:cxn>
              <a:cxn ang="0">
                <a:pos x="169" y="2"/>
              </a:cxn>
              <a:cxn ang="0">
                <a:pos x="201" y="10"/>
              </a:cxn>
              <a:cxn ang="0">
                <a:pos x="218" y="20"/>
              </a:cxn>
              <a:cxn ang="0">
                <a:pos x="227" y="27"/>
              </a:cxn>
              <a:cxn ang="0">
                <a:pos x="232" y="33"/>
              </a:cxn>
              <a:cxn ang="0">
                <a:pos x="236" y="48"/>
              </a:cxn>
              <a:cxn ang="0">
                <a:pos x="236" y="68"/>
              </a:cxn>
              <a:cxn ang="0">
                <a:pos x="236" y="96"/>
              </a:cxn>
              <a:cxn ang="0">
                <a:pos x="236" y="151"/>
              </a:cxn>
              <a:cxn ang="0">
                <a:pos x="232" y="235"/>
              </a:cxn>
              <a:cxn ang="0">
                <a:pos x="223" y="301"/>
              </a:cxn>
              <a:cxn ang="0">
                <a:pos x="209" y="369"/>
              </a:cxn>
              <a:cxn ang="0">
                <a:pos x="178" y="463"/>
              </a:cxn>
              <a:cxn ang="0">
                <a:pos x="160" y="513"/>
              </a:cxn>
              <a:cxn ang="0">
                <a:pos x="134" y="559"/>
              </a:cxn>
              <a:cxn ang="0">
                <a:pos x="107" y="599"/>
              </a:cxn>
              <a:cxn ang="0">
                <a:pos x="80" y="635"/>
              </a:cxn>
              <a:cxn ang="0">
                <a:pos x="58" y="663"/>
              </a:cxn>
              <a:cxn ang="0">
                <a:pos x="45" y="675"/>
              </a:cxn>
              <a:cxn ang="0">
                <a:pos x="36" y="688"/>
              </a:cxn>
              <a:cxn ang="0">
                <a:pos x="22" y="696"/>
              </a:cxn>
              <a:cxn ang="0">
                <a:pos x="13" y="703"/>
              </a:cxn>
              <a:cxn ang="0">
                <a:pos x="9" y="706"/>
              </a:cxn>
              <a:cxn ang="0">
                <a:pos x="5" y="706"/>
              </a:cxn>
              <a:cxn ang="0">
                <a:pos x="5" y="706"/>
              </a:cxn>
            </a:cxnLst>
            <a:rect l="txL" t="txT" r="txR" b="txB"/>
            <a:pathLst>
              <a:path w="236" h="706">
                <a:moveTo>
                  <a:pt x="5" y="706"/>
                </a:moveTo>
                <a:lnTo>
                  <a:pt x="0" y="703"/>
                </a:lnTo>
                <a:lnTo>
                  <a:pt x="5" y="696"/>
                </a:lnTo>
                <a:lnTo>
                  <a:pt x="5" y="688"/>
                </a:lnTo>
                <a:lnTo>
                  <a:pt x="9" y="678"/>
                </a:lnTo>
                <a:lnTo>
                  <a:pt x="13" y="663"/>
                </a:lnTo>
                <a:lnTo>
                  <a:pt x="22" y="648"/>
                </a:lnTo>
                <a:lnTo>
                  <a:pt x="31" y="630"/>
                </a:lnTo>
                <a:lnTo>
                  <a:pt x="45" y="610"/>
                </a:lnTo>
                <a:lnTo>
                  <a:pt x="58" y="589"/>
                </a:lnTo>
                <a:lnTo>
                  <a:pt x="71" y="569"/>
                </a:lnTo>
                <a:lnTo>
                  <a:pt x="80" y="549"/>
                </a:lnTo>
                <a:lnTo>
                  <a:pt x="94" y="524"/>
                </a:lnTo>
                <a:lnTo>
                  <a:pt x="103" y="501"/>
                </a:lnTo>
                <a:lnTo>
                  <a:pt x="111" y="475"/>
                </a:lnTo>
                <a:lnTo>
                  <a:pt x="125" y="450"/>
                </a:lnTo>
                <a:lnTo>
                  <a:pt x="134" y="425"/>
                </a:lnTo>
                <a:lnTo>
                  <a:pt x="138" y="397"/>
                </a:lnTo>
                <a:lnTo>
                  <a:pt x="143" y="369"/>
                </a:lnTo>
                <a:lnTo>
                  <a:pt x="147" y="341"/>
                </a:lnTo>
                <a:lnTo>
                  <a:pt x="156" y="311"/>
                </a:lnTo>
                <a:lnTo>
                  <a:pt x="156" y="281"/>
                </a:lnTo>
                <a:lnTo>
                  <a:pt x="160" y="248"/>
                </a:lnTo>
                <a:lnTo>
                  <a:pt x="165" y="215"/>
                </a:lnTo>
                <a:lnTo>
                  <a:pt x="169" y="182"/>
                </a:lnTo>
                <a:lnTo>
                  <a:pt x="169" y="167"/>
                </a:lnTo>
                <a:lnTo>
                  <a:pt x="165" y="151"/>
                </a:lnTo>
                <a:lnTo>
                  <a:pt x="165" y="136"/>
                </a:lnTo>
                <a:lnTo>
                  <a:pt x="165" y="124"/>
                </a:lnTo>
                <a:lnTo>
                  <a:pt x="165" y="111"/>
                </a:lnTo>
                <a:lnTo>
                  <a:pt x="165" y="98"/>
                </a:lnTo>
                <a:lnTo>
                  <a:pt x="165" y="88"/>
                </a:lnTo>
                <a:lnTo>
                  <a:pt x="165" y="78"/>
                </a:lnTo>
                <a:lnTo>
                  <a:pt x="160" y="70"/>
                </a:lnTo>
                <a:lnTo>
                  <a:pt x="160" y="60"/>
                </a:lnTo>
                <a:lnTo>
                  <a:pt x="160" y="55"/>
                </a:lnTo>
                <a:lnTo>
                  <a:pt x="156" y="48"/>
                </a:lnTo>
                <a:lnTo>
                  <a:pt x="156" y="45"/>
                </a:lnTo>
                <a:lnTo>
                  <a:pt x="156" y="40"/>
                </a:lnTo>
                <a:lnTo>
                  <a:pt x="152" y="38"/>
                </a:lnTo>
                <a:lnTo>
                  <a:pt x="152" y="35"/>
                </a:lnTo>
                <a:lnTo>
                  <a:pt x="138" y="30"/>
                </a:lnTo>
                <a:lnTo>
                  <a:pt x="134" y="25"/>
                </a:lnTo>
                <a:lnTo>
                  <a:pt x="129" y="20"/>
                </a:lnTo>
                <a:lnTo>
                  <a:pt x="134" y="10"/>
                </a:lnTo>
                <a:lnTo>
                  <a:pt x="134" y="7"/>
                </a:lnTo>
                <a:lnTo>
                  <a:pt x="138" y="2"/>
                </a:lnTo>
                <a:lnTo>
                  <a:pt x="143" y="2"/>
                </a:lnTo>
                <a:lnTo>
                  <a:pt x="147" y="0"/>
                </a:lnTo>
                <a:lnTo>
                  <a:pt x="152" y="0"/>
                </a:lnTo>
                <a:lnTo>
                  <a:pt x="160" y="0"/>
                </a:lnTo>
                <a:lnTo>
                  <a:pt x="169" y="2"/>
                </a:lnTo>
                <a:lnTo>
                  <a:pt x="178" y="5"/>
                </a:lnTo>
                <a:lnTo>
                  <a:pt x="201" y="10"/>
                </a:lnTo>
                <a:lnTo>
                  <a:pt x="214" y="17"/>
                </a:lnTo>
                <a:lnTo>
                  <a:pt x="218" y="20"/>
                </a:lnTo>
                <a:lnTo>
                  <a:pt x="227" y="25"/>
                </a:lnTo>
                <a:lnTo>
                  <a:pt x="227" y="27"/>
                </a:lnTo>
                <a:lnTo>
                  <a:pt x="232" y="30"/>
                </a:lnTo>
                <a:lnTo>
                  <a:pt x="232" y="33"/>
                </a:lnTo>
                <a:lnTo>
                  <a:pt x="236" y="38"/>
                </a:lnTo>
                <a:lnTo>
                  <a:pt x="236" y="48"/>
                </a:lnTo>
                <a:lnTo>
                  <a:pt x="236" y="58"/>
                </a:lnTo>
                <a:lnTo>
                  <a:pt x="236" y="68"/>
                </a:lnTo>
                <a:lnTo>
                  <a:pt x="236" y="81"/>
                </a:lnTo>
                <a:lnTo>
                  <a:pt x="236" y="96"/>
                </a:lnTo>
                <a:lnTo>
                  <a:pt x="236" y="113"/>
                </a:lnTo>
                <a:lnTo>
                  <a:pt x="236" y="151"/>
                </a:lnTo>
                <a:lnTo>
                  <a:pt x="236" y="192"/>
                </a:lnTo>
                <a:lnTo>
                  <a:pt x="232" y="235"/>
                </a:lnTo>
                <a:lnTo>
                  <a:pt x="227" y="278"/>
                </a:lnTo>
                <a:lnTo>
                  <a:pt x="223" y="301"/>
                </a:lnTo>
                <a:lnTo>
                  <a:pt x="218" y="324"/>
                </a:lnTo>
                <a:lnTo>
                  <a:pt x="209" y="369"/>
                </a:lnTo>
                <a:lnTo>
                  <a:pt x="196" y="415"/>
                </a:lnTo>
                <a:lnTo>
                  <a:pt x="178" y="463"/>
                </a:lnTo>
                <a:lnTo>
                  <a:pt x="169" y="488"/>
                </a:lnTo>
                <a:lnTo>
                  <a:pt x="160" y="513"/>
                </a:lnTo>
                <a:lnTo>
                  <a:pt x="147" y="536"/>
                </a:lnTo>
                <a:lnTo>
                  <a:pt x="134" y="559"/>
                </a:lnTo>
                <a:lnTo>
                  <a:pt x="120" y="579"/>
                </a:lnTo>
                <a:lnTo>
                  <a:pt x="107" y="599"/>
                </a:lnTo>
                <a:lnTo>
                  <a:pt x="94" y="617"/>
                </a:lnTo>
                <a:lnTo>
                  <a:pt x="80" y="635"/>
                </a:lnTo>
                <a:lnTo>
                  <a:pt x="67" y="653"/>
                </a:lnTo>
                <a:lnTo>
                  <a:pt x="58" y="663"/>
                </a:lnTo>
                <a:lnTo>
                  <a:pt x="49" y="670"/>
                </a:lnTo>
                <a:lnTo>
                  <a:pt x="45" y="675"/>
                </a:lnTo>
                <a:lnTo>
                  <a:pt x="40" y="683"/>
                </a:lnTo>
                <a:lnTo>
                  <a:pt x="36" y="688"/>
                </a:lnTo>
                <a:lnTo>
                  <a:pt x="27" y="693"/>
                </a:lnTo>
                <a:lnTo>
                  <a:pt x="22" y="696"/>
                </a:lnTo>
                <a:lnTo>
                  <a:pt x="18" y="701"/>
                </a:lnTo>
                <a:lnTo>
                  <a:pt x="13" y="703"/>
                </a:lnTo>
                <a:lnTo>
                  <a:pt x="13" y="706"/>
                </a:lnTo>
                <a:lnTo>
                  <a:pt x="9" y="706"/>
                </a:lnTo>
                <a:lnTo>
                  <a:pt x="5" y="706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3" name="Freeform 29"/>
          <p:cNvSpPr/>
          <p:nvPr/>
        </p:nvSpPr>
        <p:spPr>
          <a:xfrm>
            <a:off x="5795963" y="3959225"/>
            <a:ext cx="523875" cy="200025"/>
          </a:xfrm>
          <a:custGeom>
            <a:avLst/>
            <a:gdLst>
              <a:gd name="txL" fmla="*/ 0 w 330"/>
              <a:gd name="txT" fmla="*/ 0 h 126"/>
              <a:gd name="txR" fmla="*/ 330 w 330"/>
              <a:gd name="txB" fmla="*/ 126 h 126"/>
            </a:gdLst>
            <a:ahLst/>
            <a:cxnLst>
              <a:cxn ang="0">
                <a:pos x="0" y="83"/>
              </a:cxn>
              <a:cxn ang="0">
                <a:pos x="40" y="73"/>
              </a:cxn>
              <a:cxn ang="0">
                <a:pos x="80" y="60"/>
              </a:cxn>
              <a:cxn ang="0">
                <a:pos x="125" y="45"/>
              </a:cxn>
              <a:cxn ang="0">
                <a:pos x="170" y="32"/>
              </a:cxn>
              <a:cxn ang="0">
                <a:pos x="196" y="25"/>
              </a:cxn>
              <a:cxn ang="0">
                <a:pos x="214" y="17"/>
              </a:cxn>
              <a:cxn ang="0">
                <a:pos x="236" y="12"/>
              </a:cxn>
              <a:cxn ang="0">
                <a:pos x="250" y="10"/>
              </a:cxn>
              <a:cxn ang="0">
                <a:pos x="267" y="5"/>
              </a:cxn>
              <a:cxn ang="0">
                <a:pos x="281" y="2"/>
              </a:cxn>
              <a:cxn ang="0">
                <a:pos x="290" y="0"/>
              </a:cxn>
              <a:cxn ang="0">
                <a:pos x="299" y="0"/>
              </a:cxn>
              <a:cxn ang="0">
                <a:pos x="312" y="5"/>
              </a:cxn>
              <a:cxn ang="0">
                <a:pos x="321" y="10"/>
              </a:cxn>
              <a:cxn ang="0">
                <a:pos x="325" y="15"/>
              </a:cxn>
              <a:cxn ang="0">
                <a:pos x="330" y="20"/>
              </a:cxn>
              <a:cxn ang="0">
                <a:pos x="325" y="25"/>
              </a:cxn>
              <a:cxn ang="0">
                <a:pos x="321" y="30"/>
              </a:cxn>
              <a:cxn ang="0">
                <a:pos x="312" y="35"/>
              </a:cxn>
              <a:cxn ang="0">
                <a:pos x="299" y="43"/>
              </a:cxn>
              <a:cxn ang="0">
                <a:pos x="281" y="53"/>
              </a:cxn>
              <a:cxn ang="0">
                <a:pos x="259" y="60"/>
              </a:cxn>
              <a:cxn ang="0">
                <a:pos x="236" y="70"/>
              </a:cxn>
              <a:cxn ang="0">
                <a:pos x="205" y="83"/>
              </a:cxn>
              <a:cxn ang="0">
                <a:pos x="174" y="93"/>
              </a:cxn>
              <a:cxn ang="0">
                <a:pos x="147" y="103"/>
              </a:cxn>
              <a:cxn ang="0">
                <a:pos x="125" y="111"/>
              </a:cxn>
              <a:cxn ang="0">
                <a:pos x="107" y="116"/>
              </a:cxn>
              <a:cxn ang="0">
                <a:pos x="89" y="121"/>
              </a:cxn>
              <a:cxn ang="0">
                <a:pos x="76" y="126"/>
              </a:cxn>
              <a:cxn ang="0">
                <a:pos x="67" y="126"/>
              </a:cxn>
              <a:cxn ang="0">
                <a:pos x="58" y="126"/>
              </a:cxn>
              <a:cxn ang="0">
                <a:pos x="54" y="126"/>
              </a:cxn>
              <a:cxn ang="0">
                <a:pos x="49" y="126"/>
              </a:cxn>
              <a:cxn ang="0">
                <a:pos x="45" y="121"/>
              </a:cxn>
              <a:cxn ang="0">
                <a:pos x="36" y="116"/>
              </a:cxn>
              <a:cxn ang="0">
                <a:pos x="31" y="111"/>
              </a:cxn>
              <a:cxn ang="0">
                <a:pos x="23" y="103"/>
              </a:cxn>
              <a:cxn ang="0">
                <a:pos x="14" y="93"/>
              </a:cxn>
              <a:cxn ang="0">
                <a:pos x="0" y="83"/>
              </a:cxn>
              <a:cxn ang="0">
                <a:pos x="0" y="83"/>
              </a:cxn>
            </a:cxnLst>
            <a:rect l="txL" t="txT" r="txR" b="txB"/>
            <a:pathLst>
              <a:path w="330" h="126">
                <a:moveTo>
                  <a:pt x="0" y="83"/>
                </a:moveTo>
                <a:lnTo>
                  <a:pt x="40" y="73"/>
                </a:lnTo>
                <a:lnTo>
                  <a:pt x="80" y="60"/>
                </a:lnTo>
                <a:lnTo>
                  <a:pt x="125" y="45"/>
                </a:lnTo>
                <a:lnTo>
                  <a:pt x="170" y="32"/>
                </a:lnTo>
                <a:lnTo>
                  <a:pt x="196" y="25"/>
                </a:lnTo>
                <a:lnTo>
                  <a:pt x="214" y="17"/>
                </a:lnTo>
                <a:lnTo>
                  <a:pt x="236" y="12"/>
                </a:lnTo>
                <a:lnTo>
                  <a:pt x="250" y="10"/>
                </a:lnTo>
                <a:lnTo>
                  <a:pt x="267" y="5"/>
                </a:lnTo>
                <a:lnTo>
                  <a:pt x="281" y="2"/>
                </a:lnTo>
                <a:lnTo>
                  <a:pt x="290" y="0"/>
                </a:lnTo>
                <a:lnTo>
                  <a:pt x="299" y="0"/>
                </a:lnTo>
                <a:lnTo>
                  <a:pt x="312" y="5"/>
                </a:lnTo>
                <a:lnTo>
                  <a:pt x="321" y="10"/>
                </a:lnTo>
                <a:lnTo>
                  <a:pt x="325" y="15"/>
                </a:lnTo>
                <a:lnTo>
                  <a:pt x="330" y="20"/>
                </a:lnTo>
                <a:lnTo>
                  <a:pt x="325" y="25"/>
                </a:lnTo>
                <a:lnTo>
                  <a:pt x="321" y="30"/>
                </a:lnTo>
                <a:lnTo>
                  <a:pt x="312" y="35"/>
                </a:lnTo>
                <a:lnTo>
                  <a:pt x="299" y="43"/>
                </a:lnTo>
                <a:lnTo>
                  <a:pt x="281" y="53"/>
                </a:lnTo>
                <a:lnTo>
                  <a:pt x="259" y="60"/>
                </a:lnTo>
                <a:lnTo>
                  <a:pt x="236" y="70"/>
                </a:lnTo>
                <a:lnTo>
                  <a:pt x="205" y="83"/>
                </a:lnTo>
                <a:lnTo>
                  <a:pt x="174" y="93"/>
                </a:lnTo>
                <a:lnTo>
                  <a:pt x="147" y="103"/>
                </a:lnTo>
                <a:lnTo>
                  <a:pt x="125" y="111"/>
                </a:lnTo>
                <a:lnTo>
                  <a:pt x="107" y="116"/>
                </a:lnTo>
                <a:lnTo>
                  <a:pt x="89" y="121"/>
                </a:lnTo>
                <a:lnTo>
                  <a:pt x="76" y="126"/>
                </a:lnTo>
                <a:lnTo>
                  <a:pt x="67" y="126"/>
                </a:lnTo>
                <a:lnTo>
                  <a:pt x="58" y="126"/>
                </a:lnTo>
                <a:lnTo>
                  <a:pt x="54" y="126"/>
                </a:lnTo>
                <a:lnTo>
                  <a:pt x="49" y="126"/>
                </a:lnTo>
                <a:lnTo>
                  <a:pt x="45" y="121"/>
                </a:lnTo>
                <a:lnTo>
                  <a:pt x="36" y="116"/>
                </a:lnTo>
                <a:lnTo>
                  <a:pt x="31" y="111"/>
                </a:lnTo>
                <a:lnTo>
                  <a:pt x="23" y="103"/>
                </a:lnTo>
                <a:lnTo>
                  <a:pt x="14" y="93"/>
                </a:lnTo>
                <a:lnTo>
                  <a:pt x="0" y="83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4" name="Freeform 30"/>
          <p:cNvSpPr/>
          <p:nvPr/>
        </p:nvSpPr>
        <p:spPr>
          <a:xfrm>
            <a:off x="6057900" y="2668588"/>
            <a:ext cx="1081088" cy="2387600"/>
          </a:xfrm>
          <a:custGeom>
            <a:avLst/>
            <a:gdLst>
              <a:gd name="txL" fmla="*/ 0 w 681"/>
              <a:gd name="txT" fmla="*/ 0 h 1504"/>
              <a:gd name="txR" fmla="*/ 681 w 681"/>
              <a:gd name="txB" fmla="*/ 1504 h 1504"/>
            </a:gdLst>
            <a:ahLst/>
            <a:cxnLst>
              <a:cxn ang="0">
                <a:pos x="13" y="3"/>
              </a:cxn>
              <a:cxn ang="0">
                <a:pos x="45" y="0"/>
              </a:cxn>
              <a:cxn ang="0">
                <a:pos x="102" y="23"/>
              </a:cxn>
              <a:cxn ang="0">
                <a:pos x="138" y="53"/>
              </a:cxn>
              <a:cxn ang="0">
                <a:pos x="138" y="109"/>
              </a:cxn>
              <a:cxn ang="0">
                <a:pos x="143" y="152"/>
              </a:cxn>
              <a:cxn ang="0">
                <a:pos x="151" y="218"/>
              </a:cxn>
              <a:cxn ang="0">
                <a:pos x="165" y="311"/>
              </a:cxn>
              <a:cxn ang="0">
                <a:pos x="192" y="430"/>
              </a:cxn>
              <a:cxn ang="0">
                <a:pos x="223" y="567"/>
              </a:cxn>
              <a:cxn ang="0">
                <a:pos x="263" y="721"/>
              </a:cxn>
              <a:cxn ang="0">
                <a:pos x="325" y="901"/>
              </a:cxn>
              <a:cxn ang="0">
                <a:pos x="392" y="1056"/>
              </a:cxn>
              <a:cxn ang="0">
                <a:pos x="437" y="1139"/>
              </a:cxn>
              <a:cxn ang="0">
                <a:pos x="472" y="1205"/>
              </a:cxn>
              <a:cxn ang="0">
                <a:pos x="503" y="1250"/>
              </a:cxn>
              <a:cxn ang="0">
                <a:pos x="534" y="1291"/>
              </a:cxn>
              <a:cxn ang="0">
                <a:pos x="570" y="1319"/>
              </a:cxn>
              <a:cxn ang="0">
                <a:pos x="583" y="1324"/>
              </a:cxn>
              <a:cxn ang="0">
                <a:pos x="592" y="1311"/>
              </a:cxn>
              <a:cxn ang="0">
                <a:pos x="601" y="1286"/>
              </a:cxn>
              <a:cxn ang="0">
                <a:pos x="615" y="1245"/>
              </a:cxn>
              <a:cxn ang="0">
                <a:pos x="628" y="1197"/>
              </a:cxn>
              <a:cxn ang="0">
                <a:pos x="637" y="1157"/>
              </a:cxn>
              <a:cxn ang="0">
                <a:pos x="646" y="1134"/>
              </a:cxn>
              <a:cxn ang="0">
                <a:pos x="655" y="1121"/>
              </a:cxn>
              <a:cxn ang="0">
                <a:pos x="659" y="1121"/>
              </a:cxn>
              <a:cxn ang="0">
                <a:pos x="664" y="1137"/>
              </a:cxn>
              <a:cxn ang="0">
                <a:pos x="668" y="1164"/>
              </a:cxn>
              <a:cxn ang="0">
                <a:pos x="668" y="1212"/>
              </a:cxn>
              <a:cxn ang="0">
                <a:pos x="668" y="1298"/>
              </a:cxn>
              <a:cxn ang="0">
                <a:pos x="677" y="1390"/>
              </a:cxn>
              <a:cxn ang="0">
                <a:pos x="681" y="1455"/>
              </a:cxn>
              <a:cxn ang="0">
                <a:pos x="677" y="1493"/>
              </a:cxn>
              <a:cxn ang="0">
                <a:pos x="655" y="1504"/>
              </a:cxn>
              <a:cxn ang="0">
                <a:pos x="615" y="1488"/>
              </a:cxn>
              <a:cxn ang="0">
                <a:pos x="552" y="1443"/>
              </a:cxn>
              <a:cxn ang="0">
                <a:pos x="490" y="1385"/>
              </a:cxn>
              <a:cxn ang="0">
                <a:pos x="450" y="1334"/>
              </a:cxn>
              <a:cxn ang="0">
                <a:pos x="405" y="1271"/>
              </a:cxn>
              <a:cxn ang="0">
                <a:pos x="361" y="1195"/>
              </a:cxn>
              <a:cxn ang="0">
                <a:pos x="316" y="1101"/>
              </a:cxn>
              <a:cxn ang="0">
                <a:pos x="276" y="995"/>
              </a:cxn>
              <a:cxn ang="0">
                <a:pos x="214" y="818"/>
              </a:cxn>
              <a:cxn ang="0">
                <a:pos x="147" y="600"/>
              </a:cxn>
              <a:cxn ang="0">
                <a:pos x="102" y="413"/>
              </a:cxn>
              <a:cxn ang="0">
                <a:pos x="76" y="253"/>
              </a:cxn>
              <a:cxn ang="0">
                <a:pos x="58" y="157"/>
              </a:cxn>
              <a:cxn ang="0">
                <a:pos x="49" y="109"/>
              </a:cxn>
              <a:cxn ang="0">
                <a:pos x="36" y="71"/>
              </a:cxn>
              <a:cxn ang="0">
                <a:pos x="22" y="48"/>
              </a:cxn>
              <a:cxn ang="0">
                <a:pos x="0" y="23"/>
              </a:cxn>
            </a:cxnLst>
            <a:rect l="txL" t="txT" r="txR" b="txB"/>
            <a:pathLst>
              <a:path w="681" h="1504">
                <a:moveTo>
                  <a:pt x="0" y="8"/>
                </a:moveTo>
                <a:lnTo>
                  <a:pt x="5" y="5"/>
                </a:lnTo>
                <a:lnTo>
                  <a:pt x="9" y="5"/>
                </a:lnTo>
                <a:lnTo>
                  <a:pt x="13" y="3"/>
                </a:lnTo>
                <a:lnTo>
                  <a:pt x="18" y="0"/>
                </a:lnTo>
                <a:lnTo>
                  <a:pt x="27" y="0"/>
                </a:lnTo>
                <a:lnTo>
                  <a:pt x="36" y="0"/>
                </a:lnTo>
                <a:lnTo>
                  <a:pt x="45" y="0"/>
                </a:lnTo>
                <a:lnTo>
                  <a:pt x="53" y="3"/>
                </a:lnTo>
                <a:lnTo>
                  <a:pt x="71" y="8"/>
                </a:lnTo>
                <a:lnTo>
                  <a:pt x="89" y="15"/>
                </a:lnTo>
                <a:lnTo>
                  <a:pt x="102" y="23"/>
                </a:lnTo>
                <a:lnTo>
                  <a:pt x="116" y="28"/>
                </a:lnTo>
                <a:lnTo>
                  <a:pt x="129" y="38"/>
                </a:lnTo>
                <a:lnTo>
                  <a:pt x="138" y="46"/>
                </a:lnTo>
                <a:lnTo>
                  <a:pt x="138" y="53"/>
                </a:lnTo>
                <a:lnTo>
                  <a:pt x="143" y="61"/>
                </a:lnTo>
                <a:lnTo>
                  <a:pt x="143" y="99"/>
                </a:lnTo>
                <a:lnTo>
                  <a:pt x="138" y="104"/>
                </a:lnTo>
                <a:lnTo>
                  <a:pt x="138" y="109"/>
                </a:lnTo>
                <a:lnTo>
                  <a:pt x="138" y="119"/>
                </a:lnTo>
                <a:lnTo>
                  <a:pt x="138" y="127"/>
                </a:lnTo>
                <a:lnTo>
                  <a:pt x="143" y="139"/>
                </a:lnTo>
                <a:lnTo>
                  <a:pt x="143" y="152"/>
                </a:lnTo>
                <a:lnTo>
                  <a:pt x="147" y="165"/>
                </a:lnTo>
                <a:lnTo>
                  <a:pt x="147" y="180"/>
                </a:lnTo>
                <a:lnTo>
                  <a:pt x="147" y="198"/>
                </a:lnTo>
                <a:lnTo>
                  <a:pt x="151" y="218"/>
                </a:lnTo>
                <a:lnTo>
                  <a:pt x="156" y="238"/>
                </a:lnTo>
                <a:lnTo>
                  <a:pt x="156" y="261"/>
                </a:lnTo>
                <a:lnTo>
                  <a:pt x="160" y="286"/>
                </a:lnTo>
                <a:lnTo>
                  <a:pt x="165" y="311"/>
                </a:lnTo>
                <a:lnTo>
                  <a:pt x="169" y="339"/>
                </a:lnTo>
                <a:lnTo>
                  <a:pt x="178" y="367"/>
                </a:lnTo>
                <a:lnTo>
                  <a:pt x="183" y="397"/>
                </a:lnTo>
                <a:lnTo>
                  <a:pt x="192" y="430"/>
                </a:lnTo>
                <a:lnTo>
                  <a:pt x="196" y="463"/>
                </a:lnTo>
                <a:lnTo>
                  <a:pt x="205" y="496"/>
                </a:lnTo>
                <a:lnTo>
                  <a:pt x="214" y="532"/>
                </a:lnTo>
                <a:lnTo>
                  <a:pt x="223" y="567"/>
                </a:lnTo>
                <a:lnTo>
                  <a:pt x="232" y="602"/>
                </a:lnTo>
                <a:lnTo>
                  <a:pt x="241" y="640"/>
                </a:lnTo>
                <a:lnTo>
                  <a:pt x="249" y="678"/>
                </a:lnTo>
                <a:lnTo>
                  <a:pt x="263" y="721"/>
                </a:lnTo>
                <a:lnTo>
                  <a:pt x="276" y="764"/>
                </a:lnTo>
                <a:lnTo>
                  <a:pt x="290" y="807"/>
                </a:lnTo>
                <a:lnTo>
                  <a:pt x="307" y="853"/>
                </a:lnTo>
                <a:lnTo>
                  <a:pt x="325" y="901"/>
                </a:lnTo>
                <a:lnTo>
                  <a:pt x="347" y="952"/>
                </a:lnTo>
                <a:lnTo>
                  <a:pt x="370" y="1005"/>
                </a:lnTo>
                <a:lnTo>
                  <a:pt x="383" y="1030"/>
                </a:lnTo>
                <a:lnTo>
                  <a:pt x="392" y="1056"/>
                </a:lnTo>
                <a:lnTo>
                  <a:pt x="405" y="1078"/>
                </a:lnTo>
                <a:lnTo>
                  <a:pt x="414" y="1101"/>
                </a:lnTo>
                <a:lnTo>
                  <a:pt x="423" y="1121"/>
                </a:lnTo>
                <a:lnTo>
                  <a:pt x="437" y="1139"/>
                </a:lnTo>
                <a:lnTo>
                  <a:pt x="445" y="1159"/>
                </a:lnTo>
                <a:lnTo>
                  <a:pt x="454" y="1174"/>
                </a:lnTo>
                <a:lnTo>
                  <a:pt x="463" y="1192"/>
                </a:lnTo>
                <a:lnTo>
                  <a:pt x="472" y="1205"/>
                </a:lnTo>
                <a:lnTo>
                  <a:pt x="481" y="1220"/>
                </a:lnTo>
                <a:lnTo>
                  <a:pt x="486" y="1230"/>
                </a:lnTo>
                <a:lnTo>
                  <a:pt x="494" y="1243"/>
                </a:lnTo>
                <a:lnTo>
                  <a:pt x="503" y="1250"/>
                </a:lnTo>
                <a:lnTo>
                  <a:pt x="508" y="1258"/>
                </a:lnTo>
                <a:lnTo>
                  <a:pt x="517" y="1266"/>
                </a:lnTo>
                <a:lnTo>
                  <a:pt x="526" y="1278"/>
                </a:lnTo>
                <a:lnTo>
                  <a:pt x="534" y="1291"/>
                </a:lnTo>
                <a:lnTo>
                  <a:pt x="548" y="1301"/>
                </a:lnTo>
                <a:lnTo>
                  <a:pt x="557" y="1309"/>
                </a:lnTo>
                <a:lnTo>
                  <a:pt x="561" y="1316"/>
                </a:lnTo>
                <a:lnTo>
                  <a:pt x="570" y="1319"/>
                </a:lnTo>
                <a:lnTo>
                  <a:pt x="575" y="1321"/>
                </a:lnTo>
                <a:lnTo>
                  <a:pt x="579" y="1324"/>
                </a:lnTo>
                <a:lnTo>
                  <a:pt x="583" y="1324"/>
                </a:lnTo>
                <a:lnTo>
                  <a:pt x="583" y="1321"/>
                </a:lnTo>
                <a:lnTo>
                  <a:pt x="588" y="1319"/>
                </a:lnTo>
                <a:lnTo>
                  <a:pt x="588" y="1316"/>
                </a:lnTo>
                <a:lnTo>
                  <a:pt x="592" y="1311"/>
                </a:lnTo>
                <a:lnTo>
                  <a:pt x="592" y="1306"/>
                </a:lnTo>
                <a:lnTo>
                  <a:pt x="597" y="1301"/>
                </a:lnTo>
                <a:lnTo>
                  <a:pt x="601" y="1293"/>
                </a:lnTo>
                <a:lnTo>
                  <a:pt x="601" y="1286"/>
                </a:lnTo>
                <a:lnTo>
                  <a:pt x="606" y="1278"/>
                </a:lnTo>
                <a:lnTo>
                  <a:pt x="610" y="1268"/>
                </a:lnTo>
                <a:lnTo>
                  <a:pt x="610" y="1258"/>
                </a:lnTo>
                <a:lnTo>
                  <a:pt x="615" y="1245"/>
                </a:lnTo>
                <a:lnTo>
                  <a:pt x="619" y="1233"/>
                </a:lnTo>
                <a:lnTo>
                  <a:pt x="624" y="1220"/>
                </a:lnTo>
                <a:lnTo>
                  <a:pt x="624" y="1207"/>
                </a:lnTo>
                <a:lnTo>
                  <a:pt x="628" y="1197"/>
                </a:lnTo>
                <a:lnTo>
                  <a:pt x="632" y="1185"/>
                </a:lnTo>
                <a:lnTo>
                  <a:pt x="632" y="1174"/>
                </a:lnTo>
                <a:lnTo>
                  <a:pt x="637" y="1167"/>
                </a:lnTo>
                <a:lnTo>
                  <a:pt x="637" y="1157"/>
                </a:lnTo>
                <a:lnTo>
                  <a:pt x="641" y="1149"/>
                </a:lnTo>
                <a:lnTo>
                  <a:pt x="641" y="1144"/>
                </a:lnTo>
                <a:lnTo>
                  <a:pt x="646" y="1139"/>
                </a:lnTo>
                <a:lnTo>
                  <a:pt x="646" y="1134"/>
                </a:lnTo>
                <a:lnTo>
                  <a:pt x="650" y="1129"/>
                </a:lnTo>
                <a:lnTo>
                  <a:pt x="650" y="1124"/>
                </a:lnTo>
                <a:lnTo>
                  <a:pt x="655" y="1121"/>
                </a:lnTo>
                <a:lnTo>
                  <a:pt x="655" y="1119"/>
                </a:lnTo>
                <a:lnTo>
                  <a:pt x="659" y="1119"/>
                </a:lnTo>
                <a:lnTo>
                  <a:pt x="659" y="1121"/>
                </a:lnTo>
                <a:lnTo>
                  <a:pt x="659" y="1124"/>
                </a:lnTo>
                <a:lnTo>
                  <a:pt x="659" y="1126"/>
                </a:lnTo>
                <a:lnTo>
                  <a:pt x="664" y="1131"/>
                </a:lnTo>
                <a:lnTo>
                  <a:pt x="664" y="1137"/>
                </a:lnTo>
                <a:lnTo>
                  <a:pt x="664" y="1142"/>
                </a:lnTo>
                <a:lnTo>
                  <a:pt x="664" y="1149"/>
                </a:lnTo>
                <a:lnTo>
                  <a:pt x="664" y="1157"/>
                </a:lnTo>
                <a:lnTo>
                  <a:pt x="668" y="1164"/>
                </a:lnTo>
                <a:lnTo>
                  <a:pt x="668" y="1174"/>
                </a:lnTo>
                <a:lnTo>
                  <a:pt x="668" y="1187"/>
                </a:lnTo>
                <a:lnTo>
                  <a:pt x="668" y="1197"/>
                </a:lnTo>
                <a:lnTo>
                  <a:pt x="668" y="1212"/>
                </a:lnTo>
                <a:lnTo>
                  <a:pt x="668" y="1225"/>
                </a:lnTo>
                <a:lnTo>
                  <a:pt x="668" y="1240"/>
                </a:lnTo>
                <a:lnTo>
                  <a:pt x="668" y="1271"/>
                </a:lnTo>
                <a:lnTo>
                  <a:pt x="668" y="1298"/>
                </a:lnTo>
                <a:lnTo>
                  <a:pt x="673" y="1324"/>
                </a:lnTo>
                <a:lnTo>
                  <a:pt x="673" y="1347"/>
                </a:lnTo>
                <a:lnTo>
                  <a:pt x="673" y="1369"/>
                </a:lnTo>
                <a:lnTo>
                  <a:pt x="677" y="1390"/>
                </a:lnTo>
                <a:lnTo>
                  <a:pt x="677" y="1407"/>
                </a:lnTo>
                <a:lnTo>
                  <a:pt x="681" y="1425"/>
                </a:lnTo>
                <a:lnTo>
                  <a:pt x="681" y="1440"/>
                </a:lnTo>
                <a:lnTo>
                  <a:pt x="681" y="1455"/>
                </a:lnTo>
                <a:lnTo>
                  <a:pt x="681" y="1468"/>
                </a:lnTo>
                <a:lnTo>
                  <a:pt x="681" y="1478"/>
                </a:lnTo>
                <a:lnTo>
                  <a:pt x="677" y="1486"/>
                </a:lnTo>
                <a:lnTo>
                  <a:pt x="677" y="1493"/>
                </a:lnTo>
                <a:lnTo>
                  <a:pt x="673" y="1498"/>
                </a:lnTo>
                <a:lnTo>
                  <a:pt x="668" y="1501"/>
                </a:lnTo>
                <a:lnTo>
                  <a:pt x="664" y="1504"/>
                </a:lnTo>
                <a:lnTo>
                  <a:pt x="655" y="1504"/>
                </a:lnTo>
                <a:lnTo>
                  <a:pt x="646" y="1504"/>
                </a:lnTo>
                <a:lnTo>
                  <a:pt x="637" y="1501"/>
                </a:lnTo>
                <a:lnTo>
                  <a:pt x="628" y="1496"/>
                </a:lnTo>
                <a:lnTo>
                  <a:pt x="615" y="1488"/>
                </a:lnTo>
                <a:lnTo>
                  <a:pt x="601" y="1481"/>
                </a:lnTo>
                <a:lnTo>
                  <a:pt x="588" y="1471"/>
                </a:lnTo>
                <a:lnTo>
                  <a:pt x="570" y="1458"/>
                </a:lnTo>
                <a:lnTo>
                  <a:pt x="552" y="1443"/>
                </a:lnTo>
                <a:lnTo>
                  <a:pt x="530" y="1425"/>
                </a:lnTo>
                <a:lnTo>
                  <a:pt x="512" y="1407"/>
                </a:lnTo>
                <a:lnTo>
                  <a:pt x="503" y="1395"/>
                </a:lnTo>
                <a:lnTo>
                  <a:pt x="490" y="1385"/>
                </a:lnTo>
                <a:lnTo>
                  <a:pt x="481" y="1372"/>
                </a:lnTo>
                <a:lnTo>
                  <a:pt x="472" y="1362"/>
                </a:lnTo>
                <a:lnTo>
                  <a:pt x="459" y="1347"/>
                </a:lnTo>
                <a:lnTo>
                  <a:pt x="450" y="1334"/>
                </a:lnTo>
                <a:lnTo>
                  <a:pt x="441" y="1319"/>
                </a:lnTo>
                <a:lnTo>
                  <a:pt x="428" y="1304"/>
                </a:lnTo>
                <a:lnTo>
                  <a:pt x="419" y="1288"/>
                </a:lnTo>
                <a:lnTo>
                  <a:pt x="405" y="1271"/>
                </a:lnTo>
                <a:lnTo>
                  <a:pt x="396" y="1253"/>
                </a:lnTo>
                <a:lnTo>
                  <a:pt x="383" y="1235"/>
                </a:lnTo>
                <a:lnTo>
                  <a:pt x="374" y="1215"/>
                </a:lnTo>
                <a:lnTo>
                  <a:pt x="361" y="1195"/>
                </a:lnTo>
                <a:lnTo>
                  <a:pt x="352" y="1172"/>
                </a:lnTo>
                <a:lnTo>
                  <a:pt x="339" y="1149"/>
                </a:lnTo>
                <a:lnTo>
                  <a:pt x="330" y="1126"/>
                </a:lnTo>
                <a:lnTo>
                  <a:pt x="316" y="1101"/>
                </a:lnTo>
                <a:lnTo>
                  <a:pt x="307" y="1076"/>
                </a:lnTo>
                <a:lnTo>
                  <a:pt x="294" y="1050"/>
                </a:lnTo>
                <a:lnTo>
                  <a:pt x="285" y="1023"/>
                </a:lnTo>
                <a:lnTo>
                  <a:pt x="276" y="995"/>
                </a:lnTo>
                <a:lnTo>
                  <a:pt x="263" y="964"/>
                </a:lnTo>
                <a:lnTo>
                  <a:pt x="254" y="934"/>
                </a:lnTo>
                <a:lnTo>
                  <a:pt x="232" y="876"/>
                </a:lnTo>
                <a:lnTo>
                  <a:pt x="214" y="818"/>
                </a:lnTo>
                <a:lnTo>
                  <a:pt x="196" y="759"/>
                </a:lnTo>
                <a:lnTo>
                  <a:pt x="178" y="706"/>
                </a:lnTo>
                <a:lnTo>
                  <a:pt x="160" y="651"/>
                </a:lnTo>
                <a:lnTo>
                  <a:pt x="147" y="600"/>
                </a:lnTo>
                <a:lnTo>
                  <a:pt x="134" y="549"/>
                </a:lnTo>
                <a:lnTo>
                  <a:pt x="125" y="501"/>
                </a:lnTo>
                <a:lnTo>
                  <a:pt x="111" y="456"/>
                </a:lnTo>
                <a:lnTo>
                  <a:pt x="102" y="413"/>
                </a:lnTo>
                <a:lnTo>
                  <a:pt x="94" y="370"/>
                </a:lnTo>
                <a:lnTo>
                  <a:pt x="89" y="329"/>
                </a:lnTo>
                <a:lnTo>
                  <a:pt x="80" y="291"/>
                </a:lnTo>
                <a:lnTo>
                  <a:pt x="76" y="253"/>
                </a:lnTo>
                <a:lnTo>
                  <a:pt x="71" y="220"/>
                </a:lnTo>
                <a:lnTo>
                  <a:pt x="67" y="187"/>
                </a:lnTo>
                <a:lnTo>
                  <a:pt x="62" y="172"/>
                </a:lnTo>
                <a:lnTo>
                  <a:pt x="58" y="157"/>
                </a:lnTo>
                <a:lnTo>
                  <a:pt x="58" y="144"/>
                </a:lnTo>
                <a:lnTo>
                  <a:pt x="53" y="132"/>
                </a:lnTo>
                <a:lnTo>
                  <a:pt x="49" y="119"/>
                </a:lnTo>
                <a:lnTo>
                  <a:pt x="49" y="109"/>
                </a:lnTo>
                <a:lnTo>
                  <a:pt x="45" y="96"/>
                </a:lnTo>
                <a:lnTo>
                  <a:pt x="40" y="89"/>
                </a:lnTo>
                <a:lnTo>
                  <a:pt x="40" y="79"/>
                </a:lnTo>
                <a:lnTo>
                  <a:pt x="36" y="71"/>
                </a:lnTo>
                <a:lnTo>
                  <a:pt x="31" y="63"/>
                </a:lnTo>
                <a:lnTo>
                  <a:pt x="31" y="58"/>
                </a:lnTo>
                <a:lnTo>
                  <a:pt x="27" y="51"/>
                </a:lnTo>
                <a:lnTo>
                  <a:pt x="22" y="48"/>
                </a:lnTo>
                <a:lnTo>
                  <a:pt x="22" y="43"/>
                </a:lnTo>
                <a:lnTo>
                  <a:pt x="18" y="41"/>
                </a:lnTo>
                <a:lnTo>
                  <a:pt x="9" y="30"/>
                </a:lnTo>
                <a:lnTo>
                  <a:pt x="0" y="23"/>
                </a:lnTo>
                <a:lnTo>
                  <a:pt x="0" y="15"/>
                </a:lnTo>
                <a:lnTo>
                  <a:pt x="0" y="8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5" name="Freeform 31"/>
          <p:cNvSpPr/>
          <p:nvPr/>
        </p:nvSpPr>
        <p:spPr>
          <a:xfrm>
            <a:off x="5795963" y="3335338"/>
            <a:ext cx="898525" cy="333375"/>
          </a:xfrm>
          <a:custGeom>
            <a:avLst/>
            <a:gdLst>
              <a:gd name="txL" fmla="*/ 0 w 566"/>
              <a:gd name="txT" fmla="*/ 0 h 210"/>
              <a:gd name="txR" fmla="*/ 566 w 566"/>
              <a:gd name="txB" fmla="*/ 210 h 210"/>
            </a:gdLst>
            <a:ahLst/>
            <a:cxnLst>
              <a:cxn ang="0">
                <a:pos x="530" y="10"/>
              </a:cxn>
              <a:cxn ang="0">
                <a:pos x="544" y="21"/>
              </a:cxn>
              <a:cxn ang="0">
                <a:pos x="557" y="28"/>
              </a:cxn>
              <a:cxn ang="0">
                <a:pos x="561" y="36"/>
              </a:cxn>
              <a:cxn ang="0">
                <a:pos x="566" y="41"/>
              </a:cxn>
              <a:cxn ang="0">
                <a:pos x="561" y="46"/>
              </a:cxn>
              <a:cxn ang="0">
                <a:pos x="557" y="53"/>
              </a:cxn>
              <a:cxn ang="0">
                <a:pos x="548" y="58"/>
              </a:cxn>
              <a:cxn ang="0">
                <a:pos x="539" y="66"/>
              </a:cxn>
              <a:cxn ang="0">
                <a:pos x="521" y="71"/>
              </a:cxn>
              <a:cxn ang="0">
                <a:pos x="504" y="79"/>
              </a:cxn>
              <a:cxn ang="0">
                <a:pos x="481" y="86"/>
              </a:cxn>
              <a:cxn ang="0">
                <a:pos x="459" y="94"/>
              </a:cxn>
              <a:cxn ang="0">
                <a:pos x="401" y="109"/>
              </a:cxn>
              <a:cxn ang="0">
                <a:pos x="339" y="127"/>
              </a:cxn>
              <a:cxn ang="0">
                <a:pos x="308" y="137"/>
              </a:cxn>
              <a:cxn ang="0">
                <a:pos x="276" y="147"/>
              </a:cxn>
              <a:cxn ang="0">
                <a:pos x="245" y="157"/>
              </a:cxn>
              <a:cxn ang="0">
                <a:pos x="214" y="170"/>
              </a:cxn>
              <a:cxn ang="0">
                <a:pos x="183" y="180"/>
              </a:cxn>
              <a:cxn ang="0">
                <a:pos x="152" y="190"/>
              </a:cxn>
              <a:cxn ang="0">
                <a:pos x="129" y="198"/>
              </a:cxn>
              <a:cxn ang="0">
                <a:pos x="107" y="203"/>
              </a:cxn>
              <a:cxn ang="0">
                <a:pos x="94" y="208"/>
              </a:cxn>
              <a:cxn ang="0">
                <a:pos x="80" y="208"/>
              </a:cxn>
              <a:cxn ang="0">
                <a:pos x="72" y="210"/>
              </a:cxn>
              <a:cxn ang="0">
                <a:pos x="67" y="208"/>
              </a:cxn>
              <a:cxn ang="0">
                <a:pos x="67" y="208"/>
              </a:cxn>
              <a:cxn ang="0">
                <a:pos x="63" y="208"/>
              </a:cxn>
              <a:cxn ang="0">
                <a:pos x="58" y="205"/>
              </a:cxn>
              <a:cxn ang="0">
                <a:pos x="54" y="203"/>
              </a:cxn>
              <a:cxn ang="0">
                <a:pos x="45" y="198"/>
              </a:cxn>
              <a:cxn ang="0">
                <a:pos x="36" y="193"/>
              </a:cxn>
              <a:cxn ang="0">
                <a:pos x="27" y="188"/>
              </a:cxn>
              <a:cxn ang="0">
                <a:pos x="14" y="177"/>
              </a:cxn>
              <a:cxn ang="0">
                <a:pos x="0" y="170"/>
              </a:cxn>
              <a:cxn ang="0">
                <a:pos x="40" y="157"/>
              </a:cxn>
              <a:cxn ang="0">
                <a:pos x="80" y="145"/>
              </a:cxn>
              <a:cxn ang="0">
                <a:pos x="121" y="134"/>
              </a:cxn>
              <a:cxn ang="0">
                <a:pos x="156" y="122"/>
              </a:cxn>
              <a:cxn ang="0">
                <a:pos x="187" y="112"/>
              </a:cxn>
              <a:cxn ang="0">
                <a:pos x="218" y="101"/>
              </a:cxn>
              <a:cxn ang="0">
                <a:pos x="250" y="89"/>
              </a:cxn>
              <a:cxn ang="0">
                <a:pos x="276" y="81"/>
              </a:cxn>
              <a:cxn ang="0">
                <a:pos x="303" y="71"/>
              </a:cxn>
              <a:cxn ang="0">
                <a:pos x="325" y="61"/>
              </a:cxn>
              <a:cxn ang="0">
                <a:pos x="348" y="53"/>
              </a:cxn>
              <a:cxn ang="0">
                <a:pos x="370" y="46"/>
              </a:cxn>
              <a:cxn ang="0">
                <a:pos x="388" y="38"/>
              </a:cxn>
              <a:cxn ang="0">
                <a:pos x="410" y="31"/>
              </a:cxn>
              <a:cxn ang="0">
                <a:pos x="423" y="23"/>
              </a:cxn>
              <a:cxn ang="0">
                <a:pos x="441" y="15"/>
              </a:cxn>
              <a:cxn ang="0">
                <a:pos x="455" y="10"/>
              </a:cxn>
              <a:cxn ang="0">
                <a:pos x="468" y="5"/>
              </a:cxn>
              <a:cxn ang="0">
                <a:pos x="481" y="3"/>
              </a:cxn>
              <a:cxn ang="0">
                <a:pos x="495" y="0"/>
              </a:cxn>
              <a:cxn ang="0">
                <a:pos x="504" y="0"/>
              </a:cxn>
              <a:cxn ang="0">
                <a:pos x="512" y="3"/>
              </a:cxn>
              <a:cxn ang="0">
                <a:pos x="521" y="5"/>
              </a:cxn>
              <a:cxn ang="0">
                <a:pos x="530" y="10"/>
              </a:cxn>
              <a:cxn ang="0">
                <a:pos x="530" y="10"/>
              </a:cxn>
            </a:cxnLst>
            <a:rect l="txL" t="txT" r="txR" b="txB"/>
            <a:pathLst>
              <a:path w="566" h="210">
                <a:moveTo>
                  <a:pt x="530" y="10"/>
                </a:moveTo>
                <a:lnTo>
                  <a:pt x="544" y="21"/>
                </a:lnTo>
                <a:lnTo>
                  <a:pt x="557" y="28"/>
                </a:lnTo>
                <a:lnTo>
                  <a:pt x="561" y="36"/>
                </a:lnTo>
                <a:lnTo>
                  <a:pt x="566" y="41"/>
                </a:lnTo>
                <a:lnTo>
                  <a:pt x="561" y="46"/>
                </a:lnTo>
                <a:lnTo>
                  <a:pt x="557" y="53"/>
                </a:lnTo>
                <a:lnTo>
                  <a:pt x="548" y="58"/>
                </a:lnTo>
                <a:lnTo>
                  <a:pt x="539" y="66"/>
                </a:lnTo>
                <a:lnTo>
                  <a:pt x="521" y="71"/>
                </a:lnTo>
                <a:lnTo>
                  <a:pt x="504" y="79"/>
                </a:lnTo>
                <a:lnTo>
                  <a:pt x="481" y="86"/>
                </a:lnTo>
                <a:lnTo>
                  <a:pt x="459" y="94"/>
                </a:lnTo>
                <a:lnTo>
                  <a:pt x="401" y="109"/>
                </a:lnTo>
                <a:lnTo>
                  <a:pt x="339" y="127"/>
                </a:lnTo>
                <a:lnTo>
                  <a:pt x="308" y="137"/>
                </a:lnTo>
                <a:lnTo>
                  <a:pt x="276" y="147"/>
                </a:lnTo>
                <a:lnTo>
                  <a:pt x="245" y="157"/>
                </a:lnTo>
                <a:lnTo>
                  <a:pt x="214" y="170"/>
                </a:lnTo>
                <a:lnTo>
                  <a:pt x="183" y="180"/>
                </a:lnTo>
                <a:lnTo>
                  <a:pt x="152" y="190"/>
                </a:lnTo>
                <a:lnTo>
                  <a:pt x="129" y="198"/>
                </a:lnTo>
                <a:lnTo>
                  <a:pt x="107" y="203"/>
                </a:lnTo>
                <a:lnTo>
                  <a:pt x="94" y="208"/>
                </a:lnTo>
                <a:lnTo>
                  <a:pt x="80" y="208"/>
                </a:lnTo>
                <a:lnTo>
                  <a:pt x="72" y="210"/>
                </a:lnTo>
                <a:lnTo>
                  <a:pt x="67" y="208"/>
                </a:lnTo>
                <a:lnTo>
                  <a:pt x="63" y="208"/>
                </a:lnTo>
                <a:lnTo>
                  <a:pt x="58" y="205"/>
                </a:lnTo>
                <a:lnTo>
                  <a:pt x="54" y="203"/>
                </a:lnTo>
                <a:lnTo>
                  <a:pt x="45" y="198"/>
                </a:lnTo>
                <a:lnTo>
                  <a:pt x="36" y="193"/>
                </a:lnTo>
                <a:lnTo>
                  <a:pt x="27" y="188"/>
                </a:lnTo>
                <a:lnTo>
                  <a:pt x="14" y="177"/>
                </a:lnTo>
                <a:lnTo>
                  <a:pt x="0" y="170"/>
                </a:lnTo>
                <a:lnTo>
                  <a:pt x="40" y="157"/>
                </a:lnTo>
                <a:lnTo>
                  <a:pt x="80" y="145"/>
                </a:lnTo>
                <a:lnTo>
                  <a:pt x="121" y="134"/>
                </a:lnTo>
                <a:lnTo>
                  <a:pt x="156" y="122"/>
                </a:lnTo>
                <a:lnTo>
                  <a:pt x="187" y="112"/>
                </a:lnTo>
                <a:lnTo>
                  <a:pt x="218" y="101"/>
                </a:lnTo>
                <a:lnTo>
                  <a:pt x="250" y="89"/>
                </a:lnTo>
                <a:lnTo>
                  <a:pt x="276" y="81"/>
                </a:lnTo>
                <a:lnTo>
                  <a:pt x="303" y="71"/>
                </a:lnTo>
                <a:lnTo>
                  <a:pt x="325" y="61"/>
                </a:lnTo>
                <a:lnTo>
                  <a:pt x="348" y="53"/>
                </a:lnTo>
                <a:lnTo>
                  <a:pt x="370" y="46"/>
                </a:lnTo>
                <a:lnTo>
                  <a:pt x="388" y="38"/>
                </a:lnTo>
                <a:lnTo>
                  <a:pt x="410" y="31"/>
                </a:lnTo>
                <a:lnTo>
                  <a:pt x="423" y="23"/>
                </a:lnTo>
                <a:lnTo>
                  <a:pt x="441" y="15"/>
                </a:lnTo>
                <a:lnTo>
                  <a:pt x="455" y="10"/>
                </a:lnTo>
                <a:lnTo>
                  <a:pt x="468" y="5"/>
                </a:lnTo>
                <a:lnTo>
                  <a:pt x="481" y="3"/>
                </a:lnTo>
                <a:lnTo>
                  <a:pt x="495" y="0"/>
                </a:lnTo>
                <a:lnTo>
                  <a:pt x="504" y="0"/>
                </a:lnTo>
                <a:lnTo>
                  <a:pt x="512" y="3"/>
                </a:lnTo>
                <a:lnTo>
                  <a:pt x="521" y="5"/>
                </a:lnTo>
                <a:lnTo>
                  <a:pt x="530" y="10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6" name="Freeform 32"/>
          <p:cNvSpPr/>
          <p:nvPr/>
        </p:nvSpPr>
        <p:spPr>
          <a:xfrm>
            <a:off x="6524625" y="2986088"/>
            <a:ext cx="339725" cy="204787"/>
          </a:xfrm>
          <a:custGeom>
            <a:avLst/>
            <a:gdLst>
              <a:gd name="txL" fmla="*/ 0 w 214"/>
              <a:gd name="txT" fmla="*/ 0 h 129"/>
              <a:gd name="txR" fmla="*/ 214 w 214"/>
              <a:gd name="txB" fmla="*/ 129 h 129"/>
            </a:gdLst>
            <a:ahLst/>
            <a:cxnLst>
              <a:cxn ang="0">
                <a:pos x="22" y="20"/>
              </a:cxn>
              <a:cxn ang="0">
                <a:pos x="36" y="10"/>
              </a:cxn>
              <a:cxn ang="0">
                <a:pos x="53" y="5"/>
              </a:cxn>
              <a:cxn ang="0">
                <a:pos x="71" y="0"/>
              </a:cxn>
              <a:cxn ang="0">
                <a:pos x="94" y="0"/>
              </a:cxn>
              <a:cxn ang="0">
                <a:pos x="102" y="0"/>
              </a:cxn>
              <a:cxn ang="0">
                <a:pos x="116" y="3"/>
              </a:cxn>
              <a:cxn ang="0">
                <a:pos x="125" y="5"/>
              </a:cxn>
              <a:cxn ang="0">
                <a:pos x="138" y="8"/>
              </a:cxn>
              <a:cxn ang="0">
                <a:pos x="147" y="13"/>
              </a:cxn>
              <a:cxn ang="0">
                <a:pos x="160" y="18"/>
              </a:cxn>
              <a:cxn ang="0">
                <a:pos x="169" y="25"/>
              </a:cxn>
              <a:cxn ang="0">
                <a:pos x="183" y="33"/>
              </a:cxn>
              <a:cxn ang="0">
                <a:pos x="187" y="41"/>
              </a:cxn>
              <a:cxn ang="0">
                <a:pos x="196" y="51"/>
              </a:cxn>
              <a:cxn ang="0">
                <a:pos x="200" y="61"/>
              </a:cxn>
              <a:cxn ang="0">
                <a:pos x="205" y="68"/>
              </a:cxn>
              <a:cxn ang="0">
                <a:pos x="209" y="79"/>
              </a:cxn>
              <a:cxn ang="0">
                <a:pos x="209" y="86"/>
              </a:cxn>
              <a:cxn ang="0">
                <a:pos x="214" y="94"/>
              </a:cxn>
              <a:cxn ang="0">
                <a:pos x="209" y="101"/>
              </a:cxn>
              <a:cxn ang="0">
                <a:pos x="209" y="109"/>
              </a:cxn>
              <a:cxn ang="0">
                <a:pos x="205" y="116"/>
              </a:cxn>
              <a:cxn ang="0">
                <a:pos x="200" y="122"/>
              </a:cxn>
              <a:cxn ang="0">
                <a:pos x="192" y="124"/>
              </a:cxn>
              <a:cxn ang="0">
                <a:pos x="187" y="127"/>
              </a:cxn>
              <a:cxn ang="0">
                <a:pos x="178" y="129"/>
              </a:cxn>
              <a:cxn ang="0">
                <a:pos x="169" y="129"/>
              </a:cxn>
              <a:cxn ang="0">
                <a:pos x="156" y="127"/>
              </a:cxn>
              <a:cxn ang="0">
                <a:pos x="147" y="124"/>
              </a:cxn>
              <a:cxn ang="0">
                <a:pos x="134" y="122"/>
              </a:cxn>
              <a:cxn ang="0">
                <a:pos x="125" y="116"/>
              </a:cxn>
              <a:cxn ang="0">
                <a:pos x="111" y="111"/>
              </a:cxn>
              <a:cxn ang="0">
                <a:pos x="98" y="106"/>
              </a:cxn>
              <a:cxn ang="0">
                <a:pos x="85" y="101"/>
              </a:cxn>
              <a:cxn ang="0">
                <a:pos x="71" y="91"/>
              </a:cxn>
              <a:cxn ang="0">
                <a:pos x="58" y="84"/>
              </a:cxn>
              <a:cxn ang="0">
                <a:pos x="45" y="76"/>
              </a:cxn>
              <a:cxn ang="0">
                <a:pos x="31" y="68"/>
              </a:cxn>
              <a:cxn ang="0">
                <a:pos x="22" y="63"/>
              </a:cxn>
              <a:cxn ang="0">
                <a:pos x="13" y="56"/>
              </a:cxn>
              <a:cxn ang="0">
                <a:pos x="9" y="51"/>
              </a:cxn>
              <a:cxn ang="0">
                <a:pos x="4" y="46"/>
              </a:cxn>
              <a:cxn ang="0">
                <a:pos x="0" y="41"/>
              </a:cxn>
              <a:cxn ang="0">
                <a:pos x="0" y="38"/>
              </a:cxn>
              <a:cxn ang="0">
                <a:pos x="0" y="33"/>
              </a:cxn>
              <a:cxn ang="0">
                <a:pos x="4" y="28"/>
              </a:cxn>
              <a:cxn ang="0">
                <a:pos x="13" y="25"/>
              </a:cxn>
              <a:cxn ang="0">
                <a:pos x="22" y="20"/>
              </a:cxn>
              <a:cxn ang="0">
                <a:pos x="22" y="20"/>
              </a:cxn>
            </a:cxnLst>
            <a:rect l="txL" t="txT" r="txR" b="txB"/>
            <a:pathLst>
              <a:path w="214" h="129">
                <a:moveTo>
                  <a:pt x="22" y="20"/>
                </a:moveTo>
                <a:lnTo>
                  <a:pt x="36" y="10"/>
                </a:lnTo>
                <a:lnTo>
                  <a:pt x="53" y="5"/>
                </a:lnTo>
                <a:lnTo>
                  <a:pt x="71" y="0"/>
                </a:lnTo>
                <a:lnTo>
                  <a:pt x="94" y="0"/>
                </a:lnTo>
                <a:lnTo>
                  <a:pt x="102" y="0"/>
                </a:lnTo>
                <a:lnTo>
                  <a:pt x="116" y="3"/>
                </a:lnTo>
                <a:lnTo>
                  <a:pt x="125" y="5"/>
                </a:lnTo>
                <a:lnTo>
                  <a:pt x="138" y="8"/>
                </a:lnTo>
                <a:lnTo>
                  <a:pt x="147" y="13"/>
                </a:lnTo>
                <a:lnTo>
                  <a:pt x="160" y="18"/>
                </a:lnTo>
                <a:lnTo>
                  <a:pt x="169" y="25"/>
                </a:lnTo>
                <a:lnTo>
                  <a:pt x="183" y="33"/>
                </a:lnTo>
                <a:lnTo>
                  <a:pt x="187" y="41"/>
                </a:lnTo>
                <a:lnTo>
                  <a:pt x="196" y="51"/>
                </a:lnTo>
                <a:lnTo>
                  <a:pt x="200" y="61"/>
                </a:lnTo>
                <a:lnTo>
                  <a:pt x="205" y="68"/>
                </a:lnTo>
                <a:lnTo>
                  <a:pt x="209" y="79"/>
                </a:lnTo>
                <a:lnTo>
                  <a:pt x="209" y="86"/>
                </a:lnTo>
                <a:lnTo>
                  <a:pt x="214" y="94"/>
                </a:lnTo>
                <a:lnTo>
                  <a:pt x="209" y="101"/>
                </a:lnTo>
                <a:lnTo>
                  <a:pt x="209" y="109"/>
                </a:lnTo>
                <a:lnTo>
                  <a:pt x="205" y="116"/>
                </a:lnTo>
                <a:lnTo>
                  <a:pt x="200" y="122"/>
                </a:lnTo>
                <a:lnTo>
                  <a:pt x="192" y="124"/>
                </a:lnTo>
                <a:lnTo>
                  <a:pt x="187" y="127"/>
                </a:lnTo>
                <a:lnTo>
                  <a:pt x="178" y="129"/>
                </a:lnTo>
                <a:lnTo>
                  <a:pt x="169" y="129"/>
                </a:lnTo>
                <a:lnTo>
                  <a:pt x="156" y="127"/>
                </a:lnTo>
                <a:lnTo>
                  <a:pt x="147" y="124"/>
                </a:lnTo>
                <a:lnTo>
                  <a:pt x="134" y="122"/>
                </a:lnTo>
                <a:lnTo>
                  <a:pt x="125" y="116"/>
                </a:lnTo>
                <a:lnTo>
                  <a:pt x="111" y="111"/>
                </a:lnTo>
                <a:lnTo>
                  <a:pt x="98" y="106"/>
                </a:lnTo>
                <a:lnTo>
                  <a:pt x="85" y="101"/>
                </a:lnTo>
                <a:lnTo>
                  <a:pt x="71" y="91"/>
                </a:lnTo>
                <a:lnTo>
                  <a:pt x="58" y="84"/>
                </a:lnTo>
                <a:lnTo>
                  <a:pt x="45" y="76"/>
                </a:lnTo>
                <a:lnTo>
                  <a:pt x="31" y="68"/>
                </a:lnTo>
                <a:lnTo>
                  <a:pt x="22" y="63"/>
                </a:lnTo>
                <a:lnTo>
                  <a:pt x="13" y="56"/>
                </a:lnTo>
                <a:lnTo>
                  <a:pt x="9" y="51"/>
                </a:lnTo>
                <a:lnTo>
                  <a:pt x="4" y="46"/>
                </a:lnTo>
                <a:lnTo>
                  <a:pt x="0" y="41"/>
                </a:lnTo>
                <a:lnTo>
                  <a:pt x="0" y="38"/>
                </a:lnTo>
                <a:lnTo>
                  <a:pt x="0" y="33"/>
                </a:lnTo>
                <a:lnTo>
                  <a:pt x="4" y="28"/>
                </a:lnTo>
                <a:lnTo>
                  <a:pt x="13" y="25"/>
                </a:lnTo>
                <a:lnTo>
                  <a:pt x="22" y="20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7" name="Freeform 33"/>
          <p:cNvSpPr/>
          <p:nvPr/>
        </p:nvSpPr>
        <p:spPr>
          <a:xfrm>
            <a:off x="6121400" y="3665538"/>
            <a:ext cx="735013" cy="971550"/>
          </a:xfrm>
          <a:custGeom>
            <a:avLst/>
            <a:gdLst>
              <a:gd name="txL" fmla="*/ 0 w 463"/>
              <a:gd name="txT" fmla="*/ 0 h 612"/>
              <a:gd name="txR" fmla="*/ 463 w 463"/>
              <a:gd name="txB" fmla="*/ 612 h 612"/>
            </a:gdLst>
            <a:ahLst/>
            <a:cxnLst>
              <a:cxn ang="0">
                <a:pos x="0" y="610"/>
              </a:cxn>
              <a:cxn ang="0">
                <a:pos x="0" y="605"/>
              </a:cxn>
              <a:cxn ang="0">
                <a:pos x="5" y="597"/>
              </a:cxn>
              <a:cxn ang="0">
                <a:pos x="13" y="587"/>
              </a:cxn>
              <a:cxn ang="0">
                <a:pos x="31" y="567"/>
              </a:cxn>
              <a:cxn ang="0">
                <a:pos x="62" y="531"/>
              </a:cxn>
              <a:cxn ang="0">
                <a:pos x="107" y="488"/>
              </a:cxn>
              <a:cxn ang="0">
                <a:pos x="147" y="443"/>
              </a:cxn>
              <a:cxn ang="0">
                <a:pos x="187" y="395"/>
              </a:cxn>
              <a:cxn ang="0">
                <a:pos x="223" y="341"/>
              </a:cxn>
              <a:cxn ang="0">
                <a:pos x="258" y="286"/>
              </a:cxn>
              <a:cxn ang="0">
                <a:pos x="290" y="235"/>
              </a:cxn>
              <a:cxn ang="0">
                <a:pos x="316" y="190"/>
              </a:cxn>
              <a:cxn ang="0">
                <a:pos x="339" y="147"/>
              </a:cxn>
              <a:cxn ang="0">
                <a:pos x="352" y="109"/>
              </a:cxn>
              <a:cxn ang="0">
                <a:pos x="361" y="78"/>
              </a:cxn>
              <a:cxn ang="0">
                <a:pos x="365" y="53"/>
              </a:cxn>
              <a:cxn ang="0">
                <a:pos x="361" y="33"/>
              </a:cxn>
              <a:cxn ang="0">
                <a:pos x="356" y="20"/>
              </a:cxn>
              <a:cxn ang="0">
                <a:pos x="352" y="12"/>
              </a:cxn>
              <a:cxn ang="0">
                <a:pos x="356" y="7"/>
              </a:cxn>
              <a:cxn ang="0">
                <a:pos x="365" y="2"/>
              </a:cxn>
              <a:cxn ang="0">
                <a:pos x="379" y="0"/>
              </a:cxn>
              <a:cxn ang="0">
                <a:pos x="392" y="5"/>
              </a:cxn>
              <a:cxn ang="0">
                <a:pos x="405" y="12"/>
              </a:cxn>
              <a:cxn ang="0">
                <a:pos x="419" y="25"/>
              </a:cxn>
              <a:cxn ang="0">
                <a:pos x="446" y="50"/>
              </a:cxn>
              <a:cxn ang="0">
                <a:pos x="463" y="78"/>
              </a:cxn>
              <a:cxn ang="0">
                <a:pos x="463" y="88"/>
              </a:cxn>
              <a:cxn ang="0">
                <a:pos x="459" y="104"/>
              </a:cxn>
              <a:cxn ang="0">
                <a:pos x="446" y="126"/>
              </a:cxn>
              <a:cxn ang="0">
                <a:pos x="428" y="162"/>
              </a:cxn>
              <a:cxn ang="0">
                <a:pos x="405" y="205"/>
              </a:cxn>
              <a:cxn ang="0">
                <a:pos x="343" y="298"/>
              </a:cxn>
              <a:cxn ang="0">
                <a:pos x="272" y="395"/>
              </a:cxn>
              <a:cxn ang="0">
                <a:pos x="232" y="440"/>
              </a:cxn>
              <a:cxn ang="0">
                <a:pos x="187" y="483"/>
              </a:cxn>
              <a:cxn ang="0">
                <a:pos x="143" y="521"/>
              </a:cxn>
              <a:cxn ang="0">
                <a:pos x="103" y="554"/>
              </a:cxn>
              <a:cxn ang="0">
                <a:pos x="62" y="584"/>
              </a:cxn>
              <a:cxn ang="0">
                <a:pos x="31" y="602"/>
              </a:cxn>
              <a:cxn ang="0">
                <a:pos x="13" y="612"/>
              </a:cxn>
              <a:cxn ang="0">
                <a:pos x="0" y="612"/>
              </a:cxn>
            </a:cxnLst>
            <a:rect l="txL" t="txT" r="txR" b="txB"/>
            <a:pathLst>
              <a:path w="463" h="612">
                <a:moveTo>
                  <a:pt x="0" y="612"/>
                </a:moveTo>
                <a:lnTo>
                  <a:pt x="0" y="610"/>
                </a:lnTo>
                <a:lnTo>
                  <a:pt x="0" y="607"/>
                </a:lnTo>
                <a:lnTo>
                  <a:pt x="0" y="605"/>
                </a:lnTo>
                <a:lnTo>
                  <a:pt x="5" y="602"/>
                </a:lnTo>
                <a:lnTo>
                  <a:pt x="5" y="597"/>
                </a:lnTo>
                <a:lnTo>
                  <a:pt x="9" y="592"/>
                </a:lnTo>
                <a:lnTo>
                  <a:pt x="13" y="587"/>
                </a:lnTo>
                <a:lnTo>
                  <a:pt x="18" y="579"/>
                </a:lnTo>
                <a:lnTo>
                  <a:pt x="31" y="567"/>
                </a:lnTo>
                <a:lnTo>
                  <a:pt x="45" y="549"/>
                </a:lnTo>
                <a:lnTo>
                  <a:pt x="62" y="531"/>
                </a:lnTo>
                <a:lnTo>
                  <a:pt x="85" y="511"/>
                </a:lnTo>
                <a:lnTo>
                  <a:pt x="107" y="488"/>
                </a:lnTo>
                <a:lnTo>
                  <a:pt x="125" y="465"/>
                </a:lnTo>
                <a:lnTo>
                  <a:pt x="147" y="443"/>
                </a:lnTo>
                <a:lnTo>
                  <a:pt x="165" y="417"/>
                </a:lnTo>
                <a:lnTo>
                  <a:pt x="187" y="395"/>
                </a:lnTo>
                <a:lnTo>
                  <a:pt x="205" y="367"/>
                </a:lnTo>
                <a:lnTo>
                  <a:pt x="223" y="341"/>
                </a:lnTo>
                <a:lnTo>
                  <a:pt x="241" y="311"/>
                </a:lnTo>
                <a:lnTo>
                  <a:pt x="258" y="286"/>
                </a:lnTo>
                <a:lnTo>
                  <a:pt x="276" y="260"/>
                </a:lnTo>
                <a:lnTo>
                  <a:pt x="290" y="235"/>
                </a:lnTo>
                <a:lnTo>
                  <a:pt x="303" y="212"/>
                </a:lnTo>
                <a:lnTo>
                  <a:pt x="316" y="190"/>
                </a:lnTo>
                <a:lnTo>
                  <a:pt x="325" y="167"/>
                </a:lnTo>
                <a:lnTo>
                  <a:pt x="339" y="147"/>
                </a:lnTo>
                <a:lnTo>
                  <a:pt x="348" y="126"/>
                </a:lnTo>
                <a:lnTo>
                  <a:pt x="352" y="109"/>
                </a:lnTo>
                <a:lnTo>
                  <a:pt x="356" y="93"/>
                </a:lnTo>
                <a:lnTo>
                  <a:pt x="361" y="78"/>
                </a:lnTo>
                <a:lnTo>
                  <a:pt x="365" y="66"/>
                </a:lnTo>
                <a:lnTo>
                  <a:pt x="365" y="53"/>
                </a:lnTo>
                <a:lnTo>
                  <a:pt x="365" y="43"/>
                </a:lnTo>
                <a:lnTo>
                  <a:pt x="361" y="33"/>
                </a:lnTo>
                <a:lnTo>
                  <a:pt x="361" y="25"/>
                </a:lnTo>
                <a:lnTo>
                  <a:pt x="356" y="20"/>
                </a:lnTo>
                <a:lnTo>
                  <a:pt x="352" y="18"/>
                </a:lnTo>
                <a:lnTo>
                  <a:pt x="352" y="12"/>
                </a:lnTo>
                <a:lnTo>
                  <a:pt x="352" y="10"/>
                </a:lnTo>
                <a:lnTo>
                  <a:pt x="356" y="7"/>
                </a:lnTo>
                <a:lnTo>
                  <a:pt x="361" y="5"/>
                </a:lnTo>
                <a:lnTo>
                  <a:pt x="365" y="2"/>
                </a:lnTo>
                <a:lnTo>
                  <a:pt x="370" y="0"/>
                </a:lnTo>
                <a:lnTo>
                  <a:pt x="379" y="0"/>
                </a:lnTo>
                <a:lnTo>
                  <a:pt x="383" y="2"/>
                </a:lnTo>
                <a:lnTo>
                  <a:pt x="392" y="5"/>
                </a:lnTo>
                <a:lnTo>
                  <a:pt x="397" y="7"/>
                </a:lnTo>
                <a:lnTo>
                  <a:pt x="405" y="12"/>
                </a:lnTo>
                <a:lnTo>
                  <a:pt x="414" y="18"/>
                </a:lnTo>
                <a:lnTo>
                  <a:pt x="419" y="25"/>
                </a:lnTo>
                <a:lnTo>
                  <a:pt x="428" y="33"/>
                </a:lnTo>
                <a:lnTo>
                  <a:pt x="446" y="50"/>
                </a:lnTo>
                <a:lnTo>
                  <a:pt x="454" y="66"/>
                </a:lnTo>
                <a:lnTo>
                  <a:pt x="463" y="78"/>
                </a:lnTo>
                <a:lnTo>
                  <a:pt x="463" y="83"/>
                </a:lnTo>
                <a:lnTo>
                  <a:pt x="463" y="88"/>
                </a:lnTo>
                <a:lnTo>
                  <a:pt x="463" y="96"/>
                </a:lnTo>
                <a:lnTo>
                  <a:pt x="459" y="104"/>
                </a:lnTo>
                <a:lnTo>
                  <a:pt x="454" y="114"/>
                </a:lnTo>
                <a:lnTo>
                  <a:pt x="446" y="126"/>
                </a:lnTo>
                <a:lnTo>
                  <a:pt x="437" y="144"/>
                </a:lnTo>
                <a:lnTo>
                  <a:pt x="428" y="162"/>
                </a:lnTo>
                <a:lnTo>
                  <a:pt x="419" y="182"/>
                </a:lnTo>
                <a:lnTo>
                  <a:pt x="405" y="205"/>
                </a:lnTo>
                <a:lnTo>
                  <a:pt x="374" y="253"/>
                </a:lnTo>
                <a:lnTo>
                  <a:pt x="343" y="298"/>
                </a:lnTo>
                <a:lnTo>
                  <a:pt x="307" y="347"/>
                </a:lnTo>
                <a:lnTo>
                  <a:pt x="272" y="395"/>
                </a:lnTo>
                <a:lnTo>
                  <a:pt x="250" y="420"/>
                </a:lnTo>
                <a:lnTo>
                  <a:pt x="232" y="440"/>
                </a:lnTo>
                <a:lnTo>
                  <a:pt x="209" y="463"/>
                </a:lnTo>
                <a:lnTo>
                  <a:pt x="187" y="483"/>
                </a:lnTo>
                <a:lnTo>
                  <a:pt x="165" y="501"/>
                </a:lnTo>
                <a:lnTo>
                  <a:pt x="143" y="521"/>
                </a:lnTo>
                <a:lnTo>
                  <a:pt x="125" y="539"/>
                </a:lnTo>
                <a:lnTo>
                  <a:pt x="103" y="554"/>
                </a:lnTo>
                <a:lnTo>
                  <a:pt x="80" y="569"/>
                </a:lnTo>
                <a:lnTo>
                  <a:pt x="62" y="584"/>
                </a:lnTo>
                <a:lnTo>
                  <a:pt x="45" y="595"/>
                </a:lnTo>
                <a:lnTo>
                  <a:pt x="31" y="602"/>
                </a:lnTo>
                <a:lnTo>
                  <a:pt x="22" y="610"/>
                </a:lnTo>
                <a:lnTo>
                  <a:pt x="13" y="612"/>
                </a:lnTo>
                <a:lnTo>
                  <a:pt x="5" y="612"/>
                </a:lnTo>
                <a:lnTo>
                  <a:pt x="0" y="612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3" name="Freeform 42"/>
          <p:cNvSpPr/>
          <p:nvPr/>
        </p:nvSpPr>
        <p:spPr>
          <a:xfrm>
            <a:off x="9272588" y="2671763"/>
            <a:ext cx="574675" cy="1041400"/>
          </a:xfrm>
          <a:custGeom>
            <a:avLst/>
            <a:gdLst>
              <a:gd name="txL" fmla="*/ 0 w 362"/>
              <a:gd name="txT" fmla="*/ 0 h 656"/>
              <a:gd name="txR" fmla="*/ 362 w 362"/>
              <a:gd name="txB" fmla="*/ 656 h 656"/>
            </a:gdLst>
            <a:ahLst/>
            <a:cxnLst>
              <a:cxn ang="0">
                <a:pos x="0" y="653"/>
              </a:cxn>
              <a:cxn ang="0">
                <a:pos x="0" y="648"/>
              </a:cxn>
              <a:cxn ang="0">
                <a:pos x="5" y="641"/>
              </a:cxn>
              <a:cxn ang="0">
                <a:pos x="5" y="631"/>
              </a:cxn>
              <a:cxn ang="0">
                <a:pos x="14" y="618"/>
              </a:cxn>
              <a:cxn ang="0">
                <a:pos x="23" y="603"/>
              </a:cxn>
              <a:cxn ang="0">
                <a:pos x="32" y="585"/>
              </a:cxn>
              <a:cxn ang="0">
                <a:pos x="45" y="565"/>
              </a:cxn>
              <a:cxn ang="0">
                <a:pos x="63" y="532"/>
              </a:cxn>
              <a:cxn ang="0">
                <a:pos x="90" y="486"/>
              </a:cxn>
              <a:cxn ang="0">
                <a:pos x="121" y="436"/>
              </a:cxn>
              <a:cxn ang="0">
                <a:pos x="148" y="380"/>
              </a:cxn>
              <a:cxn ang="0">
                <a:pos x="175" y="322"/>
              </a:cxn>
              <a:cxn ang="0">
                <a:pos x="197" y="268"/>
              </a:cxn>
              <a:cxn ang="0">
                <a:pos x="219" y="218"/>
              </a:cxn>
              <a:cxn ang="0">
                <a:pos x="237" y="167"/>
              </a:cxn>
              <a:cxn ang="0">
                <a:pos x="246" y="126"/>
              </a:cxn>
              <a:cxn ang="0">
                <a:pos x="255" y="91"/>
              </a:cxn>
              <a:cxn ang="0">
                <a:pos x="255" y="66"/>
              </a:cxn>
              <a:cxn ang="0">
                <a:pos x="255" y="45"/>
              </a:cxn>
              <a:cxn ang="0">
                <a:pos x="250" y="28"/>
              </a:cxn>
              <a:cxn ang="0">
                <a:pos x="246" y="17"/>
              </a:cxn>
              <a:cxn ang="0">
                <a:pos x="246" y="10"/>
              </a:cxn>
              <a:cxn ang="0">
                <a:pos x="255" y="5"/>
              </a:cxn>
              <a:cxn ang="0">
                <a:pos x="264" y="0"/>
              </a:cxn>
              <a:cxn ang="0">
                <a:pos x="277" y="2"/>
              </a:cxn>
              <a:cxn ang="0">
                <a:pos x="295" y="10"/>
              </a:cxn>
              <a:cxn ang="0">
                <a:pos x="313" y="25"/>
              </a:cxn>
              <a:cxn ang="0">
                <a:pos x="335" y="45"/>
              </a:cxn>
              <a:cxn ang="0">
                <a:pos x="349" y="63"/>
              </a:cxn>
              <a:cxn ang="0">
                <a:pos x="358" y="78"/>
              </a:cxn>
              <a:cxn ang="0">
                <a:pos x="362" y="86"/>
              </a:cxn>
              <a:cxn ang="0">
                <a:pos x="362" y="96"/>
              </a:cxn>
              <a:cxn ang="0">
                <a:pos x="358" y="111"/>
              </a:cxn>
              <a:cxn ang="0">
                <a:pos x="349" y="131"/>
              </a:cxn>
              <a:cxn ang="0">
                <a:pos x="335" y="157"/>
              </a:cxn>
              <a:cxn ang="0">
                <a:pos x="322" y="190"/>
              </a:cxn>
              <a:cxn ang="0">
                <a:pos x="299" y="233"/>
              </a:cxn>
              <a:cxn ang="0">
                <a:pos x="277" y="281"/>
              </a:cxn>
              <a:cxn ang="0">
                <a:pos x="246" y="337"/>
              </a:cxn>
              <a:cxn ang="0">
                <a:pos x="233" y="370"/>
              </a:cxn>
              <a:cxn ang="0">
                <a:pos x="192" y="433"/>
              </a:cxn>
              <a:cxn ang="0">
                <a:pos x="157" y="491"/>
              </a:cxn>
              <a:cxn ang="0">
                <a:pos x="121" y="539"/>
              </a:cxn>
              <a:cxn ang="0">
                <a:pos x="85" y="580"/>
              </a:cxn>
              <a:cxn ang="0">
                <a:pos x="67" y="600"/>
              </a:cxn>
              <a:cxn ang="0">
                <a:pos x="50" y="618"/>
              </a:cxn>
              <a:cxn ang="0">
                <a:pos x="36" y="631"/>
              </a:cxn>
              <a:cxn ang="0">
                <a:pos x="27" y="641"/>
              </a:cxn>
              <a:cxn ang="0">
                <a:pos x="18" y="651"/>
              </a:cxn>
              <a:cxn ang="0">
                <a:pos x="9" y="656"/>
              </a:cxn>
              <a:cxn ang="0">
                <a:pos x="5" y="656"/>
              </a:cxn>
              <a:cxn ang="0">
                <a:pos x="0" y="656"/>
              </a:cxn>
            </a:cxnLst>
            <a:rect l="txL" t="txT" r="txR" b="txB"/>
            <a:pathLst>
              <a:path w="362" h="656">
                <a:moveTo>
                  <a:pt x="0" y="656"/>
                </a:moveTo>
                <a:lnTo>
                  <a:pt x="0" y="653"/>
                </a:lnTo>
                <a:lnTo>
                  <a:pt x="0" y="648"/>
                </a:lnTo>
                <a:lnTo>
                  <a:pt x="0" y="646"/>
                </a:lnTo>
                <a:lnTo>
                  <a:pt x="5" y="641"/>
                </a:lnTo>
                <a:lnTo>
                  <a:pt x="5" y="636"/>
                </a:lnTo>
                <a:lnTo>
                  <a:pt x="5" y="631"/>
                </a:lnTo>
                <a:lnTo>
                  <a:pt x="9" y="626"/>
                </a:lnTo>
                <a:lnTo>
                  <a:pt x="14" y="618"/>
                </a:lnTo>
                <a:lnTo>
                  <a:pt x="18" y="610"/>
                </a:lnTo>
                <a:lnTo>
                  <a:pt x="23" y="603"/>
                </a:lnTo>
                <a:lnTo>
                  <a:pt x="27" y="595"/>
                </a:lnTo>
                <a:lnTo>
                  <a:pt x="32" y="585"/>
                </a:lnTo>
                <a:lnTo>
                  <a:pt x="36" y="575"/>
                </a:lnTo>
                <a:lnTo>
                  <a:pt x="45" y="565"/>
                </a:lnTo>
                <a:lnTo>
                  <a:pt x="50" y="555"/>
                </a:lnTo>
                <a:lnTo>
                  <a:pt x="63" y="532"/>
                </a:lnTo>
                <a:lnTo>
                  <a:pt x="76" y="509"/>
                </a:lnTo>
                <a:lnTo>
                  <a:pt x="90" y="486"/>
                </a:lnTo>
                <a:lnTo>
                  <a:pt x="103" y="461"/>
                </a:lnTo>
                <a:lnTo>
                  <a:pt x="121" y="436"/>
                </a:lnTo>
                <a:lnTo>
                  <a:pt x="134" y="408"/>
                </a:lnTo>
                <a:lnTo>
                  <a:pt x="148" y="380"/>
                </a:lnTo>
                <a:lnTo>
                  <a:pt x="161" y="349"/>
                </a:lnTo>
                <a:lnTo>
                  <a:pt x="175" y="322"/>
                </a:lnTo>
                <a:lnTo>
                  <a:pt x="188" y="294"/>
                </a:lnTo>
                <a:lnTo>
                  <a:pt x="197" y="268"/>
                </a:lnTo>
                <a:lnTo>
                  <a:pt x="210" y="243"/>
                </a:lnTo>
                <a:lnTo>
                  <a:pt x="219" y="218"/>
                </a:lnTo>
                <a:lnTo>
                  <a:pt x="228" y="192"/>
                </a:lnTo>
                <a:lnTo>
                  <a:pt x="237" y="167"/>
                </a:lnTo>
                <a:lnTo>
                  <a:pt x="241" y="144"/>
                </a:lnTo>
                <a:lnTo>
                  <a:pt x="246" y="126"/>
                </a:lnTo>
                <a:lnTo>
                  <a:pt x="250" y="109"/>
                </a:lnTo>
                <a:lnTo>
                  <a:pt x="255" y="91"/>
                </a:lnTo>
                <a:lnTo>
                  <a:pt x="255" y="78"/>
                </a:lnTo>
                <a:lnTo>
                  <a:pt x="255" y="66"/>
                </a:lnTo>
                <a:lnTo>
                  <a:pt x="255" y="53"/>
                </a:lnTo>
                <a:lnTo>
                  <a:pt x="255" y="45"/>
                </a:lnTo>
                <a:lnTo>
                  <a:pt x="255" y="35"/>
                </a:lnTo>
                <a:lnTo>
                  <a:pt x="250" y="28"/>
                </a:lnTo>
                <a:lnTo>
                  <a:pt x="246" y="22"/>
                </a:lnTo>
                <a:lnTo>
                  <a:pt x="246" y="17"/>
                </a:lnTo>
                <a:lnTo>
                  <a:pt x="246" y="12"/>
                </a:lnTo>
                <a:lnTo>
                  <a:pt x="246" y="10"/>
                </a:lnTo>
                <a:lnTo>
                  <a:pt x="250" y="7"/>
                </a:lnTo>
                <a:lnTo>
                  <a:pt x="255" y="5"/>
                </a:lnTo>
                <a:lnTo>
                  <a:pt x="259" y="2"/>
                </a:lnTo>
                <a:lnTo>
                  <a:pt x="264" y="0"/>
                </a:lnTo>
                <a:lnTo>
                  <a:pt x="273" y="0"/>
                </a:lnTo>
                <a:lnTo>
                  <a:pt x="277" y="2"/>
                </a:lnTo>
                <a:lnTo>
                  <a:pt x="286" y="5"/>
                </a:lnTo>
                <a:lnTo>
                  <a:pt x="295" y="10"/>
                </a:lnTo>
                <a:lnTo>
                  <a:pt x="304" y="17"/>
                </a:lnTo>
                <a:lnTo>
                  <a:pt x="313" y="25"/>
                </a:lnTo>
                <a:lnTo>
                  <a:pt x="322" y="35"/>
                </a:lnTo>
                <a:lnTo>
                  <a:pt x="335" y="45"/>
                </a:lnTo>
                <a:lnTo>
                  <a:pt x="340" y="55"/>
                </a:lnTo>
                <a:lnTo>
                  <a:pt x="349" y="63"/>
                </a:lnTo>
                <a:lnTo>
                  <a:pt x="353" y="71"/>
                </a:lnTo>
                <a:lnTo>
                  <a:pt x="358" y="78"/>
                </a:lnTo>
                <a:lnTo>
                  <a:pt x="362" y="83"/>
                </a:lnTo>
                <a:lnTo>
                  <a:pt x="362" y="86"/>
                </a:lnTo>
                <a:lnTo>
                  <a:pt x="362" y="91"/>
                </a:lnTo>
                <a:lnTo>
                  <a:pt x="362" y="96"/>
                </a:lnTo>
                <a:lnTo>
                  <a:pt x="362" y="104"/>
                </a:lnTo>
                <a:lnTo>
                  <a:pt x="358" y="111"/>
                </a:lnTo>
                <a:lnTo>
                  <a:pt x="353" y="121"/>
                </a:lnTo>
                <a:lnTo>
                  <a:pt x="349" y="131"/>
                </a:lnTo>
                <a:lnTo>
                  <a:pt x="344" y="144"/>
                </a:lnTo>
                <a:lnTo>
                  <a:pt x="335" y="157"/>
                </a:lnTo>
                <a:lnTo>
                  <a:pt x="331" y="172"/>
                </a:lnTo>
                <a:lnTo>
                  <a:pt x="322" y="190"/>
                </a:lnTo>
                <a:lnTo>
                  <a:pt x="313" y="210"/>
                </a:lnTo>
                <a:lnTo>
                  <a:pt x="299" y="233"/>
                </a:lnTo>
                <a:lnTo>
                  <a:pt x="286" y="256"/>
                </a:lnTo>
                <a:lnTo>
                  <a:pt x="277" y="281"/>
                </a:lnTo>
                <a:lnTo>
                  <a:pt x="259" y="309"/>
                </a:lnTo>
                <a:lnTo>
                  <a:pt x="246" y="337"/>
                </a:lnTo>
                <a:lnTo>
                  <a:pt x="237" y="354"/>
                </a:lnTo>
                <a:lnTo>
                  <a:pt x="233" y="370"/>
                </a:lnTo>
                <a:lnTo>
                  <a:pt x="215" y="403"/>
                </a:lnTo>
                <a:lnTo>
                  <a:pt x="192" y="433"/>
                </a:lnTo>
                <a:lnTo>
                  <a:pt x="175" y="463"/>
                </a:lnTo>
                <a:lnTo>
                  <a:pt x="157" y="491"/>
                </a:lnTo>
                <a:lnTo>
                  <a:pt x="139" y="517"/>
                </a:lnTo>
                <a:lnTo>
                  <a:pt x="121" y="539"/>
                </a:lnTo>
                <a:lnTo>
                  <a:pt x="103" y="562"/>
                </a:lnTo>
                <a:lnTo>
                  <a:pt x="85" y="580"/>
                </a:lnTo>
                <a:lnTo>
                  <a:pt x="76" y="590"/>
                </a:lnTo>
                <a:lnTo>
                  <a:pt x="67" y="600"/>
                </a:lnTo>
                <a:lnTo>
                  <a:pt x="58" y="608"/>
                </a:lnTo>
                <a:lnTo>
                  <a:pt x="50" y="618"/>
                </a:lnTo>
                <a:lnTo>
                  <a:pt x="45" y="623"/>
                </a:lnTo>
                <a:lnTo>
                  <a:pt x="36" y="631"/>
                </a:lnTo>
                <a:lnTo>
                  <a:pt x="32" y="636"/>
                </a:lnTo>
                <a:lnTo>
                  <a:pt x="27" y="641"/>
                </a:lnTo>
                <a:lnTo>
                  <a:pt x="23" y="646"/>
                </a:lnTo>
                <a:lnTo>
                  <a:pt x="18" y="651"/>
                </a:lnTo>
                <a:lnTo>
                  <a:pt x="14" y="653"/>
                </a:lnTo>
                <a:lnTo>
                  <a:pt x="9" y="656"/>
                </a:lnTo>
                <a:lnTo>
                  <a:pt x="5" y="656"/>
                </a:lnTo>
                <a:lnTo>
                  <a:pt x="0" y="656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4" name="Freeform 43"/>
          <p:cNvSpPr/>
          <p:nvPr/>
        </p:nvSpPr>
        <p:spPr>
          <a:xfrm>
            <a:off x="9464675" y="3225800"/>
            <a:ext cx="793750" cy="1119188"/>
          </a:xfrm>
          <a:custGeom>
            <a:avLst/>
            <a:gdLst>
              <a:gd name="txL" fmla="*/ 0 w 500"/>
              <a:gd name="txT" fmla="*/ 0 h 705"/>
              <a:gd name="txR" fmla="*/ 500 w 500"/>
              <a:gd name="txB" fmla="*/ 705 h 705"/>
            </a:gdLst>
            <a:ahLst/>
            <a:cxnLst>
              <a:cxn ang="0">
                <a:pos x="214" y="543"/>
              </a:cxn>
              <a:cxn ang="0">
                <a:pos x="205" y="525"/>
              </a:cxn>
              <a:cxn ang="0">
                <a:pos x="210" y="517"/>
              </a:cxn>
              <a:cxn ang="0">
                <a:pos x="219" y="512"/>
              </a:cxn>
              <a:cxn ang="0">
                <a:pos x="237" y="517"/>
              </a:cxn>
              <a:cxn ang="0">
                <a:pos x="263" y="528"/>
              </a:cxn>
              <a:cxn ang="0">
                <a:pos x="281" y="530"/>
              </a:cxn>
              <a:cxn ang="0">
                <a:pos x="295" y="525"/>
              </a:cxn>
              <a:cxn ang="0">
                <a:pos x="303" y="515"/>
              </a:cxn>
              <a:cxn ang="0">
                <a:pos x="317" y="482"/>
              </a:cxn>
              <a:cxn ang="0">
                <a:pos x="335" y="429"/>
              </a:cxn>
              <a:cxn ang="0">
                <a:pos x="348" y="365"/>
              </a:cxn>
              <a:cxn ang="0">
                <a:pos x="357" y="292"/>
              </a:cxn>
              <a:cxn ang="0">
                <a:pos x="361" y="226"/>
              </a:cxn>
              <a:cxn ang="0">
                <a:pos x="361" y="193"/>
              </a:cxn>
              <a:cxn ang="0">
                <a:pos x="357" y="165"/>
              </a:cxn>
              <a:cxn ang="0">
                <a:pos x="357" y="142"/>
              </a:cxn>
              <a:cxn ang="0">
                <a:pos x="353" y="127"/>
              </a:cxn>
              <a:cxn ang="0">
                <a:pos x="353" y="117"/>
              </a:cxn>
              <a:cxn ang="0">
                <a:pos x="326" y="112"/>
              </a:cxn>
              <a:cxn ang="0">
                <a:pos x="281" y="112"/>
              </a:cxn>
              <a:cxn ang="0">
                <a:pos x="219" y="122"/>
              </a:cxn>
              <a:cxn ang="0">
                <a:pos x="165" y="132"/>
              </a:cxn>
              <a:cxn ang="0">
                <a:pos x="129" y="137"/>
              </a:cxn>
              <a:cxn ang="0">
                <a:pos x="103" y="142"/>
              </a:cxn>
              <a:cxn ang="0">
                <a:pos x="62" y="150"/>
              </a:cxn>
              <a:cxn ang="0">
                <a:pos x="0" y="158"/>
              </a:cxn>
              <a:cxn ang="0">
                <a:pos x="62" y="97"/>
              </a:cxn>
              <a:cxn ang="0">
                <a:pos x="129" y="81"/>
              </a:cxn>
              <a:cxn ang="0">
                <a:pos x="210" y="61"/>
              </a:cxn>
              <a:cxn ang="0">
                <a:pos x="277" y="41"/>
              </a:cxn>
              <a:cxn ang="0">
                <a:pos x="321" y="23"/>
              </a:cxn>
              <a:cxn ang="0">
                <a:pos x="348" y="8"/>
              </a:cxn>
              <a:cxn ang="0">
                <a:pos x="366" y="0"/>
              </a:cxn>
              <a:cxn ang="0">
                <a:pos x="384" y="5"/>
              </a:cxn>
              <a:cxn ang="0">
                <a:pos x="411" y="23"/>
              </a:cxn>
              <a:cxn ang="0">
                <a:pos x="451" y="51"/>
              </a:cxn>
              <a:cxn ang="0">
                <a:pos x="482" y="76"/>
              </a:cxn>
              <a:cxn ang="0">
                <a:pos x="495" y="97"/>
              </a:cxn>
              <a:cxn ang="0">
                <a:pos x="482" y="132"/>
              </a:cxn>
              <a:cxn ang="0">
                <a:pos x="464" y="158"/>
              </a:cxn>
              <a:cxn ang="0">
                <a:pos x="455" y="196"/>
              </a:cxn>
              <a:cxn ang="0">
                <a:pos x="451" y="241"/>
              </a:cxn>
              <a:cxn ang="0">
                <a:pos x="442" y="302"/>
              </a:cxn>
              <a:cxn ang="0">
                <a:pos x="433" y="383"/>
              </a:cxn>
              <a:cxn ang="0">
                <a:pos x="411" y="472"/>
              </a:cxn>
              <a:cxn ang="0">
                <a:pos x="397" y="517"/>
              </a:cxn>
              <a:cxn ang="0">
                <a:pos x="384" y="558"/>
              </a:cxn>
              <a:cxn ang="0">
                <a:pos x="375" y="593"/>
              </a:cxn>
              <a:cxn ang="0">
                <a:pos x="357" y="624"/>
              </a:cxn>
              <a:cxn ang="0">
                <a:pos x="344" y="649"/>
              </a:cxn>
              <a:cxn ang="0">
                <a:pos x="321" y="677"/>
              </a:cxn>
              <a:cxn ang="0">
                <a:pos x="303" y="700"/>
              </a:cxn>
              <a:cxn ang="0">
                <a:pos x="290" y="702"/>
              </a:cxn>
              <a:cxn ang="0">
                <a:pos x="281" y="695"/>
              </a:cxn>
              <a:cxn ang="0">
                <a:pos x="272" y="672"/>
              </a:cxn>
              <a:cxn ang="0">
                <a:pos x="268" y="636"/>
              </a:cxn>
              <a:cxn ang="0">
                <a:pos x="254" y="601"/>
              </a:cxn>
              <a:cxn ang="0">
                <a:pos x="232" y="566"/>
              </a:cxn>
            </a:cxnLst>
            <a:rect l="txL" t="txT" r="txR" b="txB"/>
            <a:pathLst>
              <a:path w="500" h="705">
                <a:moveTo>
                  <a:pt x="232" y="566"/>
                </a:moveTo>
                <a:lnTo>
                  <a:pt x="219" y="550"/>
                </a:lnTo>
                <a:lnTo>
                  <a:pt x="214" y="543"/>
                </a:lnTo>
                <a:lnTo>
                  <a:pt x="210" y="538"/>
                </a:lnTo>
                <a:lnTo>
                  <a:pt x="210" y="530"/>
                </a:lnTo>
                <a:lnTo>
                  <a:pt x="205" y="525"/>
                </a:lnTo>
                <a:lnTo>
                  <a:pt x="205" y="522"/>
                </a:lnTo>
                <a:lnTo>
                  <a:pt x="210" y="517"/>
                </a:lnTo>
                <a:lnTo>
                  <a:pt x="210" y="515"/>
                </a:lnTo>
                <a:lnTo>
                  <a:pt x="214" y="515"/>
                </a:lnTo>
                <a:lnTo>
                  <a:pt x="219" y="512"/>
                </a:lnTo>
                <a:lnTo>
                  <a:pt x="223" y="515"/>
                </a:lnTo>
                <a:lnTo>
                  <a:pt x="228" y="515"/>
                </a:lnTo>
                <a:lnTo>
                  <a:pt x="237" y="517"/>
                </a:lnTo>
                <a:lnTo>
                  <a:pt x="245" y="517"/>
                </a:lnTo>
                <a:lnTo>
                  <a:pt x="254" y="522"/>
                </a:lnTo>
                <a:lnTo>
                  <a:pt x="263" y="528"/>
                </a:lnTo>
                <a:lnTo>
                  <a:pt x="268" y="528"/>
                </a:lnTo>
                <a:lnTo>
                  <a:pt x="277" y="530"/>
                </a:lnTo>
                <a:lnTo>
                  <a:pt x="281" y="530"/>
                </a:lnTo>
                <a:lnTo>
                  <a:pt x="286" y="530"/>
                </a:lnTo>
                <a:lnTo>
                  <a:pt x="290" y="528"/>
                </a:lnTo>
                <a:lnTo>
                  <a:pt x="295" y="525"/>
                </a:lnTo>
                <a:lnTo>
                  <a:pt x="299" y="525"/>
                </a:lnTo>
                <a:lnTo>
                  <a:pt x="299" y="522"/>
                </a:lnTo>
                <a:lnTo>
                  <a:pt x="303" y="515"/>
                </a:lnTo>
                <a:lnTo>
                  <a:pt x="308" y="507"/>
                </a:lnTo>
                <a:lnTo>
                  <a:pt x="312" y="495"/>
                </a:lnTo>
                <a:lnTo>
                  <a:pt x="317" y="482"/>
                </a:lnTo>
                <a:lnTo>
                  <a:pt x="321" y="467"/>
                </a:lnTo>
                <a:lnTo>
                  <a:pt x="330" y="449"/>
                </a:lnTo>
                <a:lnTo>
                  <a:pt x="335" y="429"/>
                </a:lnTo>
                <a:lnTo>
                  <a:pt x="339" y="408"/>
                </a:lnTo>
                <a:lnTo>
                  <a:pt x="344" y="388"/>
                </a:lnTo>
                <a:lnTo>
                  <a:pt x="348" y="365"/>
                </a:lnTo>
                <a:lnTo>
                  <a:pt x="353" y="343"/>
                </a:lnTo>
                <a:lnTo>
                  <a:pt x="353" y="317"/>
                </a:lnTo>
                <a:lnTo>
                  <a:pt x="357" y="292"/>
                </a:lnTo>
                <a:lnTo>
                  <a:pt x="361" y="266"/>
                </a:lnTo>
                <a:lnTo>
                  <a:pt x="361" y="239"/>
                </a:lnTo>
                <a:lnTo>
                  <a:pt x="361" y="226"/>
                </a:lnTo>
                <a:lnTo>
                  <a:pt x="361" y="216"/>
                </a:lnTo>
                <a:lnTo>
                  <a:pt x="361" y="203"/>
                </a:lnTo>
                <a:lnTo>
                  <a:pt x="361" y="193"/>
                </a:lnTo>
                <a:lnTo>
                  <a:pt x="361" y="183"/>
                </a:lnTo>
                <a:lnTo>
                  <a:pt x="361" y="173"/>
                </a:lnTo>
                <a:lnTo>
                  <a:pt x="357" y="165"/>
                </a:lnTo>
                <a:lnTo>
                  <a:pt x="357" y="158"/>
                </a:lnTo>
                <a:lnTo>
                  <a:pt x="357" y="150"/>
                </a:lnTo>
                <a:lnTo>
                  <a:pt x="357" y="142"/>
                </a:lnTo>
                <a:lnTo>
                  <a:pt x="357" y="137"/>
                </a:lnTo>
                <a:lnTo>
                  <a:pt x="353" y="132"/>
                </a:lnTo>
                <a:lnTo>
                  <a:pt x="353" y="127"/>
                </a:lnTo>
                <a:lnTo>
                  <a:pt x="353" y="122"/>
                </a:lnTo>
                <a:lnTo>
                  <a:pt x="353" y="119"/>
                </a:lnTo>
                <a:lnTo>
                  <a:pt x="353" y="117"/>
                </a:lnTo>
                <a:lnTo>
                  <a:pt x="344" y="114"/>
                </a:lnTo>
                <a:lnTo>
                  <a:pt x="339" y="112"/>
                </a:lnTo>
                <a:lnTo>
                  <a:pt x="326" y="112"/>
                </a:lnTo>
                <a:lnTo>
                  <a:pt x="312" y="112"/>
                </a:lnTo>
                <a:lnTo>
                  <a:pt x="299" y="112"/>
                </a:lnTo>
                <a:lnTo>
                  <a:pt x="281" y="112"/>
                </a:lnTo>
                <a:lnTo>
                  <a:pt x="263" y="114"/>
                </a:lnTo>
                <a:lnTo>
                  <a:pt x="241" y="117"/>
                </a:lnTo>
                <a:lnTo>
                  <a:pt x="219" y="122"/>
                </a:lnTo>
                <a:lnTo>
                  <a:pt x="201" y="125"/>
                </a:lnTo>
                <a:lnTo>
                  <a:pt x="183" y="130"/>
                </a:lnTo>
                <a:lnTo>
                  <a:pt x="165" y="132"/>
                </a:lnTo>
                <a:lnTo>
                  <a:pt x="152" y="135"/>
                </a:lnTo>
                <a:lnTo>
                  <a:pt x="138" y="135"/>
                </a:lnTo>
                <a:lnTo>
                  <a:pt x="129" y="137"/>
                </a:lnTo>
                <a:lnTo>
                  <a:pt x="120" y="137"/>
                </a:lnTo>
                <a:lnTo>
                  <a:pt x="112" y="140"/>
                </a:lnTo>
                <a:lnTo>
                  <a:pt x="103" y="142"/>
                </a:lnTo>
                <a:lnTo>
                  <a:pt x="94" y="145"/>
                </a:lnTo>
                <a:lnTo>
                  <a:pt x="76" y="147"/>
                </a:lnTo>
                <a:lnTo>
                  <a:pt x="62" y="150"/>
                </a:lnTo>
                <a:lnTo>
                  <a:pt x="45" y="152"/>
                </a:lnTo>
                <a:lnTo>
                  <a:pt x="22" y="155"/>
                </a:lnTo>
                <a:lnTo>
                  <a:pt x="0" y="158"/>
                </a:lnTo>
                <a:lnTo>
                  <a:pt x="27" y="102"/>
                </a:lnTo>
                <a:lnTo>
                  <a:pt x="45" y="99"/>
                </a:lnTo>
                <a:lnTo>
                  <a:pt x="62" y="97"/>
                </a:lnTo>
                <a:lnTo>
                  <a:pt x="85" y="92"/>
                </a:lnTo>
                <a:lnTo>
                  <a:pt x="107" y="87"/>
                </a:lnTo>
                <a:lnTo>
                  <a:pt x="129" y="81"/>
                </a:lnTo>
                <a:lnTo>
                  <a:pt x="156" y="76"/>
                </a:lnTo>
                <a:lnTo>
                  <a:pt x="178" y="69"/>
                </a:lnTo>
                <a:lnTo>
                  <a:pt x="210" y="61"/>
                </a:lnTo>
                <a:lnTo>
                  <a:pt x="232" y="54"/>
                </a:lnTo>
                <a:lnTo>
                  <a:pt x="254" y="49"/>
                </a:lnTo>
                <a:lnTo>
                  <a:pt x="277" y="41"/>
                </a:lnTo>
                <a:lnTo>
                  <a:pt x="295" y="36"/>
                </a:lnTo>
                <a:lnTo>
                  <a:pt x="308" y="31"/>
                </a:lnTo>
                <a:lnTo>
                  <a:pt x="321" y="23"/>
                </a:lnTo>
                <a:lnTo>
                  <a:pt x="330" y="18"/>
                </a:lnTo>
                <a:lnTo>
                  <a:pt x="339" y="13"/>
                </a:lnTo>
                <a:lnTo>
                  <a:pt x="348" y="8"/>
                </a:lnTo>
                <a:lnTo>
                  <a:pt x="357" y="5"/>
                </a:lnTo>
                <a:lnTo>
                  <a:pt x="361" y="0"/>
                </a:lnTo>
                <a:lnTo>
                  <a:pt x="366" y="0"/>
                </a:lnTo>
                <a:lnTo>
                  <a:pt x="370" y="0"/>
                </a:lnTo>
                <a:lnTo>
                  <a:pt x="375" y="3"/>
                </a:lnTo>
                <a:lnTo>
                  <a:pt x="384" y="5"/>
                </a:lnTo>
                <a:lnTo>
                  <a:pt x="388" y="11"/>
                </a:lnTo>
                <a:lnTo>
                  <a:pt x="402" y="16"/>
                </a:lnTo>
                <a:lnTo>
                  <a:pt x="411" y="23"/>
                </a:lnTo>
                <a:lnTo>
                  <a:pt x="424" y="31"/>
                </a:lnTo>
                <a:lnTo>
                  <a:pt x="437" y="41"/>
                </a:lnTo>
                <a:lnTo>
                  <a:pt x="451" y="51"/>
                </a:lnTo>
                <a:lnTo>
                  <a:pt x="464" y="61"/>
                </a:lnTo>
                <a:lnTo>
                  <a:pt x="473" y="69"/>
                </a:lnTo>
                <a:lnTo>
                  <a:pt x="482" y="76"/>
                </a:lnTo>
                <a:lnTo>
                  <a:pt x="491" y="84"/>
                </a:lnTo>
                <a:lnTo>
                  <a:pt x="495" y="92"/>
                </a:lnTo>
                <a:lnTo>
                  <a:pt x="495" y="97"/>
                </a:lnTo>
                <a:lnTo>
                  <a:pt x="500" y="102"/>
                </a:lnTo>
                <a:lnTo>
                  <a:pt x="491" y="122"/>
                </a:lnTo>
                <a:lnTo>
                  <a:pt x="482" y="132"/>
                </a:lnTo>
                <a:lnTo>
                  <a:pt x="478" y="142"/>
                </a:lnTo>
                <a:lnTo>
                  <a:pt x="469" y="150"/>
                </a:lnTo>
                <a:lnTo>
                  <a:pt x="464" y="158"/>
                </a:lnTo>
                <a:lnTo>
                  <a:pt x="464" y="168"/>
                </a:lnTo>
                <a:lnTo>
                  <a:pt x="460" y="180"/>
                </a:lnTo>
                <a:lnTo>
                  <a:pt x="455" y="196"/>
                </a:lnTo>
                <a:lnTo>
                  <a:pt x="455" y="211"/>
                </a:lnTo>
                <a:lnTo>
                  <a:pt x="451" y="231"/>
                </a:lnTo>
                <a:lnTo>
                  <a:pt x="451" y="241"/>
                </a:lnTo>
                <a:lnTo>
                  <a:pt x="451" y="254"/>
                </a:lnTo>
                <a:lnTo>
                  <a:pt x="446" y="277"/>
                </a:lnTo>
                <a:lnTo>
                  <a:pt x="442" y="302"/>
                </a:lnTo>
                <a:lnTo>
                  <a:pt x="442" y="327"/>
                </a:lnTo>
                <a:lnTo>
                  <a:pt x="437" y="355"/>
                </a:lnTo>
                <a:lnTo>
                  <a:pt x="433" y="383"/>
                </a:lnTo>
                <a:lnTo>
                  <a:pt x="424" y="411"/>
                </a:lnTo>
                <a:lnTo>
                  <a:pt x="419" y="441"/>
                </a:lnTo>
                <a:lnTo>
                  <a:pt x="411" y="472"/>
                </a:lnTo>
                <a:lnTo>
                  <a:pt x="406" y="487"/>
                </a:lnTo>
                <a:lnTo>
                  <a:pt x="402" y="502"/>
                </a:lnTo>
                <a:lnTo>
                  <a:pt x="397" y="517"/>
                </a:lnTo>
                <a:lnTo>
                  <a:pt x="393" y="533"/>
                </a:lnTo>
                <a:lnTo>
                  <a:pt x="388" y="545"/>
                </a:lnTo>
                <a:lnTo>
                  <a:pt x="384" y="558"/>
                </a:lnTo>
                <a:lnTo>
                  <a:pt x="379" y="571"/>
                </a:lnTo>
                <a:lnTo>
                  <a:pt x="379" y="583"/>
                </a:lnTo>
                <a:lnTo>
                  <a:pt x="375" y="593"/>
                </a:lnTo>
                <a:lnTo>
                  <a:pt x="370" y="606"/>
                </a:lnTo>
                <a:lnTo>
                  <a:pt x="361" y="614"/>
                </a:lnTo>
                <a:lnTo>
                  <a:pt x="357" y="624"/>
                </a:lnTo>
                <a:lnTo>
                  <a:pt x="353" y="634"/>
                </a:lnTo>
                <a:lnTo>
                  <a:pt x="348" y="642"/>
                </a:lnTo>
                <a:lnTo>
                  <a:pt x="344" y="649"/>
                </a:lnTo>
                <a:lnTo>
                  <a:pt x="339" y="654"/>
                </a:lnTo>
                <a:lnTo>
                  <a:pt x="330" y="667"/>
                </a:lnTo>
                <a:lnTo>
                  <a:pt x="321" y="677"/>
                </a:lnTo>
                <a:lnTo>
                  <a:pt x="312" y="687"/>
                </a:lnTo>
                <a:lnTo>
                  <a:pt x="308" y="695"/>
                </a:lnTo>
                <a:lnTo>
                  <a:pt x="303" y="700"/>
                </a:lnTo>
                <a:lnTo>
                  <a:pt x="295" y="702"/>
                </a:lnTo>
                <a:lnTo>
                  <a:pt x="295" y="705"/>
                </a:lnTo>
                <a:lnTo>
                  <a:pt x="290" y="702"/>
                </a:lnTo>
                <a:lnTo>
                  <a:pt x="286" y="702"/>
                </a:lnTo>
                <a:lnTo>
                  <a:pt x="281" y="700"/>
                </a:lnTo>
                <a:lnTo>
                  <a:pt x="281" y="695"/>
                </a:lnTo>
                <a:lnTo>
                  <a:pt x="277" y="687"/>
                </a:lnTo>
                <a:lnTo>
                  <a:pt x="277" y="680"/>
                </a:lnTo>
                <a:lnTo>
                  <a:pt x="272" y="672"/>
                </a:lnTo>
                <a:lnTo>
                  <a:pt x="272" y="659"/>
                </a:lnTo>
                <a:lnTo>
                  <a:pt x="268" y="649"/>
                </a:lnTo>
                <a:lnTo>
                  <a:pt x="268" y="636"/>
                </a:lnTo>
                <a:lnTo>
                  <a:pt x="263" y="624"/>
                </a:lnTo>
                <a:lnTo>
                  <a:pt x="259" y="614"/>
                </a:lnTo>
                <a:lnTo>
                  <a:pt x="254" y="601"/>
                </a:lnTo>
                <a:lnTo>
                  <a:pt x="250" y="593"/>
                </a:lnTo>
                <a:lnTo>
                  <a:pt x="245" y="583"/>
                </a:lnTo>
                <a:lnTo>
                  <a:pt x="232" y="566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5" name="Freeform 44"/>
          <p:cNvSpPr/>
          <p:nvPr/>
        </p:nvSpPr>
        <p:spPr>
          <a:xfrm>
            <a:off x="9286875" y="3786188"/>
            <a:ext cx="1254125" cy="1230312"/>
          </a:xfrm>
          <a:custGeom>
            <a:avLst/>
            <a:gdLst>
              <a:gd name="txL" fmla="*/ 0 w 790"/>
              <a:gd name="txT" fmla="*/ 0 h 775"/>
              <a:gd name="txR" fmla="*/ 790 w 790"/>
              <a:gd name="txB" fmla="*/ 775 h 775"/>
            </a:gdLst>
            <a:ahLst/>
            <a:cxnLst>
              <a:cxn ang="0">
                <a:pos x="790" y="608"/>
              </a:cxn>
              <a:cxn ang="0">
                <a:pos x="773" y="648"/>
              </a:cxn>
              <a:cxn ang="0">
                <a:pos x="719" y="691"/>
              </a:cxn>
              <a:cxn ang="0">
                <a:pos x="643" y="737"/>
              </a:cxn>
              <a:cxn ang="0">
                <a:pos x="545" y="762"/>
              </a:cxn>
              <a:cxn ang="0">
                <a:pos x="407" y="775"/>
              </a:cxn>
              <a:cxn ang="0">
                <a:pos x="308" y="773"/>
              </a:cxn>
              <a:cxn ang="0">
                <a:pos x="219" y="752"/>
              </a:cxn>
              <a:cxn ang="0">
                <a:pos x="152" y="717"/>
              </a:cxn>
              <a:cxn ang="0">
                <a:pos x="99" y="659"/>
              </a:cxn>
              <a:cxn ang="0">
                <a:pos x="63" y="583"/>
              </a:cxn>
              <a:cxn ang="0">
                <a:pos x="49" y="532"/>
              </a:cxn>
              <a:cxn ang="0">
                <a:pos x="41" y="466"/>
              </a:cxn>
              <a:cxn ang="0">
                <a:pos x="32" y="382"/>
              </a:cxn>
              <a:cxn ang="0">
                <a:pos x="32" y="281"/>
              </a:cxn>
              <a:cxn ang="0">
                <a:pos x="32" y="187"/>
              </a:cxn>
              <a:cxn ang="0">
                <a:pos x="27" y="116"/>
              </a:cxn>
              <a:cxn ang="0">
                <a:pos x="23" y="68"/>
              </a:cxn>
              <a:cxn ang="0">
                <a:pos x="14" y="43"/>
              </a:cxn>
              <a:cxn ang="0">
                <a:pos x="0" y="22"/>
              </a:cxn>
              <a:cxn ang="0">
                <a:pos x="14" y="2"/>
              </a:cxn>
              <a:cxn ang="0">
                <a:pos x="45" y="0"/>
              </a:cxn>
              <a:cxn ang="0">
                <a:pos x="90" y="17"/>
              </a:cxn>
              <a:cxn ang="0">
                <a:pos x="99" y="33"/>
              </a:cxn>
              <a:cxn ang="0">
                <a:pos x="99" y="78"/>
              </a:cxn>
              <a:cxn ang="0">
                <a:pos x="90" y="197"/>
              </a:cxn>
              <a:cxn ang="0">
                <a:pos x="85" y="337"/>
              </a:cxn>
              <a:cxn ang="0">
                <a:pos x="94" y="418"/>
              </a:cxn>
              <a:cxn ang="0">
                <a:pos x="112" y="519"/>
              </a:cxn>
              <a:cxn ang="0">
                <a:pos x="139" y="575"/>
              </a:cxn>
              <a:cxn ang="0">
                <a:pos x="188" y="621"/>
              </a:cxn>
              <a:cxn ang="0">
                <a:pos x="250" y="648"/>
              </a:cxn>
              <a:cxn ang="0">
                <a:pos x="317" y="666"/>
              </a:cxn>
              <a:cxn ang="0">
                <a:pos x="420" y="669"/>
              </a:cxn>
              <a:cxn ang="0">
                <a:pos x="496" y="659"/>
              </a:cxn>
              <a:cxn ang="0">
                <a:pos x="598" y="626"/>
              </a:cxn>
              <a:cxn ang="0">
                <a:pos x="656" y="585"/>
              </a:cxn>
              <a:cxn ang="0">
                <a:pos x="674" y="555"/>
              </a:cxn>
              <a:cxn ang="0">
                <a:pos x="688" y="512"/>
              </a:cxn>
              <a:cxn ang="0">
                <a:pos x="697" y="456"/>
              </a:cxn>
              <a:cxn ang="0">
                <a:pos x="706" y="392"/>
              </a:cxn>
              <a:cxn ang="0">
                <a:pos x="710" y="344"/>
              </a:cxn>
              <a:cxn ang="0">
                <a:pos x="719" y="314"/>
              </a:cxn>
              <a:cxn ang="0">
                <a:pos x="723" y="296"/>
              </a:cxn>
              <a:cxn ang="0">
                <a:pos x="728" y="299"/>
              </a:cxn>
              <a:cxn ang="0">
                <a:pos x="732" y="314"/>
              </a:cxn>
              <a:cxn ang="0">
                <a:pos x="737" y="344"/>
              </a:cxn>
              <a:cxn ang="0">
                <a:pos x="741" y="385"/>
              </a:cxn>
              <a:cxn ang="0">
                <a:pos x="746" y="438"/>
              </a:cxn>
              <a:cxn ang="0">
                <a:pos x="759" y="522"/>
              </a:cxn>
              <a:cxn ang="0">
                <a:pos x="773" y="562"/>
              </a:cxn>
            </a:cxnLst>
            <a:rect l="txL" t="txT" r="txR" b="txB"/>
            <a:pathLst>
              <a:path w="790" h="775">
                <a:moveTo>
                  <a:pt x="773" y="562"/>
                </a:moveTo>
                <a:lnTo>
                  <a:pt x="786" y="577"/>
                </a:lnTo>
                <a:lnTo>
                  <a:pt x="790" y="593"/>
                </a:lnTo>
                <a:lnTo>
                  <a:pt x="790" y="608"/>
                </a:lnTo>
                <a:lnTo>
                  <a:pt x="790" y="623"/>
                </a:lnTo>
                <a:lnTo>
                  <a:pt x="786" y="631"/>
                </a:lnTo>
                <a:lnTo>
                  <a:pt x="781" y="638"/>
                </a:lnTo>
                <a:lnTo>
                  <a:pt x="773" y="648"/>
                </a:lnTo>
                <a:lnTo>
                  <a:pt x="764" y="659"/>
                </a:lnTo>
                <a:lnTo>
                  <a:pt x="750" y="669"/>
                </a:lnTo>
                <a:lnTo>
                  <a:pt x="737" y="679"/>
                </a:lnTo>
                <a:lnTo>
                  <a:pt x="719" y="691"/>
                </a:lnTo>
                <a:lnTo>
                  <a:pt x="701" y="704"/>
                </a:lnTo>
                <a:lnTo>
                  <a:pt x="683" y="717"/>
                </a:lnTo>
                <a:lnTo>
                  <a:pt x="665" y="727"/>
                </a:lnTo>
                <a:lnTo>
                  <a:pt x="643" y="737"/>
                </a:lnTo>
                <a:lnTo>
                  <a:pt x="616" y="745"/>
                </a:lnTo>
                <a:lnTo>
                  <a:pt x="594" y="752"/>
                </a:lnTo>
                <a:lnTo>
                  <a:pt x="567" y="757"/>
                </a:lnTo>
                <a:lnTo>
                  <a:pt x="545" y="762"/>
                </a:lnTo>
                <a:lnTo>
                  <a:pt x="518" y="765"/>
                </a:lnTo>
                <a:lnTo>
                  <a:pt x="460" y="770"/>
                </a:lnTo>
                <a:lnTo>
                  <a:pt x="433" y="773"/>
                </a:lnTo>
                <a:lnTo>
                  <a:pt x="407" y="775"/>
                </a:lnTo>
                <a:lnTo>
                  <a:pt x="380" y="775"/>
                </a:lnTo>
                <a:lnTo>
                  <a:pt x="357" y="775"/>
                </a:lnTo>
                <a:lnTo>
                  <a:pt x="331" y="775"/>
                </a:lnTo>
                <a:lnTo>
                  <a:pt x="308" y="773"/>
                </a:lnTo>
                <a:lnTo>
                  <a:pt x="286" y="770"/>
                </a:lnTo>
                <a:lnTo>
                  <a:pt x="264" y="765"/>
                </a:lnTo>
                <a:lnTo>
                  <a:pt x="241" y="760"/>
                </a:lnTo>
                <a:lnTo>
                  <a:pt x="219" y="752"/>
                </a:lnTo>
                <a:lnTo>
                  <a:pt x="201" y="745"/>
                </a:lnTo>
                <a:lnTo>
                  <a:pt x="183" y="737"/>
                </a:lnTo>
                <a:lnTo>
                  <a:pt x="166" y="727"/>
                </a:lnTo>
                <a:lnTo>
                  <a:pt x="152" y="717"/>
                </a:lnTo>
                <a:lnTo>
                  <a:pt x="139" y="704"/>
                </a:lnTo>
                <a:lnTo>
                  <a:pt x="125" y="691"/>
                </a:lnTo>
                <a:lnTo>
                  <a:pt x="112" y="676"/>
                </a:lnTo>
                <a:lnTo>
                  <a:pt x="99" y="659"/>
                </a:lnTo>
                <a:lnTo>
                  <a:pt x="90" y="643"/>
                </a:lnTo>
                <a:lnTo>
                  <a:pt x="81" y="623"/>
                </a:lnTo>
                <a:lnTo>
                  <a:pt x="72" y="603"/>
                </a:lnTo>
                <a:lnTo>
                  <a:pt x="63" y="583"/>
                </a:lnTo>
                <a:lnTo>
                  <a:pt x="58" y="570"/>
                </a:lnTo>
                <a:lnTo>
                  <a:pt x="54" y="560"/>
                </a:lnTo>
                <a:lnTo>
                  <a:pt x="54" y="547"/>
                </a:lnTo>
                <a:lnTo>
                  <a:pt x="49" y="532"/>
                </a:lnTo>
                <a:lnTo>
                  <a:pt x="45" y="517"/>
                </a:lnTo>
                <a:lnTo>
                  <a:pt x="45" y="501"/>
                </a:lnTo>
                <a:lnTo>
                  <a:pt x="41" y="484"/>
                </a:lnTo>
                <a:lnTo>
                  <a:pt x="41" y="466"/>
                </a:lnTo>
                <a:lnTo>
                  <a:pt x="36" y="446"/>
                </a:lnTo>
                <a:lnTo>
                  <a:pt x="36" y="425"/>
                </a:lnTo>
                <a:lnTo>
                  <a:pt x="36" y="403"/>
                </a:lnTo>
                <a:lnTo>
                  <a:pt x="32" y="382"/>
                </a:lnTo>
                <a:lnTo>
                  <a:pt x="32" y="357"/>
                </a:lnTo>
                <a:lnTo>
                  <a:pt x="32" y="334"/>
                </a:lnTo>
                <a:lnTo>
                  <a:pt x="32" y="309"/>
                </a:lnTo>
                <a:lnTo>
                  <a:pt x="32" y="281"/>
                </a:lnTo>
                <a:lnTo>
                  <a:pt x="32" y="256"/>
                </a:lnTo>
                <a:lnTo>
                  <a:pt x="32" y="230"/>
                </a:lnTo>
                <a:lnTo>
                  <a:pt x="32" y="207"/>
                </a:lnTo>
                <a:lnTo>
                  <a:pt x="32" y="187"/>
                </a:lnTo>
                <a:lnTo>
                  <a:pt x="27" y="167"/>
                </a:lnTo>
                <a:lnTo>
                  <a:pt x="27" y="149"/>
                </a:lnTo>
                <a:lnTo>
                  <a:pt x="27" y="131"/>
                </a:lnTo>
                <a:lnTo>
                  <a:pt x="27" y="116"/>
                </a:lnTo>
                <a:lnTo>
                  <a:pt x="27" y="101"/>
                </a:lnTo>
                <a:lnTo>
                  <a:pt x="23" y="88"/>
                </a:lnTo>
                <a:lnTo>
                  <a:pt x="23" y="78"/>
                </a:lnTo>
                <a:lnTo>
                  <a:pt x="23" y="68"/>
                </a:lnTo>
                <a:lnTo>
                  <a:pt x="18" y="60"/>
                </a:lnTo>
                <a:lnTo>
                  <a:pt x="18" y="53"/>
                </a:lnTo>
                <a:lnTo>
                  <a:pt x="18" y="48"/>
                </a:lnTo>
                <a:lnTo>
                  <a:pt x="14" y="43"/>
                </a:lnTo>
                <a:lnTo>
                  <a:pt x="9" y="38"/>
                </a:lnTo>
                <a:lnTo>
                  <a:pt x="5" y="33"/>
                </a:lnTo>
                <a:lnTo>
                  <a:pt x="0" y="28"/>
                </a:lnTo>
                <a:lnTo>
                  <a:pt x="0" y="22"/>
                </a:lnTo>
                <a:lnTo>
                  <a:pt x="0" y="15"/>
                </a:lnTo>
                <a:lnTo>
                  <a:pt x="5" y="10"/>
                </a:lnTo>
                <a:lnTo>
                  <a:pt x="9" y="5"/>
                </a:lnTo>
                <a:lnTo>
                  <a:pt x="14" y="2"/>
                </a:lnTo>
                <a:lnTo>
                  <a:pt x="18" y="0"/>
                </a:lnTo>
                <a:lnTo>
                  <a:pt x="27" y="0"/>
                </a:lnTo>
                <a:lnTo>
                  <a:pt x="36" y="0"/>
                </a:lnTo>
                <a:lnTo>
                  <a:pt x="45" y="0"/>
                </a:lnTo>
                <a:lnTo>
                  <a:pt x="54" y="2"/>
                </a:lnTo>
                <a:lnTo>
                  <a:pt x="67" y="7"/>
                </a:lnTo>
                <a:lnTo>
                  <a:pt x="81" y="12"/>
                </a:lnTo>
                <a:lnTo>
                  <a:pt x="90" y="17"/>
                </a:lnTo>
                <a:lnTo>
                  <a:pt x="94" y="22"/>
                </a:lnTo>
                <a:lnTo>
                  <a:pt x="99" y="25"/>
                </a:lnTo>
                <a:lnTo>
                  <a:pt x="99" y="33"/>
                </a:lnTo>
                <a:lnTo>
                  <a:pt x="99" y="40"/>
                </a:lnTo>
                <a:lnTo>
                  <a:pt x="99" y="50"/>
                </a:lnTo>
                <a:lnTo>
                  <a:pt x="99" y="63"/>
                </a:lnTo>
                <a:lnTo>
                  <a:pt x="99" y="78"/>
                </a:lnTo>
                <a:lnTo>
                  <a:pt x="99" y="93"/>
                </a:lnTo>
                <a:lnTo>
                  <a:pt x="94" y="111"/>
                </a:lnTo>
                <a:lnTo>
                  <a:pt x="94" y="154"/>
                </a:lnTo>
                <a:lnTo>
                  <a:pt x="90" y="197"/>
                </a:lnTo>
                <a:lnTo>
                  <a:pt x="85" y="243"/>
                </a:lnTo>
                <a:lnTo>
                  <a:pt x="85" y="289"/>
                </a:lnTo>
                <a:lnTo>
                  <a:pt x="85" y="314"/>
                </a:lnTo>
                <a:lnTo>
                  <a:pt x="85" y="337"/>
                </a:lnTo>
                <a:lnTo>
                  <a:pt x="85" y="360"/>
                </a:lnTo>
                <a:lnTo>
                  <a:pt x="90" y="380"/>
                </a:lnTo>
                <a:lnTo>
                  <a:pt x="90" y="400"/>
                </a:lnTo>
                <a:lnTo>
                  <a:pt x="94" y="418"/>
                </a:lnTo>
                <a:lnTo>
                  <a:pt x="94" y="436"/>
                </a:lnTo>
                <a:lnTo>
                  <a:pt x="94" y="451"/>
                </a:lnTo>
                <a:lnTo>
                  <a:pt x="103" y="486"/>
                </a:lnTo>
                <a:lnTo>
                  <a:pt x="112" y="519"/>
                </a:lnTo>
                <a:lnTo>
                  <a:pt x="116" y="534"/>
                </a:lnTo>
                <a:lnTo>
                  <a:pt x="121" y="547"/>
                </a:lnTo>
                <a:lnTo>
                  <a:pt x="130" y="562"/>
                </a:lnTo>
                <a:lnTo>
                  <a:pt x="139" y="575"/>
                </a:lnTo>
                <a:lnTo>
                  <a:pt x="152" y="588"/>
                </a:lnTo>
                <a:lnTo>
                  <a:pt x="161" y="598"/>
                </a:lnTo>
                <a:lnTo>
                  <a:pt x="174" y="610"/>
                </a:lnTo>
                <a:lnTo>
                  <a:pt x="188" y="621"/>
                </a:lnTo>
                <a:lnTo>
                  <a:pt x="201" y="628"/>
                </a:lnTo>
                <a:lnTo>
                  <a:pt x="215" y="636"/>
                </a:lnTo>
                <a:lnTo>
                  <a:pt x="232" y="643"/>
                </a:lnTo>
                <a:lnTo>
                  <a:pt x="250" y="648"/>
                </a:lnTo>
                <a:lnTo>
                  <a:pt x="264" y="653"/>
                </a:lnTo>
                <a:lnTo>
                  <a:pt x="282" y="659"/>
                </a:lnTo>
                <a:lnTo>
                  <a:pt x="299" y="661"/>
                </a:lnTo>
                <a:lnTo>
                  <a:pt x="317" y="666"/>
                </a:lnTo>
                <a:lnTo>
                  <a:pt x="331" y="666"/>
                </a:lnTo>
                <a:lnTo>
                  <a:pt x="349" y="669"/>
                </a:lnTo>
                <a:lnTo>
                  <a:pt x="384" y="671"/>
                </a:lnTo>
                <a:lnTo>
                  <a:pt x="420" y="669"/>
                </a:lnTo>
                <a:lnTo>
                  <a:pt x="438" y="666"/>
                </a:lnTo>
                <a:lnTo>
                  <a:pt x="456" y="666"/>
                </a:lnTo>
                <a:lnTo>
                  <a:pt x="473" y="661"/>
                </a:lnTo>
                <a:lnTo>
                  <a:pt x="496" y="659"/>
                </a:lnTo>
                <a:lnTo>
                  <a:pt x="514" y="653"/>
                </a:lnTo>
                <a:lnTo>
                  <a:pt x="531" y="648"/>
                </a:lnTo>
                <a:lnTo>
                  <a:pt x="567" y="638"/>
                </a:lnTo>
                <a:lnTo>
                  <a:pt x="598" y="626"/>
                </a:lnTo>
                <a:lnTo>
                  <a:pt x="625" y="610"/>
                </a:lnTo>
                <a:lnTo>
                  <a:pt x="648" y="595"/>
                </a:lnTo>
                <a:lnTo>
                  <a:pt x="652" y="590"/>
                </a:lnTo>
                <a:lnTo>
                  <a:pt x="656" y="585"/>
                </a:lnTo>
                <a:lnTo>
                  <a:pt x="661" y="580"/>
                </a:lnTo>
                <a:lnTo>
                  <a:pt x="665" y="572"/>
                </a:lnTo>
                <a:lnTo>
                  <a:pt x="670" y="565"/>
                </a:lnTo>
                <a:lnTo>
                  <a:pt x="674" y="555"/>
                </a:lnTo>
                <a:lnTo>
                  <a:pt x="679" y="547"/>
                </a:lnTo>
                <a:lnTo>
                  <a:pt x="683" y="534"/>
                </a:lnTo>
                <a:lnTo>
                  <a:pt x="683" y="524"/>
                </a:lnTo>
                <a:lnTo>
                  <a:pt x="688" y="512"/>
                </a:lnTo>
                <a:lnTo>
                  <a:pt x="692" y="499"/>
                </a:lnTo>
                <a:lnTo>
                  <a:pt x="692" y="486"/>
                </a:lnTo>
                <a:lnTo>
                  <a:pt x="697" y="471"/>
                </a:lnTo>
                <a:lnTo>
                  <a:pt x="697" y="456"/>
                </a:lnTo>
                <a:lnTo>
                  <a:pt x="701" y="441"/>
                </a:lnTo>
                <a:lnTo>
                  <a:pt x="701" y="425"/>
                </a:lnTo>
                <a:lnTo>
                  <a:pt x="706" y="408"/>
                </a:lnTo>
                <a:lnTo>
                  <a:pt x="706" y="392"/>
                </a:lnTo>
                <a:lnTo>
                  <a:pt x="706" y="380"/>
                </a:lnTo>
                <a:lnTo>
                  <a:pt x="710" y="367"/>
                </a:lnTo>
                <a:lnTo>
                  <a:pt x="710" y="354"/>
                </a:lnTo>
                <a:lnTo>
                  <a:pt x="710" y="344"/>
                </a:lnTo>
                <a:lnTo>
                  <a:pt x="714" y="334"/>
                </a:lnTo>
                <a:lnTo>
                  <a:pt x="714" y="327"/>
                </a:lnTo>
                <a:lnTo>
                  <a:pt x="714" y="319"/>
                </a:lnTo>
                <a:lnTo>
                  <a:pt x="719" y="314"/>
                </a:lnTo>
                <a:lnTo>
                  <a:pt x="719" y="306"/>
                </a:lnTo>
                <a:lnTo>
                  <a:pt x="719" y="304"/>
                </a:lnTo>
                <a:lnTo>
                  <a:pt x="723" y="299"/>
                </a:lnTo>
                <a:lnTo>
                  <a:pt x="723" y="296"/>
                </a:lnTo>
                <a:lnTo>
                  <a:pt x="728" y="296"/>
                </a:lnTo>
                <a:lnTo>
                  <a:pt x="728" y="299"/>
                </a:lnTo>
                <a:lnTo>
                  <a:pt x="728" y="301"/>
                </a:lnTo>
                <a:lnTo>
                  <a:pt x="728" y="306"/>
                </a:lnTo>
                <a:lnTo>
                  <a:pt x="728" y="309"/>
                </a:lnTo>
                <a:lnTo>
                  <a:pt x="732" y="314"/>
                </a:lnTo>
                <a:lnTo>
                  <a:pt x="732" y="321"/>
                </a:lnTo>
                <a:lnTo>
                  <a:pt x="732" y="327"/>
                </a:lnTo>
                <a:lnTo>
                  <a:pt x="732" y="334"/>
                </a:lnTo>
                <a:lnTo>
                  <a:pt x="737" y="344"/>
                </a:lnTo>
                <a:lnTo>
                  <a:pt x="737" y="352"/>
                </a:lnTo>
                <a:lnTo>
                  <a:pt x="737" y="362"/>
                </a:lnTo>
                <a:lnTo>
                  <a:pt x="737" y="372"/>
                </a:lnTo>
                <a:lnTo>
                  <a:pt x="741" y="385"/>
                </a:lnTo>
                <a:lnTo>
                  <a:pt x="741" y="398"/>
                </a:lnTo>
                <a:lnTo>
                  <a:pt x="741" y="410"/>
                </a:lnTo>
                <a:lnTo>
                  <a:pt x="741" y="425"/>
                </a:lnTo>
                <a:lnTo>
                  <a:pt x="746" y="438"/>
                </a:lnTo>
                <a:lnTo>
                  <a:pt x="746" y="463"/>
                </a:lnTo>
                <a:lnTo>
                  <a:pt x="750" y="484"/>
                </a:lnTo>
                <a:lnTo>
                  <a:pt x="755" y="504"/>
                </a:lnTo>
                <a:lnTo>
                  <a:pt x="759" y="522"/>
                </a:lnTo>
                <a:lnTo>
                  <a:pt x="764" y="537"/>
                </a:lnTo>
                <a:lnTo>
                  <a:pt x="768" y="550"/>
                </a:lnTo>
                <a:lnTo>
                  <a:pt x="773" y="562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6" name="Freeform 45"/>
          <p:cNvSpPr/>
          <p:nvPr/>
        </p:nvSpPr>
        <p:spPr>
          <a:xfrm>
            <a:off x="9378950" y="3705225"/>
            <a:ext cx="439738" cy="442913"/>
          </a:xfrm>
          <a:custGeom>
            <a:avLst/>
            <a:gdLst>
              <a:gd name="txL" fmla="*/ 0 w 277"/>
              <a:gd name="txT" fmla="*/ 0 h 279"/>
              <a:gd name="txR" fmla="*/ 277 w 277"/>
              <a:gd name="txB" fmla="*/ 279 h 279"/>
            </a:gdLst>
            <a:ahLst/>
            <a:cxnLst>
              <a:cxn ang="0">
                <a:pos x="166" y="279"/>
              </a:cxn>
              <a:cxn ang="0">
                <a:pos x="166" y="241"/>
              </a:cxn>
              <a:cxn ang="0">
                <a:pos x="170" y="208"/>
              </a:cxn>
              <a:cxn ang="0">
                <a:pos x="170" y="180"/>
              </a:cxn>
              <a:cxn ang="0">
                <a:pos x="170" y="157"/>
              </a:cxn>
              <a:cxn ang="0">
                <a:pos x="170" y="137"/>
              </a:cxn>
              <a:cxn ang="0">
                <a:pos x="170" y="122"/>
              </a:cxn>
              <a:cxn ang="0">
                <a:pos x="170" y="111"/>
              </a:cxn>
              <a:cxn ang="0">
                <a:pos x="170" y="106"/>
              </a:cxn>
              <a:cxn ang="0">
                <a:pos x="166" y="106"/>
              </a:cxn>
              <a:cxn ang="0">
                <a:pos x="157" y="104"/>
              </a:cxn>
              <a:cxn ang="0">
                <a:pos x="139" y="106"/>
              </a:cxn>
              <a:cxn ang="0">
                <a:pos x="121" y="106"/>
              </a:cxn>
              <a:cxn ang="0">
                <a:pos x="99" y="111"/>
              </a:cxn>
              <a:cxn ang="0">
                <a:pos x="67" y="114"/>
              </a:cxn>
              <a:cxn ang="0">
                <a:pos x="0" y="127"/>
              </a:cxn>
              <a:cxn ang="0">
                <a:pos x="32" y="58"/>
              </a:cxn>
              <a:cxn ang="0">
                <a:pos x="90" y="46"/>
              </a:cxn>
              <a:cxn ang="0">
                <a:pos x="134" y="33"/>
              </a:cxn>
              <a:cxn ang="0">
                <a:pos x="161" y="20"/>
              </a:cxn>
              <a:cxn ang="0">
                <a:pos x="174" y="8"/>
              </a:cxn>
              <a:cxn ang="0">
                <a:pos x="183" y="2"/>
              </a:cxn>
              <a:cxn ang="0">
                <a:pos x="197" y="0"/>
              </a:cxn>
              <a:cxn ang="0">
                <a:pos x="215" y="5"/>
              </a:cxn>
              <a:cxn ang="0">
                <a:pos x="237" y="18"/>
              </a:cxn>
              <a:cxn ang="0">
                <a:pos x="259" y="41"/>
              </a:cxn>
              <a:cxn ang="0">
                <a:pos x="273" y="53"/>
              </a:cxn>
              <a:cxn ang="0">
                <a:pos x="277" y="63"/>
              </a:cxn>
              <a:cxn ang="0">
                <a:pos x="277" y="71"/>
              </a:cxn>
              <a:cxn ang="0">
                <a:pos x="273" y="84"/>
              </a:cxn>
              <a:cxn ang="0">
                <a:pos x="264" y="94"/>
              </a:cxn>
              <a:cxn ang="0">
                <a:pos x="255" y="99"/>
              </a:cxn>
              <a:cxn ang="0">
                <a:pos x="250" y="109"/>
              </a:cxn>
              <a:cxn ang="0">
                <a:pos x="241" y="124"/>
              </a:cxn>
              <a:cxn ang="0">
                <a:pos x="237" y="144"/>
              </a:cxn>
              <a:cxn ang="0">
                <a:pos x="228" y="170"/>
              </a:cxn>
              <a:cxn ang="0">
                <a:pos x="224" y="200"/>
              </a:cxn>
              <a:cxn ang="0">
                <a:pos x="215" y="238"/>
              </a:cxn>
              <a:cxn ang="0">
                <a:pos x="206" y="279"/>
              </a:cxn>
            </a:cxnLst>
            <a:rect l="txL" t="txT" r="txR" b="txB"/>
            <a:pathLst>
              <a:path w="277" h="279">
                <a:moveTo>
                  <a:pt x="206" y="279"/>
                </a:moveTo>
                <a:lnTo>
                  <a:pt x="166" y="279"/>
                </a:lnTo>
                <a:lnTo>
                  <a:pt x="166" y="258"/>
                </a:lnTo>
                <a:lnTo>
                  <a:pt x="166" y="241"/>
                </a:lnTo>
                <a:lnTo>
                  <a:pt x="166" y="226"/>
                </a:lnTo>
                <a:lnTo>
                  <a:pt x="170" y="208"/>
                </a:lnTo>
                <a:lnTo>
                  <a:pt x="170" y="195"/>
                </a:lnTo>
                <a:lnTo>
                  <a:pt x="170" y="180"/>
                </a:lnTo>
                <a:lnTo>
                  <a:pt x="170" y="167"/>
                </a:lnTo>
                <a:lnTo>
                  <a:pt x="170" y="157"/>
                </a:lnTo>
                <a:lnTo>
                  <a:pt x="170" y="147"/>
                </a:lnTo>
                <a:lnTo>
                  <a:pt x="170" y="137"/>
                </a:lnTo>
                <a:lnTo>
                  <a:pt x="170" y="129"/>
                </a:lnTo>
                <a:lnTo>
                  <a:pt x="170" y="122"/>
                </a:lnTo>
                <a:lnTo>
                  <a:pt x="170" y="117"/>
                </a:lnTo>
                <a:lnTo>
                  <a:pt x="170" y="111"/>
                </a:lnTo>
                <a:lnTo>
                  <a:pt x="170" y="109"/>
                </a:lnTo>
                <a:lnTo>
                  <a:pt x="170" y="106"/>
                </a:lnTo>
                <a:lnTo>
                  <a:pt x="166" y="106"/>
                </a:lnTo>
                <a:lnTo>
                  <a:pt x="161" y="104"/>
                </a:lnTo>
                <a:lnTo>
                  <a:pt x="157" y="104"/>
                </a:lnTo>
                <a:lnTo>
                  <a:pt x="148" y="104"/>
                </a:lnTo>
                <a:lnTo>
                  <a:pt x="139" y="106"/>
                </a:lnTo>
                <a:lnTo>
                  <a:pt x="130" y="106"/>
                </a:lnTo>
                <a:lnTo>
                  <a:pt x="121" y="106"/>
                </a:lnTo>
                <a:lnTo>
                  <a:pt x="112" y="109"/>
                </a:lnTo>
                <a:lnTo>
                  <a:pt x="99" y="111"/>
                </a:lnTo>
                <a:lnTo>
                  <a:pt x="85" y="111"/>
                </a:lnTo>
                <a:lnTo>
                  <a:pt x="67" y="114"/>
                </a:lnTo>
                <a:lnTo>
                  <a:pt x="36" y="122"/>
                </a:lnTo>
                <a:lnTo>
                  <a:pt x="0" y="127"/>
                </a:lnTo>
                <a:lnTo>
                  <a:pt x="0" y="66"/>
                </a:lnTo>
                <a:lnTo>
                  <a:pt x="32" y="58"/>
                </a:lnTo>
                <a:lnTo>
                  <a:pt x="63" y="53"/>
                </a:lnTo>
                <a:lnTo>
                  <a:pt x="90" y="46"/>
                </a:lnTo>
                <a:lnTo>
                  <a:pt x="112" y="38"/>
                </a:lnTo>
                <a:lnTo>
                  <a:pt x="134" y="33"/>
                </a:lnTo>
                <a:lnTo>
                  <a:pt x="148" y="25"/>
                </a:lnTo>
                <a:lnTo>
                  <a:pt x="161" y="20"/>
                </a:lnTo>
                <a:lnTo>
                  <a:pt x="170" y="13"/>
                </a:lnTo>
                <a:lnTo>
                  <a:pt x="174" y="8"/>
                </a:lnTo>
                <a:lnTo>
                  <a:pt x="174" y="5"/>
                </a:lnTo>
                <a:lnTo>
                  <a:pt x="183" y="2"/>
                </a:lnTo>
                <a:lnTo>
                  <a:pt x="192" y="0"/>
                </a:lnTo>
                <a:lnTo>
                  <a:pt x="197" y="0"/>
                </a:lnTo>
                <a:lnTo>
                  <a:pt x="206" y="2"/>
                </a:lnTo>
                <a:lnTo>
                  <a:pt x="215" y="5"/>
                </a:lnTo>
                <a:lnTo>
                  <a:pt x="224" y="13"/>
                </a:lnTo>
                <a:lnTo>
                  <a:pt x="237" y="18"/>
                </a:lnTo>
                <a:lnTo>
                  <a:pt x="255" y="33"/>
                </a:lnTo>
                <a:lnTo>
                  <a:pt x="259" y="41"/>
                </a:lnTo>
                <a:lnTo>
                  <a:pt x="268" y="48"/>
                </a:lnTo>
                <a:lnTo>
                  <a:pt x="273" y="53"/>
                </a:lnTo>
                <a:lnTo>
                  <a:pt x="277" y="58"/>
                </a:lnTo>
                <a:lnTo>
                  <a:pt x="277" y="63"/>
                </a:lnTo>
                <a:lnTo>
                  <a:pt x="277" y="66"/>
                </a:lnTo>
                <a:lnTo>
                  <a:pt x="277" y="71"/>
                </a:lnTo>
                <a:lnTo>
                  <a:pt x="277" y="76"/>
                </a:lnTo>
                <a:lnTo>
                  <a:pt x="273" y="84"/>
                </a:lnTo>
                <a:lnTo>
                  <a:pt x="268" y="89"/>
                </a:lnTo>
                <a:lnTo>
                  <a:pt x="264" y="94"/>
                </a:lnTo>
                <a:lnTo>
                  <a:pt x="259" y="96"/>
                </a:lnTo>
                <a:lnTo>
                  <a:pt x="255" y="99"/>
                </a:lnTo>
                <a:lnTo>
                  <a:pt x="255" y="104"/>
                </a:lnTo>
                <a:lnTo>
                  <a:pt x="250" y="109"/>
                </a:lnTo>
                <a:lnTo>
                  <a:pt x="246" y="117"/>
                </a:lnTo>
                <a:lnTo>
                  <a:pt x="241" y="124"/>
                </a:lnTo>
                <a:lnTo>
                  <a:pt x="241" y="134"/>
                </a:lnTo>
                <a:lnTo>
                  <a:pt x="237" y="144"/>
                </a:lnTo>
                <a:lnTo>
                  <a:pt x="232" y="157"/>
                </a:lnTo>
                <a:lnTo>
                  <a:pt x="228" y="170"/>
                </a:lnTo>
                <a:lnTo>
                  <a:pt x="228" y="185"/>
                </a:lnTo>
                <a:lnTo>
                  <a:pt x="224" y="200"/>
                </a:lnTo>
                <a:lnTo>
                  <a:pt x="219" y="218"/>
                </a:lnTo>
                <a:lnTo>
                  <a:pt x="215" y="238"/>
                </a:lnTo>
                <a:lnTo>
                  <a:pt x="210" y="256"/>
                </a:lnTo>
                <a:lnTo>
                  <a:pt x="206" y="279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7" name="Freeform 46"/>
          <p:cNvSpPr/>
          <p:nvPr/>
        </p:nvSpPr>
        <p:spPr>
          <a:xfrm>
            <a:off x="9393238" y="4114800"/>
            <a:ext cx="327025" cy="173038"/>
          </a:xfrm>
          <a:custGeom>
            <a:avLst/>
            <a:gdLst>
              <a:gd name="txL" fmla="*/ 0 w 206"/>
              <a:gd name="txT" fmla="*/ 0 h 109"/>
              <a:gd name="txR" fmla="*/ 206 w 206"/>
              <a:gd name="txB" fmla="*/ 109 h 109"/>
            </a:gdLst>
            <a:ahLst/>
            <a:cxnLst>
              <a:cxn ang="0">
                <a:pos x="72" y="21"/>
              </a:cxn>
              <a:cxn ang="0">
                <a:pos x="81" y="16"/>
              </a:cxn>
              <a:cxn ang="0">
                <a:pos x="94" y="11"/>
              </a:cxn>
              <a:cxn ang="0">
                <a:pos x="107" y="8"/>
              </a:cxn>
              <a:cxn ang="0">
                <a:pos x="121" y="6"/>
              </a:cxn>
              <a:cxn ang="0">
                <a:pos x="139" y="3"/>
              </a:cxn>
              <a:cxn ang="0">
                <a:pos x="161" y="0"/>
              </a:cxn>
              <a:cxn ang="0">
                <a:pos x="179" y="0"/>
              </a:cxn>
              <a:cxn ang="0">
                <a:pos x="206" y="0"/>
              </a:cxn>
              <a:cxn ang="0">
                <a:pos x="206" y="54"/>
              </a:cxn>
              <a:cxn ang="0">
                <a:pos x="103" y="82"/>
              </a:cxn>
              <a:cxn ang="0">
                <a:pos x="0" y="109"/>
              </a:cxn>
              <a:cxn ang="0">
                <a:pos x="0" y="33"/>
              </a:cxn>
              <a:cxn ang="0">
                <a:pos x="23" y="33"/>
              </a:cxn>
              <a:cxn ang="0">
                <a:pos x="40" y="28"/>
              </a:cxn>
              <a:cxn ang="0">
                <a:pos x="58" y="26"/>
              </a:cxn>
              <a:cxn ang="0">
                <a:pos x="72" y="21"/>
              </a:cxn>
              <a:cxn ang="0">
                <a:pos x="72" y="21"/>
              </a:cxn>
            </a:cxnLst>
            <a:rect l="txL" t="txT" r="txR" b="txB"/>
            <a:pathLst>
              <a:path w="206" h="109">
                <a:moveTo>
                  <a:pt x="72" y="21"/>
                </a:moveTo>
                <a:lnTo>
                  <a:pt x="81" y="16"/>
                </a:lnTo>
                <a:lnTo>
                  <a:pt x="94" y="11"/>
                </a:lnTo>
                <a:lnTo>
                  <a:pt x="107" y="8"/>
                </a:lnTo>
                <a:lnTo>
                  <a:pt x="121" y="6"/>
                </a:lnTo>
                <a:lnTo>
                  <a:pt x="139" y="3"/>
                </a:lnTo>
                <a:lnTo>
                  <a:pt x="161" y="0"/>
                </a:lnTo>
                <a:lnTo>
                  <a:pt x="179" y="0"/>
                </a:lnTo>
                <a:lnTo>
                  <a:pt x="206" y="0"/>
                </a:lnTo>
                <a:lnTo>
                  <a:pt x="206" y="54"/>
                </a:lnTo>
                <a:lnTo>
                  <a:pt x="103" y="82"/>
                </a:lnTo>
                <a:lnTo>
                  <a:pt x="0" y="109"/>
                </a:lnTo>
                <a:lnTo>
                  <a:pt x="0" y="33"/>
                </a:lnTo>
                <a:lnTo>
                  <a:pt x="23" y="33"/>
                </a:lnTo>
                <a:lnTo>
                  <a:pt x="40" y="28"/>
                </a:lnTo>
                <a:lnTo>
                  <a:pt x="58" y="26"/>
                </a:lnTo>
                <a:lnTo>
                  <a:pt x="72" y="21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452688" y="836613"/>
            <a:ext cx="6278562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b="1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sz="4800" b="1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漏</a:t>
            </a:r>
            <a:r>
              <a:rPr lang="en-US" altLang="zh-CN" sz="4800" b="1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  <a:r>
              <a:rPr lang="zh-CN" altLang="en-US" sz="4800" b="1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到底是什么呢？</a:t>
            </a:r>
            <a:endParaRPr lang="zh-CN" altLang="zh-CN" sz="4800" b="1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34038" y="2874963"/>
            <a:ext cx="3570287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房屋漏雨</a:t>
            </a:r>
            <a:endParaRPr lang="zh-CN" altLang="zh-CN" sz="66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2971800"/>
            <a:ext cx="4762500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90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18439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2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grpSp>
        <p:nvGrpSpPr>
          <p:cNvPr id="6" name="组合 14"/>
          <p:cNvGrpSpPr/>
          <p:nvPr/>
        </p:nvGrpSpPr>
        <p:grpSpPr>
          <a:xfrm>
            <a:off x="1506538" y="1911350"/>
            <a:ext cx="8715375" cy="2997200"/>
            <a:chOff x="1506375" y="1910823"/>
            <a:chExt cx="8715813" cy="2997352"/>
          </a:xfrm>
        </p:grpSpPr>
        <p:sp>
          <p:nvSpPr>
            <p:cNvPr id="2" name="矩形 1"/>
            <p:cNvSpPr/>
            <p:nvPr/>
          </p:nvSpPr>
          <p:spPr>
            <a:xfrm>
              <a:off x="3282876" y="1910823"/>
              <a:ext cx="6939312" cy="2862408"/>
            </a:xfrm>
            <a:prstGeom prst="rect">
              <a:avLst/>
            </a:prstGeom>
            <a:ln w="76200">
              <a:noFill/>
              <a:prstDash val="sysDot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    再读课文，数一数，“漏”在课文中出现了多少次，把相关句子找出来读一读。</a:t>
              </a:r>
              <a:endPara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/>
            <a:srcRect l="2234" t="4023" r="4855" b="12218"/>
            <a:stretch>
              <a:fillRect/>
            </a:stretch>
          </p:blipFill>
          <p:spPr>
            <a:xfrm>
              <a:off x="1506375" y="2217334"/>
              <a:ext cx="2152671" cy="2690841"/>
            </a:xfrm>
            <a:prstGeom prst="ellipse">
              <a:avLst/>
            </a:prstGeom>
            <a:ln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8485188" y="4354513"/>
            <a:ext cx="1878012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16</a:t>
            </a:r>
            <a:r>
              <a:rPr lang="zh-CN" altLang="en-US" sz="6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次</a:t>
            </a:r>
            <a:endParaRPr lang="zh-CN" altLang="zh-CN" sz="66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90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9550" y="122238"/>
            <a:ext cx="9344025" cy="1568450"/>
          </a:xfrm>
          <a:prstGeom prst="rect">
            <a:avLst/>
          </a:prstGeom>
          <a:ln w="76200">
            <a:noFill/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课文中围绕“漏”发生的场景，可以分为哪几部分，每个部分在讲什么内容呢？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3900" y="1792288"/>
            <a:ext cx="10744200" cy="474345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第一部分（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1-8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）：屋内说“漏”，吓跑虎和贼；</a:t>
            </a:r>
            <a:endParaRPr lang="en-US" altLang="zh-CN" sz="36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9-11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）：虎驮着贼，贼骑着虎逃命；</a:t>
            </a:r>
            <a:endParaRPr lang="en-US" altLang="zh-CN" sz="36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12-17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）：虎蹭贼，贼上树，虎贼树下再相遇，一起滚下山去；</a:t>
            </a:r>
            <a:endParaRPr lang="en-US" altLang="zh-CN" sz="36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第四部分（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）：虎贼互为“漏”，双双吓昏过去；</a:t>
            </a:r>
            <a:endParaRPr lang="en-US" altLang="zh-CN" sz="36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第五部分（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19-20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）：屋内再说“漏”，揭开谜底。</a:t>
            </a:r>
            <a:endParaRPr lang="zh-CN" altLang="en-US" sz="36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8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48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4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84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9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109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2796</Words>
  <Application>WPS 演示</Application>
  <PresentationFormat>自定义</PresentationFormat>
  <Paragraphs>318</Paragraphs>
  <Slides>41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63" baseType="lpstr">
      <vt:lpstr>Arial</vt:lpstr>
      <vt:lpstr>宋体</vt:lpstr>
      <vt:lpstr>Wingdings</vt:lpstr>
      <vt:lpstr>Calibri</vt:lpstr>
      <vt:lpstr>Calibri Light</vt:lpstr>
      <vt:lpstr>华文行楷</vt:lpstr>
      <vt:lpstr>方正小标宋简体</vt:lpstr>
      <vt:lpstr>Arial Unicode MS</vt:lpstr>
      <vt:lpstr>楷体</vt:lpstr>
      <vt:lpstr>幼圆</vt:lpstr>
      <vt:lpstr>隶书</vt:lpstr>
      <vt:lpstr>华文新魏</vt:lpstr>
      <vt:lpstr>华文楷体</vt:lpstr>
      <vt:lpstr>微软雅黑</vt:lpstr>
      <vt:lpstr>Times New Roman</vt:lpstr>
      <vt:lpstr>方正卡通简体</vt:lpstr>
      <vt:lpstr>Cambria</vt:lpstr>
      <vt:lpstr>黑体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111</cp:revision>
  <dcterms:created xsi:type="dcterms:W3CDTF">2018-07-30T01:54:00Z</dcterms:created>
  <dcterms:modified xsi:type="dcterms:W3CDTF">2023-11-13T12:47:40Z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9CFA38E7FCEF4829A03160265164B1F4_13</vt:lpwstr>
  </property>
</Properties>
</file>