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</p:sldMasterIdLst>
  <p:notesMasterIdLst>
    <p:notesMasterId r:id="rId14"/>
  </p:notesMasterIdLst>
  <p:handoutMasterIdLst>
    <p:handoutMasterId r:id="rId15"/>
  </p:handoutMasterIdLst>
  <p:sldIdLst>
    <p:sldId id="1226" r:id="rId4"/>
    <p:sldId id="1227" r:id="rId5"/>
    <p:sldId id="1228" r:id="rId6"/>
    <p:sldId id="1229" r:id="rId7"/>
    <p:sldId id="1235" r:id="rId8"/>
    <p:sldId id="1230" r:id="rId9"/>
    <p:sldId id="1231" r:id="rId10"/>
    <p:sldId id="1232" r:id="rId11"/>
    <p:sldId id="1233" r:id="rId12"/>
    <p:sldId id="1240" r:id="rId1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微软雅黑" panose="020B0503020204020204" charset="-122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00"/>
    <a:srgbClr val="FF0000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6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7" name="TextBox 6"/>
          <p:cNvSpPr txBox="1"/>
          <p:nvPr userDrawn="1"/>
        </p:nvSpPr>
        <p:spPr>
          <a:xfrm>
            <a:off x="282705" y="51470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endParaRPr lang="zh-CN" altLang="en-US" sz="1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552450" y="1102360"/>
            <a:ext cx="2097405" cy="2458720"/>
          </a:xfrm>
          <a:prstGeom prst="rect">
            <a:avLst/>
          </a:prstGeom>
        </p:spPr>
      </p:pic>
      <p:sp>
        <p:nvSpPr>
          <p:cNvPr id="3" name="TextBox 48"/>
          <p:cNvSpPr txBox="1"/>
          <p:nvPr/>
        </p:nvSpPr>
        <p:spPr>
          <a:xfrm>
            <a:off x="3995936" y="1936115"/>
            <a:ext cx="5718175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39552" y="552252"/>
            <a:ext cx="1296144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导入</a:t>
            </a:r>
            <a:endParaRPr lang="zh-CN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8135" y="1275606"/>
            <a:ext cx="8430329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我相信你们一定去过很多地方</a:t>
            </a:r>
            <a:r>
              <a:rPr sz="32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，有没有让你流连忘返？比如水乡的小镇让我们赏心悦目，游乐场让我们兴奋不已，书店让我们流连忘返，住家附近的小树林使我们的快乐天堂……</a:t>
            </a:r>
            <a:r>
              <a:rPr sz="32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每个人都有自己喜欢的地方，你愿意和大家分享吗？推荐一个好地方给同学们吧</a:t>
            </a:r>
            <a:r>
              <a:rPr sz="32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32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39552" y="471825"/>
            <a:ext cx="187220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sz="2800" b="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明确目标</a:t>
            </a:r>
            <a:endParaRPr lang="zh-CN" sz="2800" b="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235" y="1132840"/>
            <a:ext cx="82918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过渡：每个人都有自己喜欢的地方，那么怎样把你喜欢的地方介绍给大家呢？怎样介绍才更有条理，也让人感到你喜欢的地方很美，也让大家和你一样喜欢那个地方呢？请同学们打开课本第12页，读一读，大家一定能找到答案。</a:t>
            </a:r>
            <a:r>
              <a:rPr lang="en-US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050" y="2899410"/>
            <a:ext cx="82042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.确定习作主题：推荐一处自己喜欢的地方，要写出这个地方怎么吸引人，使别人读了也对这个地方感兴趣。写同一个地方的同学，可以交流交流，相互取长补短。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86281" y="1075878"/>
            <a:ext cx="79825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24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．写作范围：自己喜欢的一个地方</a:t>
            </a:r>
            <a:r>
              <a:rPr lang="zh-CN" sz="24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en-US" altLang="zh-CN" sz="24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．通过描写这个地方与众不同之处，使别人读了也对这个地方感兴趣，因此要抓住这个地方的特点来写。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576" y="61550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.明确本次习作的要求：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9632" y="1203598"/>
            <a:ext cx="680192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.确定自己要写的内容：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134" y="1923678"/>
            <a:ext cx="6900202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32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32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你打算推荐什么地方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 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32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.这个地方在哪里</a:t>
            </a:r>
            <a:r>
              <a:rPr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sz="32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.有什么特别之处</a:t>
            </a:r>
            <a:r>
              <a:rPr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11560" y="1563638"/>
            <a:ext cx="7848872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40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sz="4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一定顺序写；抓住特点；重点部分详写；抒发内心</a:t>
            </a:r>
            <a:r>
              <a:rPr lang="zh-CN" sz="40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</a:t>
            </a:r>
            <a:r>
              <a:rPr lang="zh-CN" altLang="en-US" sz="40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39552" y="1203598"/>
            <a:ext cx="7827178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顺序</a:t>
            </a:r>
            <a:r>
              <a:rPr lang="zh-CN" sz="32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：由远及近、由近及远、总分总、游玩的顺序、方位的顺序、从整体到部分、由上到下等。</a:t>
            </a:r>
            <a:endParaRPr lang="zh-CN" sz="32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en-US" altLang="zh-CN" sz="32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</a:t>
            </a:r>
            <a:r>
              <a:rPr lang="zh-CN" sz="32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：形状、颜色、大小等；</a:t>
            </a:r>
            <a:endParaRPr lang="zh-CN" sz="32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en-US" altLang="zh-CN" sz="32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</a:t>
            </a:r>
            <a:r>
              <a:rPr lang="zh-CN" sz="32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：在诸多景物中最有特色的；</a:t>
            </a:r>
            <a:endParaRPr lang="zh-CN" sz="32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en-US" altLang="zh-CN" sz="32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</a:t>
            </a:r>
            <a:r>
              <a:rPr lang="zh-CN" sz="32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：真实的感受。</a:t>
            </a:r>
            <a:endParaRPr lang="zh-CN" altLang="en-US" sz="32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1010" y="699542"/>
            <a:ext cx="793242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开头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：介绍自己要推荐的地点.环境情况以及大致特征。（总写）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584" y="1582018"/>
            <a:ext cx="50800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中间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：（分写）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010" y="2038077"/>
            <a:ext cx="793242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种：可以按照游览或观赏的顺序来描写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en-US" altLang="zh-CN" sz="2400" b="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种：可以选几处（两三处）具有代表性的景物来描写。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第三种：可以按照方位变化来描写。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第四种：展开合理想象。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0060" y="4126309"/>
            <a:ext cx="50800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结尾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：写自己的内心感受。（总写）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1409" y="766167"/>
            <a:ext cx="85070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61950"/>
            <a:br>
              <a:rPr lang="zh-CN" sz="2000" b="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sz="2000" b="0" dirty="0">
                <a:latin typeface="楷体" panose="02010609060101010101" pitchFamily="49" charset="-122"/>
                <a:ea typeface="楷体" panose="02010609060101010101" pitchFamily="49" charset="-122"/>
              </a:rPr>
              <a:t>根据你刚才的材料进行写作练习，注意要把景物写具体。</a:t>
            </a:r>
            <a:endParaRPr lang="zh-CN" altLang="en-US" sz="2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1409" y="535979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动笔练习</a:t>
            </a:r>
            <a:endParaRPr lang="zh-CN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5234" y="1473239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.起草作文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234" y="1872019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.分享草稿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1409" y="2177137"/>
            <a:ext cx="804227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1200" b="0">
                <a:solidFill>
                  <a:schemeClr val="tx1"/>
                </a:solidFill>
                <a:ea typeface="宋体" panose="02010600030101010101" pitchFamily="2" charset="-122"/>
              </a:rPr>
            </a:br>
            <a:r>
              <a:rPr lang="zh-CN" sz="20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（1）想一想，应该怎样做能保证自己一气呵成的文章不会有错别字，不会有不通顺的地方？</a:t>
            </a:r>
            <a:endParaRPr lang="zh-CN" sz="20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0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写完作文要检查。检查的最好办法就是朗读，那么现在拿起你的大作大声给我们朗读一下吧。如果在朗读过程当中发现什么有问题的地方，那就改吧，直到你读起来觉得很顺畅，听起来很舒服为止。还可以请同伴提提意见，然后再进行修改。</a:t>
            </a:r>
            <a:endParaRPr lang="zh-CN" altLang="en-US" sz="20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0" grpId="0"/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942</Words>
  <Application>WPS 演示</Application>
  <PresentationFormat>全屏显示(16:9)</PresentationFormat>
  <Paragraphs>56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138</cp:revision>
  <dcterms:created xsi:type="dcterms:W3CDTF">2017-03-17T02:28:00Z</dcterms:created>
  <dcterms:modified xsi:type="dcterms:W3CDTF">2023-09-25T17:09:02Z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65FEB398D0EA4AF8882C3AB02F007699_12</vt:lpwstr>
  </property>
</Properties>
</file>