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0" r:id="rId5"/>
    <p:sldId id="268" r:id="rId6"/>
    <p:sldId id="267" r:id="rId7"/>
    <p:sldId id="266" r:id="rId8"/>
    <p:sldId id="261" r:id="rId9"/>
    <p:sldId id="264" r:id="rId10"/>
    <p:sldId id="265" r:id="rId11"/>
    <p:sldId id="262" r:id="rId12"/>
    <p:sldId id="263" r:id="rId13"/>
    <p:sldId id="276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5CDEBDC-96A0-4B14-9A80-4407CB7069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3" descr="20130119170817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Box 4"/>
          <p:cNvSpPr txBox="1"/>
          <p:nvPr/>
        </p:nvSpPr>
        <p:spPr>
          <a:xfrm>
            <a:off x="785813" y="428625"/>
            <a:ext cx="2357437" cy="76993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400" i="1" dirty="0">
                <a:latin typeface="Comic Sans MS" panose="030F0702030302020204" pitchFamily="66" charset="0"/>
              </a:rPr>
              <a:t>Unit 2</a:t>
            </a:r>
            <a:endParaRPr lang="zh-CN" altLang="en-US" sz="4400" i="1" dirty="0">
              <a:latin typeface="Comic Sans MS" panose="030F0702030302020204" pitchFamily="66" charset="0"/>
            </a:endParaRPr>
          </a:p>
        </p:txBody>
      </p:sp>
      <p:sp>
        <p:nvSpPr>
          <p:cNvPr id="2054" name="TextBox 5"/>
          <p:cNvSpPr txBox="1"/>
          <p:nvPr/>
        </p:nvSpPr>
        <p:spPr>
          <a:xfrm>
            <a:off x="4572000" y="642938"/>
            <a:ext cx="4429125" cy="255428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Lesson 8 Canada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  <p:pic>
        <p:nvPicPr>
          <p:cNvPr id="2055" name="图片 6" descr="img0824150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286000"/>
            <a:ext cx="4429125" cy="382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large_2ijs_3351a13209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/>
        </p:nvSpPr>
        <p:spPr>
          <a:xfrm>
            <a:off x="785813" y="4071938"/>
            <a:ext cx="4286250" cy="13239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内容占位符 3" descr="200832395883208501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5" name="TextBox 4"/>
          <p:cNvSpPr txBox="1"/>
          <p:nvPr/>
        </p:nvSpPr>
        <p:spPr>
          <a:xfrm>
            <a:off x="142875" y="285750"/>
            <a:ext cx="3786188" cy="10779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Canada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813" y="5500688"/>
            <a:ext cx="3857625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+mn-lt"/>
                <a:ea typeface="+mn-ea"/>
                <a:cs typeface="+mn-cs"/>
              </a:rPr>
              <a:t>It’s very famous.  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2286000" y="3714750"/>
            <a:ext cx="3714750" cy="114300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Signal Hill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锡格纳尔希山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9" name="图片 8" descr="QQ图片201408071027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3" y="285750"/>
            <a:ext cx="3929062" cy="3170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内容占位符 3" descr="200832395883208501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5" name="TextBox 4"/>
          <p:cNvSpPr txBox="1"/>
          <p:nvPr/>
        </p:nvSpPr>
        <p:spPr>
          <a:xfrm>
            <a:off x="142875" y="285750"/>
            <a:ext cx="3786188" cy="10779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Canada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813" y="5715000"/>
            <a:ext cx="3857625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It’s </a:t>
            </a:r>
            <a:r>
              <a:rPr kumimoji="0" lang="en-US" sz="3600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memorable</a:t>
            </a: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.  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2286000" y="3929063"/>
            <a:ext cx="5929313" cy="1428750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Bethune Memorial House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（白求恩故居）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575fa640g763aa81a560a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357188"/>
            <a:ext cx="4214812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内容占位符 3" descr="2008323958832085016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5" name="TextBox 4"/>
          <p:cNvSpPr txBox="1"/>
          <p:nvPr/>
        </p:nvSpPr>
        <p:spPr>
          <a:xfrm>
            <a:off x="142875" y="285750"/>
            <a:ext cx="3786188" cy="10779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Famous places in Canada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813" y="5500688"/>
            <a:ext cx="3857625" cy="6461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+mn-lt"/>
                <a:ea typeface="+mn-ea"/>
                <a:cs typeface="+mn-cs"/>
              </a:rPr>
              <a:t>It’s very beautiful.  </a:t>
            </a:r>
            <a:endParaRPr kumimoji="0" lang="zh-CN" altLang="en-US" sz="3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2286000" y="3786188"/>
            <a:ext cx="5286375" cy="1357313"/>
          </a:xfrm>
          <a:prstGeom prst="cloud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Fundy National Park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（芬迪国家公园）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图片 7" descr="t01886af415fdb5ed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428625"/>
            <a:ext cx="4429125" cy="301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2"/>
          <p:cNvSpPr txBox="1"/>
          <p:nvPr/>
        </p:nvSpPr>
        <p:spPr>
          <a:xfrm>
            <a:off x="285750" y="214313"/>
            <a:ext cx="221456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100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4786313"/>
            <a:ext cx="1712913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786313"/>
            <a:ext cx="1714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142875" y="2714625"/>
            <a:ext cx="2786063" cy="1500188"/>
          </a:xfrm>
          <a:prstGeom prst="cloudCallout">
            <a:avLst>
              <a:gd name="adj1" fmla="val -25158"/>
              <a:gd name="adj2" fmla="val 8565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you know about Canada?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357438" y="4357688"/>
            <a:ext cx="4214813" cy="1714500"/>
          </a:xfrm>
          <a:prstGeom prst="cloudCallout">
            <a:avLst>
              <a:gd name="adj1" fmla="val 63234"/>
              <a:gd name="adj2" fmla="val 6019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know the capital city of Canada. It’s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Ottawa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20120726144936780000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5" y="571500"/>
            <a:ext cx="4286250" cy="316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椭圆 11"/>
          <p:cNvSpPr/>
          <p:nvPr/>
        </p:nvSpPr>
        <p:spPr>
          <a:xfrm>
            <a:off x="6429375" y="1643063"/>
            <a:ext cx="571500" cy="5000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2"/>
          <p:cNvSpPr txBox="1"/>
          <p:nvPr/>
        </p:nvSpPr>
        <p:spPr>
          <a:xfrm>
            <a:off x="285750" y="214313"/>
            <a:ext cx="221456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100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4786313"/>
            <a:ext cx="1712913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786313"/>
            <a:ext cx="1714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285750" y="2571750"/>
            <a:ext cx="2643188" cy="1500188"/>
          </a:xfrm>
          <a:prstGeom prst="cloudCallout">
            <a:avLst>
              <a:gd name="adj1" fmla="val -25158"/>
              <a:gd name="adj2" fmla="val 8565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you know about Canada?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357438" y="4357688"/>
            <a:ext cx="4214813" cy="1714500"/>
          </a:xfrm>
          <a:prstGeom prst="cloudCallout">
            <a:avLst>
              <a:gd name="adj1" fmla="val 63234"/>
              <a:gd name="adj2" fmla="val 6019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know the national flower of Canada. It’s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Acer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Saccharum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Marsh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糖槭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t0183556ddc8313ad7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13" y="214313"/>
            <a:ext cx="4429125" cy="3786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2"/>
          <p:cNvSpPr txBox="1"/>
          <p:nvPr/>
        </p:nvSpPr>
        <p:spPr>
          <a:xfrm>
            <a:off x="285750" y="214313"/>
            <a:ext cx="221456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100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4786313"/>
            <a:ext cx="1712913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4786313"/>
            <a:ext cx="1714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142875" y="2714625"/>
            <a:ext cx="2643188" cy="1500188"/>
          </a:xfrm>
          <a:prstGeom prst="cloudCallout">
            <a:avLst>
              <a:gd name="adj1" fmla="val -25158"/>
              <a:gd name="adj2" fmla="val 8565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you know about Canada?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2357438" y="4357688"/>
            <a:ext cx="4214813" cy="1714500"/>
          </a:xfrm>
          <a:prstGeom prst="cloudCallout">
            <a:avLst>
              <a:gd name="adj1" fmla="val 63234"/>
              <a:gd name="adj2" fmla="val 60192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know the flag of Canada. It has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 red leaf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on it.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t01ad413e34e9b2254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38" y="285750"/>
            <a:ext cx="5970587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2"/>
          <p:cNvSpPr txBox="1"/>
          <p:nvPr/>
        </p:nvSpPr>
        <p:spPr>
          <a:xfrm>
            <a:off x="285750" y="214313"/>
            <a:ext cx="2214563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4100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2357438"/>
            <a:ext cx="1712912" cy="1958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214688"/>
            <a:ext cx="1714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214313" y="1000125"/>
            <a:ext cx="2643188" cy="1500188"/>
          </a:xfrm>
          <a:prstGeom prst="cloudCallout">
            <a:avLst>
              <a:gd name="adj1" fmla="val -25158"/>
              <a:gd name="adj2" fmla="val 85650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you know about Canada?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357313" y="5286375"/>
            <a:ext cx="3929063" cy="1357313"/>
          </a:xfrm>
          <a:prstGeom prst="cloudCallout">
            <a:avLst>
              <a:gd name="adj1" fmla="val 9989"/>
              <a:gd name="adj2" fmla="val -11308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 know the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national emblem(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国徽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of Canada. It’s very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colorful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t011c910ff659178c8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5" y="142875"/>
            <a:ext cx="4048125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2"/>
          <p:cNvSpPr txBox="1"/>
          <p:nvPr/>
        </p:nvSpPr>
        <p:spPr>
          <a:xfrm>
            <a:off x="3143250" y="214313"/>
            <a:ext cx="28575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5124" name="TextBox 3"/>
          <p:cNvSpPr txBox="1"/>
          <p:nvPr/>
        </p:nvSpPr>
        <p:spPr>
          <a:xfrm>
            <a:off x="214313" y="1143000"/>
            <a:ext cx="3714750" cy="1077913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What do you know about Canada?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000500" y="1571625"/>
            <a:ext cx="1285875" cy="14287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25" y="1214438"/>
            <a:ext cx="2500313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 know …</a:t>
            </a:r>
            <a:endParaRPr kumimoji="0" lang="zh-CN" altLang="en-US" sz="3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7" name="图片 6" descr="20109282159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28875"/>
            <a:ext cx="2571750" cy="2081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12135413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8075" y="2000250"/>
            <a:ext cx="2813050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200971088699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38" y="4429125"/>
            <a:ext cx="3143250" cy="2090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</Words>
  <Application>WPS 演示</Application>
  <PresentationFormat>全屏显示(4:3)</PresentationFormat>
  <Paragraphs>59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14</cp:revision>
  <dcterms:created xsi:type="dcterms:W3CDTF">2014-08-07T00:33:00Z</dcterms:created>
  <dcterms:modified xsi:type="dcterms:W3CDTF">2023-09-30T16:11:32Z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79A5B089B92D46DFB1EFE454D1330192_13</vt:lpwstr>
  </property>
  <property fmtid="{D5CDD505-2E9C-101B-9397-08002B2CF9AE}" pid="3" name="KSOProductBuildVer">
    <vt:lpwstr>2052-12.1.0.15374</vt:lpwstr>
  </property>
</Properties>
</file>