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4" r:id="rId4"/>
    <p:sldMasterId id="2147483656" r:id="rId5"/>
  </p:sldMasterIdLst>
  <p:notesMasterIdLst>
    <p:notesMasterId r:id="rId7"/>
  </p:notesMasterIdLst>
  <p:handoutMasterIdLst>
    <p:handoutMasterId r:id="rId18"/>
  </p:handoutMasterIdLst>
  <p:sldIdLst>
    <p:sldId id="280" r:id="rId6"/>
    <p:sldId id="310" r:id="rId8"/>
    <p:sldId id="291" r:id="rId9"/>
    <p:sldId id="292" r:id="rId10"/>
    <p:sldId id="307" r:id="rId11"/>
    <p:sldId id="309" r:id="rId12"/>
    <p:sldId id="293" r:id="rId13"/>
    <p:sldId id="298" r:id="rId14"/>
    <p:sldId id="299" r:id="rId15"/>
    <p:sldId id="268" r:id="rId16"/>
    <p:sldId id="319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66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4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3 Unit 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Near </a:t>
              </a: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and Far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873902" y="1062513"/>
            <a:ext cx="986631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Which one is the classroom?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626" y="2045255"/>
            <a:ext cx="3302314" cy="24141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76" y="2045255"/>
            <a:ext cx="3320813" cy="24141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058" y="2045255"/>
            <a:ext cx="3320813" cy="241410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69384" y="505108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8499" y="5051080"/>
            <a:ext cx="1555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1514" y="5051080"/>
            <a:ext cx="201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room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4" grpId="1" bldLvl="0" animBg="1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96302" y="1138760"/>
            <a:ext cx="2264233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Learn new words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1" y="1691767"/>
            <a:ext cx="2739343" cy="36060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01" y="1689940"/>
            <a:ext cx="2739343" cy="36060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6758" y="4298623"/>
            <a:ext cx="2662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Near  adv.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40609" y="4298623"/>
            <a:ext cx="2064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adv</a:t>
            </a:r>
            <a:r>
              <a:rPr lang="en-US" altLang="zh-CN" sz="3200" dirty="0"/>
              <a:t>.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00" y="949093"/>
            <a:ext cx="5896052" cy="37599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25549" y="4981099"/>
            <a:ext cx="682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apple is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5549" y="5607819"/>
            <a:ext cx="2774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apple is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74054" y="4953470"/>
            <a:ext cx="3728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yellow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apple.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1702" y="4953470"/>
            <a:ext cx="15371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from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50951" y="5561652"/>
            <a:ext cx="38073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green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apple.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84320" y="5568665"/>
            <a:ext cx="1323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19100" y="1138760"/>
            <a:ext cx="1928828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picture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43" y="2077970"/>
            <a:ext cx="3268448" cy="3160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191" y="2066750"/>
            <a:ext cx="3268448" cy="31686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639" y="2063573"/>
            <a:ext cx="4011697" cy="316864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19100" y="1138760"/>
            <a:ext cx="1928828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picture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89" y="2238777"/>
            <a:ext cx="3664866" cy="28328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355" y="2238776"/>
            <a:ext cx="4008101" cy="28328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615" y="2238775"/>
            <a:ext cx="3542608" cy="2832843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-21865" y="1111874"/>
            <a:ext cx="202576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Summary</a:t>
            </a:r>
            <a:endParaRPr 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2425700" y="2131559"/>
            <a:ext cx="8915400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25700" y="2286352"/>
            <a:ext cx="7456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near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…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25700" y="3233018"/>
            <a:ext cx="7197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far from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...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远离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...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25700" y="4019924"/>
            <a:ext cx="95254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it far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from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here? 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它离这儿远吗？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700" y="4963564"/>
            <a:ext cx="8447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 me help you.   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我来帮你。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Play a game</a:t>
            </a:r>
            <a:endParaRPr lang="en-US" altLang="zh-CN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248" y="1914287"/>
            <a:ext cx="8789251" cy="34781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29483" y="5023120"/>
            <a:ext cx="3810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3490" y="5392452"/>
            <a:ext cx="7496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restaurant is far from the red house.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3489" y="5783352"/>
            <a:ext cx="7496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house is near the zoo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483980" y="2561633"/>
            <a:ext cx="1030768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1. Copy the words and text of lesson 14 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WPS 演示</Application>
  <PresentationFormat>宽屏</PresentationFormat>
  <Paragraphs>64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426</cp:revision>
  <dcterms:created xsi:type="dcterms:W3CDTF">2013-07-01T03:05:00Z</dcterms:created>
  <dcterms:modified xsi:type="dcterms:W3CDTF">2023-09-30T16:00:43Z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C73E23E411A541BA8ACA8F025F304FC1_12</vt:lpwstr>
  </property>
</Properties>
</file>