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75" r:id="rId5"/>
    <p:sldId id="287" r:id="rId6"/>
    <p:sldId id="288" r:id="rId7"/>
    <p:sldId id="291" r:id="rId8"/>
    <p:sldId id="292" r:id="rId9"/>
    <p:sldId id="289" r:id="rId10"/>
    <p:sldId id="290" r:id="rId11"/>
    <p:sldId id="293" r:id="rId12"/>
    <p:sldId id="302" r:id="rId13"/>
    <p:sldId id="303" r:id="rId14"/>
    <p:sldId id="305" r:id="rId15"/>
    <p:sldId id="304" r:id="rId16"/>
    <p:sldId id="306" r:id="rId17"/>
    <p:sldId id="307" r:id="rId18"/>
    <p:sldId id="261" r:id="rId19"/>
    <p:sldId id="308" r:id="rId20"/>
    <p:sldId id="309" r:id="rId21"/>
    <p:sldId id="311" r:id="rId22"/>
    <p:sldId id="310" r:id="rId23"/>
    <p:sldId id="312" r:id="rId24"/>
    <p:sldId id="315" r:id="rId25"/>
  </p:sldIdLst>
  <p:sldSz cx="9144000" cy="6858000" type="screen4x3"/>
  <p:notesSz cx="6858000" cy="9144000"/>
  <p:custDataLst>
    <p:tags r:id="rId2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99FF"/>
    <a:srgbClr val="FFCC00"/>
    <a:srgbClr val="FF9900"/>
    <a:srgbClr val="CC6600"/>
    <a:srgbClr val="FF3399"/>
    <a:srgbClr val="CC3300"/>
    <a:srgbClr val="0000FF"/>
    <a:srgbClr val="FCF7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-294" y="-96"/>
      </p:cViewPr>
      <p:guideLst>
        <p:guide orient="horz" pos="215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jpeg"/><Relationship Id="rId1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jpeg"/><Relationship Id="rId1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jpeg"/><Relationship Id="rId1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7.jpeg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8.jpeg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0.jpeg"/><Relationship Id="rId1" Type="http://schemas.openxmlformats.org/officeDocument/2006/relationships/image" Target="../media/image29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0" y="642938"/>
            <a:ext cx="9144000" cy="3095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R="0" algn="ctr" defTabSz="914400"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0" lang="en-US" sz="6000" b="1" kern="0" cap="none" spc="0" normalizeH="0" baseline="0" noProof="0" smtClean="0">
                <a:solidFill>
                  <a:srgbClr val="FF9900"/>
                </a:solidFill>
                <a:latin typeface="Times New Roman" panose="02020603050405020304" pitchFamily="18" charset="0"/>
                <a:ea typeface="+mn-ea"/>
                <a:cs typeface="+mn-cs"/>
              </a:rPr>
              <a:t>Unit 1 </a:t>
            </a:r>
            <a:endParaRPr kumimoji="0" lang="en-US" sz="6000" b="1" kern="0" cap="none" spc="0" normalizeH="0" baseline="0" noProof="0" smtClean="0">
              <a:solidFill>
                <a:srgbClr val="FF9900"/>
              </a:solidFill>
              <a:latin typeface="Times New Roman" panose="02020603050405020304" pitchFamily="18" charset="0"/>
              <a:ea typeface="+mn-ea"/>
              <a:cs typeface="+mn-cs"/>
            </a:endParaRPr>
          </a:p>
          <a:p>
            <a:pPr marR="0" algn="ctr" defTabSz="914400"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0" lang="en-US" sz="6000" b="1" kern="0" cap="none" spc="0" normalizeH="0" baseline="0" noProof="0" smtClean="0">
                <a:solidFill>
                  <a:srgbClr val="FF9900"/>
                </a:solidFill>
                <a:latin typeface="Times New Roman" panose="02020603050405020304" pitchFamily="18" charset="0"/>
                <a:ea typeface="+mn-ea"/>
                <a:cs typeface="+mn-cs"/>
              </a:rPr>
              <a:t>Li Ming Goes to Canada </a:t>
            </a:r>
            <a:endParaRPr kumimoji="0" lang="en-US" sz="6000" b="1" kern="0" cap="none" spc="0" normalizeH="0" baseline="0" noProof="0" smtClean="0">
              <a:solidFill>
                <a:srgbClr val="FF9900"/>
              </a:solidFill>
              <a:latin typeface="Times New Roman" panose="02020603050405020304" pitchFamily="18" charset="0"/>
              <a:ea typeface="+mn-ea"/>
              <a:cs typeface="+mn-cs"/>
            </a:endParaRPr>
          </a:p>
          <a:p>
            <a:pPr marR="0" algn="ctr" defTabSz="914400"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0" lang="en-US" sz="6000" b="1" kern="0" cap="none" spc="0" normalizeH="0" baseline="0" noProof="0" smtClean="0">
                <a:solidFill>
                  <a:srgbClr val="FF9900"/>
                </a:solidFill>
                <a:latin typeface="Times New Roman" panose="02020603050405020304" pitchFamily="18" charset="0"/>
                <a:ea typeface="+mn-ea"/>
                <a:cs typeface="+mn-cs"/>
              </a:rPr>
              <a:t>Lesson 4 </a:t>
            </a:r>
            <a:endParaRPr kumimoji="0" lang="en-US" sz="6000" b="1" kern="0" cap="none" spc="0" normalizeH="0" baseline="0" noProof="0" smtClean="0">
              <a:solidFill>
                <a:srgbClr val="FF9900"/>
              </a:solidFill>
              <a:latin typeface="Times New Roman" panose="02020603050405020304" pitchFamily="18" charset="0"/>
              <a:ea typeface="+mn-ea"/>
              <a:cs typeface="+mn-cs"/>
            </a:endParaRPr>
          </a:p>
          <a:p>
            <a:pPr marR="0" algn="ctr" defTabSz="914400"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0" lang="en-US" sz="6000" b="1" kern="0" cap="none" spc="0" normalizeH="0" baseline="0" noProof="0" smtClean="0">
                <a:solidFill>
                  <a:srgbClr val="FF9900"/>
                </a:solidFill>
                <a:latin typeface="Times New Roman" panose="02020603050405020304" pitchFamily="18" charset="0"/>
                <a:ea typeface="+mn-ea"/>
                <a:cs typeface="+mn-cs"/>
              </a:rPr>
              <a:t>Making Dinner</a:t>
            </a:r>
            <a:endParaRPr kumimoji="0" lang="en-US" sz="6000" b="1" kern="0" cap="none" spc="0" normalizeH="0" baseline="0" noProof="0" dirty="0" smtClean="0">
              <a:solidFill>
                <a:srgbClr val="FF9900"/>
              </a:solidFill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ransition>
    <p:dissolv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WordArt 2"/>
          <p:cNvSpPr/>
          <p:nvPr/>
        </p:nvSpPr>
        <p:spPr>
          <a:xfrm>
            <a:off x="1260475" y="1196975"/>
            <a:ext cx="4679950" cy="3527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8998"/>
                    </a:srgbClr>
                  </a:prstShdw>
                </a:effectLst>
                <a:latin typeface="Jokerman" panose="04090605060D06020702" charset="0"/>
                <a:ea typeface="Jokerman" panose="04090605060D06020702" charset="0"/>
              </a:rPr>
              <a:t>Learn to 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8998"/>
                  </a:srgbClr>
                </a:prstShdw>
              </a:effectLst>
              <a:latin typeface="Jokerman" panose="04090605060D06020702" charset="0"/>
              <a:ea typeface="Jokerman" panose="04090605060D06020702" charset="0"/>
            </a:endParaRPr>
          </a:p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8998"/>
                    </a:srgbClr>
                  </a:prstShdw>
                </a:effectLst>
                <a:latin typeface="Jokerman" panose="04090605060D06020702" charset="0"/>
                <a:ea typeface="Jokerman" panose="04090605060D06020702" charset="0"/>
              </a:rPr>
              <a:t>say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8998"/>
                  </a:srgbClr>
                </a:prstShdw>
              </a:effectLst>
              <a:latin typeface="Jokerman" panose="04090605060D06020702" charset="0"/>
              <a:ea typeface="Jokerman" panose="04090605060D06020702" charset="0"/>
            </a:endParaRPr>
          </a:p>
        </p:txBody>
      </p:sp>
      <p:pic>
        <p:nvPicPr>
          <p:cNvPr id="11267" name="Picture 3" descr="C:\Users\Administrator\Desktop\资源\pictures\人物\11009853_161946948000_2.jpg11009853_161946948000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4888" y="981075"/>
            <a:ext cx="2424112" cy="4343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Text Box 2"/>
          <p:cNvSpPr txBox="1"/>
          <p:nvPr/>
        </p:nvSpPr>
        <p:spPr>
          <a:xfrm>
            <a:off x="2124075" y="333375"/>
            <a:ext cx="5607050" cy="1554163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dirty="0">
                <a:latin typeface="Times New Roman" panose="02020603050405020304" pitchFamily="18" charset="0"/>
              </a:rPr>
              <a:t>The eggs are</a:t>
            </a:r>
            <a:r>
              <a:rPr lang="zh-CN" altLang="en-US" sz="4800" dirty="0">
                <a:solidFill>
                  <a:srgbClr val="FF99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4800" dirty="0">
                <a:solidFill>
                  <a:srgbClr val="FF3399"/>
                </a:solidFill>
                <a:latin typeface="Times New Roman" panose="02020603050405020304" pitchFamily="18" charset="0"/>
              </a:rPr>
              <a:t>in the fridge.</a:t>
            </a:r>
            <a:endParaRPr lang="zh-CN" altLang="en-US" sz="4800" b="1" i="1" dirty="0">
              <a:solidFill>
                <a:srgbClr val="FF3399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2291" name="Picture 4" descr="C:\Users\yinghu\AppData\Roaming\Tencent\Users\1585676360\QQ\WinTemp\RichOle\BA%RD$82RYV8A(%%]T54`KX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92500" y="2205038"/>
            <a:ext cx="5187950" cy="4175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2" name="Picture 4" descr="QQ图片2014100422335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313" y="2205038"/>
            <a:ext cx="2312987" cy="2914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Text Box 2"/>
          <p:cNvSpPr txBox="1"/>
          <p:nvPr/>
        </p:nvSpPr>
        <p:spPr>
          <a:xfrm>
            <a:off x="2124075" y="333375"/>
            <a:ext cx="5607050" cy="1554163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dirty="0">
                <a:latin typeface="Times New Roman" panose="02020603050405020304" pitchFamily="18" charset="0"/>
              </a:rPr>
              <a:t>The carrots are</a:t>
            </a:r>
            <a:r>
              <a:rPr lang="zh-CN" altLang="en-US" sz="4800" dirty="0">
                <a:solidFill>
                  <a:srgbClr val="FF99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4800" dirty="0">
                <a:solidFill>
                  <a:srgbClr val="FF3399"/>
                </a:solidFill>
                <a:latin typeface="Times New Roman" panose="02020603050405020304" pitchFamily="18" charset="0"/>
              </a:rPr>
              <a:t>on the table.</a:t>
            </a:r>
            <a:endParaRPr lang="zh-CN" altLang="en-US" sz="4800" b="1" i="1" dirty="0">
              <a:solidFill>
                <a:srgbClr val="FF3399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3315" name="Picture 4" descr="C:\Users\yinghu\AppData\Roaming\Tencent\Users\1585676360\QQ\WinTemp\RichOle\BA%RD$82RYV8A(%%]T54`KX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92500" y="2484438"/>
            <a:ext cx="5187950" cy="3617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6" name="Picture 4" descr="QQ图片2014100422335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313" y="2205038"/>
            <a:ext cx="2312987" cy="2914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Text Box 2"/>
          <p:cNvSpPr txBox="1"/>
          <p:nvPr/>
        </p:nvSpPr>
        <p:spPr>
          <a:xfrm>
            <a:off x="2124075" y="333375"/>
            <a:ext cx="5607050" cy="1554163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dirty="0">
                <a:latin typeface="Times New Roman" panose="02020603050405020304" pitchFamily="18" charset="0"/>
              </a:rPr>
              <a:t>The tomatoes are</a:t>
            </a:r>
            <a:r>
              <a:rPr lang="zh-CN" altLang="en-US" sz="4800" dirty="0">
                <a:solidFill>
                  <a:srgbClr val="FF99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4800" dirty="0">
                <a:solidFill>
                  <a:srgbClr val="FF3399"/>
                </a:solidFill>
                <a:latin typeface="Times New Roman" panose="02020603050405020304" pitchFamily="18" charset="0"/>
              </a:rPr>
              <a:t>in the fridge.</a:t>
            </a:r>
            <a:endParaRPr lang="zh-CN" altLang="en-US" sz="4800" b="1" i="1" dirty="0">
              <a:solidFill>
                <a:srgbClr val="FF3399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4339" name="Picture 4" descr="C:\Users\yinghu\AppData\Roaming\Tencent\Users\1585676360\QQ\WinTemp\RichOle\BA%RD$82RYV8A(%%]T54`KX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60700" y="2492375"/>
            <a:ext cx="5619750" cy="37671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0" name="Picture 4" descr="QQ图片2014100422335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313" y="2205038"/>
            <a:ext cx="2312987" cy="2914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Text Box 2"/>
          <p:cNvSpPr txBox="1"/>
          <p:nvPr/>
        </p:nvSpPr>
        <p:spPr>
          <a:xfrm>
            <a:off x="2124075" y="333375"/>
            <a:ext cx="5607050" cy="1554163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dirty="0">
                <a:latin typeface="Times New Roman" panose="02020603050405020304" pitchFamily="18" charset="0"/>
              </a:rPr>
              <a:t>The vegetables are</a:t>
            </a:r>
            <a:r>
              <a:rPr lang="zh-CN" altLang="en-US" sz="4800" dirty="0">
                <a:solidFill>
                  <a:srgbClr val="FF99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4800" dirty="0">
                <a:solidFill>
                  <a:srgbClr val="FF3399"/>
                </a:solidFill>
                <a:latin typeface="Times New Roman" panose="02020603050405020304" pitchFamily="18" charset="0"/>
              </a:rPr>
              <a:t>on the table.</a:t>
            </a:r>
            <a:endParaRPr lang="zh-CN" altLang="en-US" sz="4800" b="1" i="1" dirty="0">
              <a:solidFill>
                <a:srgbClr val="FF3399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5363" name="Picture 4" descr="C:\Users\yinghu\AppData\Roaming\Tencent\Users\1585676360\QQ\WinTemp\RichOle\BA%RD$82RYV8A(%%]T54`KX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87675" y="2492375"/>
            <a:ext cx="5692775" cy="3797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4" name="Picture 4" descr="QQ图片2014100422335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313" y="2205038"/>
            <a:ext cx="2312987" cy="2914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WordArt 2"/>
          <p:cNvSpPr/>
          <p:nvPr/>
        </p:nvSpPr>
        <p:spPr>
          <a:xfrm>
            <a:off x="1260475" y="1196975"/>
            <a:ext cx="3887788" cy="3241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8998"/>
                    </a:srgbClr>
                  </a:prstShdw>
                </a:effectLst>
                <a:latin typeface="Jokerman" panose="04090605060D06020702" charset="0"/>
                <a:ea typeface="Jokerman" panose="04090605060D06020702" charset="0"/>
              </a:rPr>
              <a:t>Let's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8998"/>
                  </a:srgbClr>
                </a:prstShdw>
              </a:effectLst>
              <a:latin typeface="Jokerman" panose="04090605060D06020702" charset="0"/>
              <a:ea typeface="Jokerman" panose="04090605060D06020702" charset="0"/>
            </a:endParaRPr>
          </a:p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8998"/>
                    </a:srgbClr>
                  </a:prstShdw>
                </a:effectLst>
                <a:latin typeface="Jokerman" panose="04090605060D06020702" charset="0"/>
                <a:ea typeface="Jokerman" panose="04090605060D06020702" charset="0"/>
              </a:rPr>
              <a:t>talk!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8998"/>
                  </a:srgbClr>
                </a:prstShdw>
              </a:effectLst>
              <a:latin typeface="Jokerman" panose="04090605060D06020702" charset="0"/>
              <a:ea typeface="Jokerman" panose="04090605060D06020702" charset="0"/>
            </a:endParaRPr>
          </a:p>
        </p:txBody>
      </p:sp>
      <p:pic>
        <p:nvPicPr>
          <p:cNvPr id="16387" name="Picture 3" descr="C:\Users\Administrator\Desktop\资源\pictures\人物\11009853_161946948000_2.jpg11009853_161946948000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4888" y="981075"/>
            <a:ext cx="2424112" cy="4343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Picture 4" descr="C:\Users\yinghu\Desktop\素材\小朋友对话图\9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8" y="260350"/>
            <a:ext cx="3459162" cy="30972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1" name="Picture 5" descr="C:\Users\yinghu\Desktop\素材\小朋友对话图\1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8488" y="260350"/>
            <a:ext cx="2084387" cy="2451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6" name="圆角矩形标注 9"/>
          <p:cNvSpPr/>
          <p:nvPr/>
        </p:nvSpPr>
        <p:spPr>
          <a:xfrm>
            <a:off x="3851275" y="1341438"/>
            <a:ext cx="2592388" cy="1428750"/>
          </a:xfrm>
          <a:prstGeom prst="wedgeRoundRectCallout">
            <a:avLst>
              <a:gd name="adj1" fmla="val 65310"/>
              <a:gd name="adj2" fmla="val -50352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en-US" altLang="zh-CN" sz="3200" dirty="0">
                <a:latin typeface="Comic Sans MS" panose="030F0702030302020204" pitchFamily="66" charset="0"/>
              </a:rPr>
              <a:t>What</a:t>
            </a:r>
            <a:r>
              <a:rPr lang="zh-CN" altLang="en-US" sz="3200" dirty="0">
                <a:latin typeface="Comic Sans MS" panose="030F0702030302020204" pitchFamily="66" charset="0"/>
              </a:rPr>
              <a:t>'s for dinner</a:t>
            </a:r>
            <a:r>
              <a:rPr lang="en-US" altLang="zh-CN" sz="3200" dirty="0">
                <a:latin typeface="Comic Sans MS" panose="030F0702030302020204" pitchFamily="66" charset="0"/>
              </a:rPr>
              <a:t>?</a:t>
            </a:r>
            <a:endParaRPr lang="zh-CN" altLang="en-US" sz="3200" dirty="0">
              <a:latin typeface="Comic Sans MS" panose="030F0702030302020204" pitchFamily="66" charset="0"/>
            </a:endParaRPr>
          </a:p>
        </p:txBody>
      </p:sp>
      <p:sp>
        <p:nvSpPr>
          <p:cNvPr id="18437" name="圆角矩形标注 10"/>
          <p:cNvSpPr/>
          <p:nvPr/>
        </p:nvSpPr>
        <p:spPr>
          <a:xfrm>
            <a:off x="684213" y="4149725"/>
            <a:ext cx="2786062" cy="1285875"/>
          </a:xfrm>
          <a:prstGeom prst="wedgeRoundRectCallout">
            <a:avLst>
              <a:gd name="adj1" fmla="val 4491"/>
              <a:gd name="adj2" fmla="val -102046"/>
              <a:gd name="adj3" fmla="val 16667"/>
            </a:avLst>
          </a:prstGeom>
          <a:solidFill>
            <a:srgbClr val="CC99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en-US" altLang="zh-CN" sz="3200" dirty="0">
                <a:latin typeface="Comic Sans MS" panose="030F0702030302020204" pitchFamily="66" charset="0"/>
              </a:rPr>
              <a:t>I’</a:t>
            </a:r>
            <a:r>
              <a:rPr lang="zh-CN" altLang="en-US" sz="3200" dirty="0">
                <a:latin typeface="Comic Sans MS" panose="030F0702030302020204" pitchFamily="66" charset="0"/>
              </a:rPr>
              <a:t>m cooking meat.</a:t>
            </a:r>
            <a:endParaRPr lang="zh-CN" altLang="en-US" sz="32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7414" name="Picture 6" descr="u=1607322424,1013631812&amp;fm=23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0925" y="3070225"/>
            <a:ext cx="2590800" cy="3470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bldLvl="0" animBg="1"/>
      <p:bldP spid="1843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Picture 4" descr="C:\Users\yinghu\Desktop\素材\小朋友对话图\9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8" y="260350"/>
            <a:ext cx="3459162" cy="30972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5" name="Picture 5" descr="C:\Users\yinghu\Desktop\素材\小朋友对话图\1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8488" y="260350"/>
            <a:ext cx="2084387" cy="2451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0" name="圆角矩形标注 9"/>
          <p:cNvSpPr/>
          <p:nvPr/>
        </p:nvSpPr>
        <p:spPr>
          <a:xfrm>
            <a:off x="3851275" y="1341438"/>
            <a:ext cx="2592388" cy="1428750"/>
          </a:xfrm>
          <a:prstGeom prst="wedgeRoundRectCallout">
            <a:avLst>
              <a:gd name="adj1" fmla="val 65310"/>
              <a:gd name="adj2" fmla="val -50352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en-US" altLang="zh-CN" sz="3200" dirty="0">
                <a:latin typeface="Comic Sans MS" panose="030F0702030302020204" pitchFamily="66" charset="0"/>
              </a:rPr>
              <a:t>What</a:t>
            </a:r>
            <a:r>
              <a:rPr lang="zh-CN" altLang="en-US" sz="3200" dirty="0">
                <a:latin typeface="Comic Sans MS" panose="030F0702030302020204" pitchFamily="66" charset="0"/>
              </a:rPr>
              <a:t>'s for dinner</a:t>
            </a:r>
            <a:r>
              <a:rPr lang="en-US" altLang="zh-CN" sz="3200" dirty="0">
                <a:latin typeface="Comic Sans MS" panose="030F0702030302020204" pitchFamily="66" charset="0"/>
              </a:rPr>
              <a:t>?</a:t>
            </a:r>
            <a:endParaRPr lang="zh-CN" altLang="en-US" sz="3200" dirty="0">
              <a:latin typeface="Comic Sans MS" panose="030F0702030302020204" pitchFamily="66" charset="0"/>
            </a:endParaRPr>
          </a:p>
        </p:txBody>
      </p:sp>
      <p:sp>
        <p:nvSpPr>
          <p:cNvPr id="19461" name="圆角矩形标注 10"/>
          <p:cNvSpPr/>
          <p:nvPr/>
        </p:nvSpPr>
        <p:spPr>
          <a:xfrm>
            <a:off x="684213" y="4149725"/>
            <a:ext cx="2786062" cy="1285875"/>
          </a:xfrm>
          <a:prstGeom prst="wedgeRoundRectCallout">
            <a:avLst>
              <a:gd name="adj1" fmla="val 4491"/>
              <a:gd name="adj2" fmla="val -102046"/>
              <a:gd name="adj3" fmla="val 16667"/>
            </a:avLst>
          </a:prstGeom>
          <a:solidFill>
            <a:srgbClr val="CC99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en-US" altLang="zh-CN" sz="3200" dirty="0">
                <a:latin typeface="Comic Sans MS" panose="030F0702030302020204" pitchFamily="66" charset="0"/>
              </a:rPr>
              <a:t>I’</a:t>
            </a:r>
            <a:r>
              <a:rPr lang="zh-CN" altLang="en-US" sz="3200" dirty="0">
                <a:latin typeface="Comic Sans MS" panose="030F0702030302020204" pitchFamily="66" charset="0"/>
              </a:rPr>
              <a:t>m cooking vegetables.</a:t>
            </a:r>
            <a:endParaRPr lang="zh-CN" altLang="en-US" sz="32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8438" name="Picture 6" descr="C:\Users\Administrator\Desktop\u=1598114,2083637095&amp;fm=23&amp;gp=0.jpgu=1598114,2083637095&amp;fm=23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4300" y="3213100"/>
            <a:ext cx="4797425" cy="3190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 bldLvl="0" animBg="1"/>
      <p:bldP spid="19461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Picture 4" descr="C:\Users\yinghu\Desktop\素材\小朋友对话图\9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8" y="260350"/>
            <a:ext cx="3459162" cy="30972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59" name="Picture 5" descr="C:\Users\yinghu\Desktop\素材\小朋友对话图\1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8488" y="260350"/>
            <a:ext cx="2084387" cy="2451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4" name="圆角矩形标注 9"/>
          <p:cNvSpPr/>
          <p:nvPr/>
        </p:nvSpPr>
        <p:spPr>
          <a:xfrm>
            <a:off x="3851275" y="1341438"/>
            <a:ext cx="2592388" cy="1428750"/>
          </a:xfrm>
          <a:prstGeom prst="wedgeRoundRectCallout">
            <a:avLst>
              <a:gd name="adj1" fmla="val 65310"/>
              <a:gd name="adj2" fmla="val -50352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r>
              <a:rPr lang="en-US" altLang="zh-CN" sz="3200" dirty="0">
                <a:latin typeface="Comic Sans MS" panose="030F0702030302020204" pitchFamily="66" charset="0"/>
              </a:rPr>
              <a:t>What</a:t>
            </a:r>
            <a:r>
              <a:rPr lang="zh-CN" altLang="en-US" sz="3200" dirty="0">
                <a:latin typeface="Comic Sans MS" panose="030F0702030302020204" pitchFamily="66" charset="0"/>
              </a:rPr>
              <a:t>'s for dinner</a:t>
            </a:r>
            <a:r>
              <a:rPr lang="en-US" altLang="zh-CN" sz="3200" dirty="0">
                <a:latin typeface="Comic Sans MS" panose="030F0702030302020204" pitchFamily="66" charset="0"/>
              </a:rPr>
              <a:t>?</a:t>
            </a:r>
            <a:endParaRPr lang="zh-CN" altLang="en-US" sz="3200" dirty="0">
              <a:latin typeface="Comic Sans MS" panose="030F0702030302020204" pitchFamily="66" charset="0"/>
            </a:endParaRPr>
          </a:p>
        </p:txBody>
      </p:sp>
      <p:sp>
        <p:nvSpPr>
          <p:cNvPr id="20485" name="圆角矩形标注 10"/>
          <p:cNvSpPr/>
          <p:nvPr/>
        </p:nvSpPr>
        <p:spPr>
          <a:xfrm>
            <a:off x="684213" y="4149725"/>
            <a:ext cx="2786062" cy="1285875"/>
          </a:xfrm>
          <a:prstGeom prst="wedgeRoundRectCallout">
            <a:avLst>
              <a:gd name="adj1" fmla="val 4491"/>
              <a:gd name="adj2" fmla="val -102046"/>
              <a:gd name="adj3" fmla="val 16667"/>
            </a:avLst>
          </a:prstGeom>
          <a:solidFill>
            <a:srgbClr val="CC99FF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r>
              <a:rPr lang="en-US" altLang="zh-CN" sz="3200" dirty="0">
                <a:latin typeface="Comic Sans MS" panose="030F0702030302020204" pitchFamily="66" charset="0"/>
              </a:rPr>
              <a:t>I’</a:t>
            </a:r>
            <a:r>
              <a:rPr lang="zh-CN" altLang="en-US" sz="3200" dirty="0">
                <a:latin typeface="Comic Sans MS" panose="030F0702030302020204" pitchFamily="66" charset="0"/>
              </a:rPr>
              <a:t>m cooking chicken.</a:t>
            </a:r>
            <a:endParaRPr lang="zh-CN" altLang="en-US" sz="32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9462" name="Picture 6" descr="C:\Users\Administrator\Desktop\QQ图片20141104230218.jpgQQ图片201411042302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8763" y="3429000"/>
            <a:ext cx="4502150" cy="31924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 bldLvl="0" animBg="1"/>
      <p:bldP spid="2048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WordArt 2"/>
          <p:cNvSpPr/>
          <p:nvPr/>
        </p:nvSpPr>
        <p:spPr>
          <a:xfrm>
            <a:off x="1260475" y="1198563"/>
            <a:ext cx="4248150" cy="36718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8998"/>
                    </a:srgbClr>
                  </a:prstShdw>
                </a:effectLst>
                <a:latin typeface="Jokerman" panose="04090605060D06020702" charset="0"/>
                <a:ea typeface="Jokerman" panose="04090605060D06020702" charset="0"/>
              </a:rPr>
              <a:t>Let's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8998"/>
                  </a:srgbClr>
                </a:prstShdw>
              </a:effectLst>
              <a:latin typeface="Jokerman" panose="04090605060D06020702" charset="0"/>
              <a:ea typeface="Jokerman" panose="04090605060D06020702" charset="0"/>
            </a:endParaRPr>
          </a:p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8998"/>
                    </a:srgbClr>
                  </a:prstShdw>
                </a:effectLst>
                <a:latin typeface="Jokerman" panose="04090605060D06020702" charset="0"/>
                <a:ea typeface="Jokerman" panose="04090605060D06020702" charset="0"/>
              </a:rPr>
              <a:t>practice!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8998"/>
                  </a:srgbClr>
                </a:prstShdw>
              </a:effectLst>
              <a:latin typeface="Jokerman" panose="04090605060D06020702" charset="0"/>
              <a:ea typeface="Jokerman" panose="04090605060D06020702" charset="0"/>
            </a:endParaRPr>
          </a:p>
        </p:txBody>
      </p:sp>
      <p:pic>
        <p:nvPicPr>
          <p:cNvPr id="20483" name="Picture 3" descr="C:\Users\Administrator\Desktop\资源\pictures\人物\11009853_161946948000_2.jpg11009853_161946948000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4888" y="981075"/>
            <a:ext cx="2424112" cy="4343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Picture 2" descr="235090-1211231G9128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750" y="1341438"/>
            <a:ext cx="8027988" cy="5346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Text Box 3"/>
          <p:cNvSpPr txBox="1"/>
          <p:nvPr/>
        </p:nvSpPr>
        <p:spPr>
          <a:xfrm>
            <a:off x="1454150" y="436563"/>
            <a:ext cx="5278438" cy="823912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4800" dirty="0">
                <a:latin typeface="Arial" panose="020B0604020202020204" pitchFamily="34" charset="0"/>
              </a:rPr>
              <a:t>Time for dinner!</a:t>
            </a:r>
            <a:endParaRPr lang="zh-CN" altLang="en-US" sz="4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strips dir="r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6" name="Picture 2" descr="C:\Users\Administrator\Desktop\240425-121020193Q659.jpg240425-121020193Q65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9125" y="3429000"/>
            <a:ext cx="4391025" cy="3146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Text Box 3"/>
          <p:cNvSpPr txBox="1"/>
          <p:nvPr/>
        </p:nvSpPr>
        <p:spPr>
          <a:xfrm>
            <a:off x="250825" y="404813"/>
            <a:ext cx="6519863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dirty="0">
                <a:latin typeface="Arial" panose="020B0604020202020204" pitchFamily="34" charset="0"/>
              </a:rPr>
              <a:t>A: What's for dinner?</a:t>
            </a:r>
            <a:endParaRPr lang="zh-CN" altLang="en-US" sz="4000" dirty="0">
              <a:latin typeface="Arial" panose="020B0604020202020204" pitchFamily="34" charset="0"/>
            </a:endParaRPr>
          </a:p>
          <a:p>
            <a:r>
              <a:rPr lang="zh-CN" altLang="en-US" sz="4000" dirty="0">
                <a:latin typeface="Arial" panose="020B0604020202020204" pitchFamily="34" charset="0"/>
              </a:rPr>
              <a:t>B: I’m cooking ...</a:t>
            </a:r>
            <a:endParaRPr lang="zh-CN" altLang="en-US" sz="4000" dirty="0">
              <a:latin typeface="Arial" panose="020B0604020202020204" pitchFamily="34" charset="0"/>
            </a:endParaRPr>
          </a:p>
        </p:txBody>
      </p:sp>
      <p:pic>
        <p:nvPicPr>
          <p:cNvPr id="21508" name="Picture 4" descr="%B7ʳ%A6%C3%E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0" y="2060575"/>
            <a:ext cx="4248150" cy="31861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diamond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WordArt 2"/>
          <p:cNvSpPr/>
          <p:nvPr/>
        </p:nvSpPr>
        <p:spPr>
          <a:xfrm>
            <a:off x="2411413" y="1628775"/>
            <a:ext cx="4537075" cy="2736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8998"/>
                    </a:srgbClr>
                  </a:prstShdw>
                </a:effectLst>
                <a:latin typeface="Jokerman" panose="04090605060D06020702" charset="0"/>
                <a:ea typeface="Jokerman" panose="04090605060D06020702" charset="0"/>
              </a:rPr>
              <a:t>See you!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8998"/>
                  </a:srgbClr>
                </a:prstShdw>
              </a:effectLst>
              <a:latin typeface="Jokerman" panose="04090605060D06020702" charset="0"/>
              <a:ea typeface="Jokerman" panose="04090605060D06020702" charset="0"/>
            </a:endParaRPr>
          </a:p>
        </p:txBody>
      </p:sp>
    </p:spTree>
  </p:cSld>
  <p:clrMapOvr>
    <a:masterClrMapping/>
  </p:clrMapOvr>
  <p:transition>
    <p:blinds dir="vert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WordArt 2"/>
          <p:cNvSpPr/>
          <p:nvPr/>
        </p:nvSpPr>
        <p:spPr>
          <a:xfrm>
            <a:off x="1187450" y="1341438"/>
            <a:ext cx="4095750" cy="2879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8998"/>
                    </a:srgbClr>
                  </a:prstShdw>
                </a:effectLst>
                <a:latin typeface="Jokerman" panose="04090605060D06020702" charset="0"/>
                <a:ea typeface="Jokerman" panose="04090605060D06020702" charset="0"/>
              </a:rPr>
              <a:t>Let's 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8998"/>
                  </a:srgbClr>
                </a:prstShdw>
              </a:effectLst>
              <a:latin typeface="Jokerman" panose="04090605060D06020702" charset="0"/>
              <a:ea typeface="Jokerman" panose="04090605060D06020702" charset="0"/>
            </a:endParaRPr>
          </a:p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8998"/>
                    </a:srgbClr>
                  </a:prstShdw>
                </a:effectLst>
                <a:latin typeface="Jokerman" panose="04090605060D06020702" charset="0"/>
                <a:ea typeface="Jokerman" panose="04090605060D06020702" charset="0"/>
              </a:rPr>
              <a:t>learn!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8998"/>
                  </a:srgbClr>
                </a:prstShdw>
              </a:effectLst>
              <a:latin typeface="Jokerman" panose="04090605060D06020702" charset="0"/>
              <a:ea typeface="Jokerman" panose="04090605060D06020702" charset="0"/>
            </a:endParaRPr>
          </a:p>
        </p:txBody>
      </p:sp>
      <p:pic>
        <p:nvPicPr>
          <p:cNvPr id="4099" name="Picture 3" descr="C:\Users\Administrator\Desktop\资源\pictures\人物\11009853_161946948000_2.jpg11009853_161946948000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0425" y="981075"/>
            <a:ext cx="2424113" cy="4343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Text Box 3"/>
          <p:cNvSpPr txBox="1"/>
          <p:nvPr/>
        </p:nvSpPr>
        <p:spPr>
          <a:xfrm>
            <a:off x="468313" y="2636838"/>
            <a:ext cx="2232025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6000" dirty="0">
                <a:solidFill>
                  <a:srgbClr val="FF9900"/>
                </a:solidFill>
                <a:latin typeface="Times New Roman" panose="02020603050405020304" pitchFamily="18" charset="0"/>
              </a:rPr>
              <a:t>dinner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5123" name="Picture 4" descr="C:\Users\yinghu\AppData\Roaming\Tencent\Users\1585676360\QQ\WinTemp\RichOle\[T4_7DI8AAJI`KM0T59}Z[C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76600" y="1055688"/>
            <a:ext cx="5321300" cy="39893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Text Box 3"/>
          <p:cNvSpPr txBox="1"/>
          <p:nvPr/>
        </p:nvSpPr>
        <p:spPr>
          <a:xfrm>
            <a:off x="539750" y="2133600"/>
            <a:ext cx="4752975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6000" dirty="0">
                <a:latin typeface="Arial" panose="020B0604020202020204" pitchFamily="34" charset="0"/>
              </a:rPr>
              <a:t>  </a:t>
            </a:r>
            <a:r>
              <a:rPr lang="zh-CN" altLang="en-US" sz="8000" dirty="0">
                <a:solidFill>
                  <a:srgbClr val="FF9900"/>
                </a:solidFill>
                <a:latin typeface="Times New Roman" panose="02020603050405020304" pitchFamily="18" charset="0"/>
              </a:rPr>
              <a:t>meat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6147" name="Picture 4" descr="C:\Users\yinghu\AppData\Roaming\Tencent\Users\1585676360\QQ\WinTemp\RichOle\U`RP9Q)H1M[%VWMS][SU2{A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03575" y="1196975"/>
            <a:ext cx="5572125" cy="39608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Text Box 3"/>
          <p:cNvSpPr txBox="1"/>
          <p:nvPr/>
        </p:nvSpPr>
        <p:spPr>
          <a:xfrm>
            <a:off x="539750" y="692150"/>
            <a:ext cx="4752975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6000" dirty="0">
                <a:latin typeface="Arial" panose="020B0604020202020204" pitchFamily="34" charset="0"/>
              </a:rPr>
              <a:t> </a:t>
            </a:r>
            <a:r>
              <a:rPr lang="en-US" altLang="zh-CN" sz="8000" dirty="0">
                <a:solidFill>
                  <a:srgbClr val="FF9900"/>
                </a:solidFill>
                <a:latin typeface="Times New Roman" panose="02020603050405020304" pitchFamily="18" charset="0"/>
              </a:rPr>
              <a:t>vegetables</a:t>
            </a:r>
            <a:endParaRPr lang="zh-CN" altLang="en-US" sz="8000" dirty="0">
              <a:solidFill>
                <a:srgbClr val="FF99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7171" name="Picture 4" descr="C:\Users\yinghu\AppData\Roaming\Tencent\Users\1585676360\QQ\WinTemp\RichOle\U`RP9Q)H1M[%VWMS][SU2{A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71775" y="2060575"/>
            <a:ext cx="4635500" cy="4321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Text Box 2"/>
          <p:cNvSpPr txBox="1"/>
          <p:nvPr/>
        </p:nvSpPr>
        <p:spPr>
          <a:xfrm>
            <a:off x="2700338" y="404813"/>
            <a:ext cx="3960812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6000" dirty="0">
                <a:solidFill>
                  <a:srgbClr val="FF9900"/>
                </a:solidFill>
                <a:latin typeface="Times New Roman" panose="02020603050405020304" pitchFamily="18" charset="0"/>
              </a:rPr>
              <a:t>tomato</a:t>
            </a:r>
            <a:endParaRPr lang="zh-CN" altLang="en-US" sz="6000" b="1" i="1" dirty="0">
              <a:solidFill>
                <a:srgbClr val="FF99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195" name="AutoShape 4" descr="C:\Users\yinghu\AppData\Roaming\Tencent\Users\1585676360\QQ\WinTemp\RichOle\Z]{CQVIR`{V`V@GET{}U6.jpg"/>
          <p:cNvSpPr>
            <a:spLocks noChangeAspect="1"/>
          </p:cNvSpPr>
          <p:nvPr/>
        </p:nvSpPr>
        <p:spPr>
          <a:xfrm>
            <a:off x="0" y="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196" name="AutoShape 5" descr="C:\Users\yinghu\AppData\Roaming\Tencent\Users\1585676360\QQ\WinTemp\RichOle\Z]{CQVIR`{V`V@GET{}U6.jpg"/>
          <p:cNvSpPr>
            <a:spLocks noChangeAspect="1"/>
          </p:cNvSpPr>
          <p:nvPr/>
        </p:nvSpPr>
        <p:spPr>
          <a:xfrm>
            <a:off x="0" y="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8197" name="Picture 5" descr="C:\Users\Administrator\Desktop\u=961783080,3943328781&amp;fm=23&amp;gp=0.jpgu=961783080,3943328781&amp;fm=23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3713" y="1773238"/>
            <a:ext cx="5173662" cy="3448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Text Box 3"/>
          <p:cNvSpPr txBox="1"/>
          <p:nvPr/>
        </p:nvSpPr>
        <p:spPr>
          <a:xfrm>
            <a:off x="684213" y="1773238"/>
            <a:ext cx="3462337" cy="1004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6000" dirty="0">
                <a:solidFill>
                  <a:srgbClr val="FF9900"/>
                </a:solidFill>
                <a:latin typeface="Times New Roman" panose="02020603050405020304" pitchFamily="18" charset="0"/>
              </a:rPr>
              <a:t>potato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9219" name="Picture 6" descr="C:\Users\yinghu\AppData\Roaming\Tencent\Users\1585676360\QQ\WinTemp\RichOle\}AE5IXF19([P1W~_`WF4%TW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2F1EF"/>
              </a:clrFrom>
              <a:clrTo>
                <a:srgbClr val="F2F1E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24300" y="765175"/>
            <a:ext cx="3232150" cy="38750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Text Box 2"/>
          <p:cNvSpPr txBox="1"/>
          <p:nvPr/>
        </p:nvSpPr>
        <p:spPr>
          <a:xfrm>
            <a:off x="3357563" y="500063"/>
            <a:ext cx="22733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6000" dirty="0">
                <a:solidFill>
                  <a:srgbClr val="FF9900"/>
                </a:solidFill>
                <a:latin typeface="Times New Roman" panose="02020603050405020304" pitchFamily="18" charset="0"/>
              </a:rPr>
              <a:t>carrot</a:t>
            </a:r>
            <a:endParaRPr lang="zh-CN" altLang="en-US" sz="6000" b="1" i="1" dirty="0">
              <a:solidFill>
                <a:srgbClr val="FF99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0243" name="Picture 4" descr="C:\Users\yinghu\AppData\Roaming\Tencent\Users\1585676360\QQ\WinTemp\RichOle\BA%RD$82RYV8A(%%]T54`KX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35150" y="1628775"/>
            <a:ext cx="5400675" cy="4175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479</Words>
  <Application>WPS 演示</Application>
  <PresentationFormat>全屏显示(4:3)</PresentationFormat>
  <Paragraphs>60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7" baseType="lpstr">
      <vt:lpstr>Arial</vt:lpstr>
      <vt:lpstr>宋体</vt:lpstr>
      <vt:lpstr>Wingdings</vt:lpstr>
      <vt:lpstr>Times New Roman</vt:lpstr>
      <vt:lpstr>Jokerman</vt:lpstr>
      <vt:lpstr>微软雅黑</vt:lpstr>
      <vt:lpstr>Arial Unicode MS</vt:lpstr>
      <vt:lpstr>Calibri</vt:lpstr>
      <vt:lpstr>Comic Sans MS</vt:lpstr>
      <vt:lpstr>Cambria</vt:lpstr>
      <vt:lpstr>黑体</vt:lpstr>
      <vt:lpstr>Arial</vt:lpstr>
      <vt:lpstr>等线</vt:lpstr>
      <vt:lpstr>默认设计模板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Lesson 11</dc:title>
  <dc:creator>111</dc:creator>
  <cp:lastModifiedBy>上帝掷骰子吗</cp:lastModifiedBy>
  <cp:revision>22</cp:revision>
  <dcterms:created xsi:type="dcterms:W3CDTF">2011-09-14T13:18:00Z</dcterms:created>
  <dcterms:modified xsi:type="dcterms:W3CDTF">2023-09-30T12:04:23Z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915425BEE1FF4BB791834CC178F0B5C0_13</vt:lpwstr>
  </property>
</Properties>
</file>