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0" r:id="rId4"/>
    <p:sldId id="280" r:id="rId5"/>
    <p:sldId id="281" r:id="rId6"/>
    <p:sldId id="276" r:id="rId7"/>
    <p:sldId id="299" r:id="rId8"/>
    <p:sldId id="300" r:id="rId9"/>
    <p:sldId id="320" r:id="rId10"/>
    <p:sldId id="301" r:id="rId11"/>
    <p:sldId id="284" r:id="rId12"/>
    <p:sldId id="283" r:id="rId13"/>
    <p:sldId id="282" r:id="rId14"/>
    <p:sldId id="261" r:id="rId15"/>
    <p:sldId id="316" r:id="rId16"/>
    <p:sldId id="319" r:id="rId17"/>
    <p:sldId id="318" r:id="rId18"/>
    <p:sldId id="315" r:id="rId19"/>
    <p:sldId id="317" r:id="rId20"/>
    <p:sldId id="266" r:id="rId21"/>
    <p:sldId id="269" r:id="rId22"/>
    <p:sldId id="268" r:id="rId23"/>
    <p:sldId id="334" r:id="rId24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FF99"/>
    <a:srgbClr val="CCFF33"/>
    <a:srgbClr val="FFFF6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8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fade/>
  </p:transition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pn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pn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7.pn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8.pn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9.pn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TextBox 1"/>
          <p:cNvSpPr txBox="1"/>
          <p:nvPr/>
        </p:nvSpPr>
        <p:spPr>
          <a:xfrm>
            <a:off x="357188" y="2357438"/>
            <a:ext cx="8429625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5400" b="1">
                <a:latin typeface="Comic Sans MS" panose="030F0702030302020204" pitchFamily="66" charset="0"/>
                <a:cs typeface="Times New Roman" panose="02020603050405020304" pitchFamily="18" charset="0"/>
              </a:rPr>
              <a:t>       </a:t>
            </a:r>
            <a:endParaRPr lang="zh-CN" altLang="en-US" sz="6000" b="1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sp>
        <p:nvSpPr>
          <p:cNvPr id="3076" name="TextBox 2"/>
          <p:cNvSpPr txBox="1"/>
          <p:nvPr/>
        </p:nvSpPr>
        <p:spPr>
          <a:xfrm>
            <a:off x="395288" y="1989138"/>
            <a:ext cx="8286750" cy="3381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5400" b="1" dirty="0">
                <a:latin typeface="Comic Sans MS" panose="030F0702030302020204" pitchFamily="66" charset="0"/>
              </a:rPr>
              <a:t>Unit 1 </a:t>
            </a:r>
            <a:endParaRPr lang="zh-CN" altLang="en-US" sz="5400" b="1" dirty="0">
              <a:latin typeface="Comic Sans MS" panose="030F0702030302020204" pitchFamily="66" charset="0"/>
            </a:endParaRPr>
          </a:p>
          <a:p>
            <a:pPr algn="ctr"/>
            <a:r>
              <a:rPr lang="en-US" altLang="zh-CN" sz="5400" b="1">
                <a:latin typeface="Comic Sans MS" panose="030F0702030302020204" pitchFamily="66" charset="0"/>
              </a:rPr>
              <a:t>Li Ming Goes to Canada</a:t>
            </a:r>
            <a:endParaRPr lang="zh-CN" altLang="en-US" sz="5400" b="1" dirty="0">
              <a:latin typeface="Comic Sans MS" panose="030F0702030302020204" pitchFamily="66" charset="0"/>
            </a:endParaRPr>
          </a:p>
          <a:p>
            <a:pPr algn="ctr"/>
            <a:r>
              <a:rPr lang="en-US" altLang="zh-CN" sz="5400" b="1">
                <a:latin typeface="Comic Sans MS" panose="030F0702030302020204" pitchFamily="66" charset="0"/>
                <a:cs typeface="Times New Roman" panose="02020603050405020304" pitchFamily="18" charset="0"/>
              </a:rPr>
              <a:t>Lesson </a:t>
            </a:r>
            <a:r>
              <a:rPr lang="zh-CN" altLang="en-US" sz="5400" b="1" dirty="0">
                <a:latin typeface="Comic Sans MS" panose="030F0702030302020204" pitchFamily="66" charset="0"/>
              </a:rPr>
              <a:t>1</a:t>
            </a:r>
            <a:endParaRPr lang="zh-CN" altLang="en-US" sz="5400" b="1" dirty="0">
              <a:latin typeface="Comic Sans MS" panose="030F0702030302020204" pitchFamily="66" charset="0"/>
            </a:endParaRPr>
          </a:p>
          <a:p>
            <a:pPr algn="ctr"/>
            <a:r>
              <a:rPr lang="zh-CN" altLang="en-US" sz="5400" b="1" dirty="0">
                <a:latin typeface="Comic Sans MS" panose="030F0702030302020204" pitchFamily="66" charset="0"/>
              </a:rPr>
              <a:t>At the Airport</a:t>
            </a:r>
            <a:endParaRPr lang="zh-CN" altLang="en-US" sz="54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2289"/>
          <p:cNvSpPr txBox="1"/>
          <p:nvPr/>
        </p:nvSpPr>
        <p:spPr>
          <a:xfrm>
            <a:off x="4211638" y="4581525"/>
            <a:ext cx="4176712" cy="1189038"/>
          </a:xfrm>
          <a:prstGeom prst="rect">
            <a:avLst/>
          </a:prstGeom>
          <a:solidFill>
            <a:srgbClr val="CCFF33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dirty="0">
                <a:latin typeface="Arial" panose="020B0604020202020204" pitchFamily="34" charset="0"/>
              </a:rPr>
              <a:t>Look at the clock. </a:t>
            </a:r>
            <a:endParaRPr lang="zh-CN" altLang="en-US" sz="3600" dirty="0">
              <a:latin typeface="Arial" panose="020B0604020202020204" pitchFamily="34" charset="0"/>
            </a:endParaRPr>
          </a:p>
          <a:p>
            <a:r>
              <a:rPr lang="zh-CN" altLang="en-US" sz="3600" dirty="0">
                <a:latin typeface="Arial" panose="020B0604020202020204" pitchFamily="34" charset="0"/>
              </a:rPr>
              <a:t>It's ...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12291" name="Picture 5" descr="C:\Users\Administrator\Desktop\QQ图片20141031175702.jpgQQ图片2014103117570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8988" y="765175"/>
            <a:ext cx="2887662" cy="2808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Picture 6" descr="C:\Users\Administrator\Desktop\QQ图片20141031175617.jpgQQ图片2014103117561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8675" y="4005263"/>
            <a:ext cx="2374900" cy="2297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图片 12292" descr="QQ图片201410311757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0338" y="692150"/>
            <a:ext cx="2792412" cy="3168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13313" descr="200635145253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0563" y="1557338"/>
            <a:ext cx="4103687" cy="4176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矩形 13314"/>
          <p:cNvSpPr/>
          <p:nvPr/>
        </p:nvSpPr>
        <p:spPr>
          <a:xfrm>
            <a:off x="1331913" y="1990725"/>
            <a:ext cx="3097212" cy="3382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000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Pair 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000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000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work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000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4" descr="果果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9350" y="1125538"/>
            <a:ext cx="2373313" cy="3071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Picture 5" descr="tony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475" y="3789363"/>
            <a:ext cx="2108200" cy="2840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TextBox 3"/>
          <p:cNvSpPr txBox="1"/>
          <p:nvPr/>
        </p:nvSpPr>
        <p:spPr>
          <a:xfrm>
            <a:off x="1260475" y="1500188"/>
            <a:ext cx="5168900" cy="6397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What time</a:t>
            </a:r>
            <a:r>
              <a:rPr lang="zh-CN" altLang="en-US" sz="3600" b="1" dirty="0">
                <a:latin typeface="Comic Sans MS" panose="030F0702030302020204" pitchFamily="66" charset="0"/>
              </a:rPr>
              <a:t> is it now</a:t>
            </a:r>
            <a:r>
              <a:rPr lang="en-US" altLang="zh-CN" sz="36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?</a:t>
            </a:r>
            <a:endParaRPr lang="zh-CN" altLang="en-US" sz="3600" b="1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sp>
        <p:nvSpPr>
          <p:cNvPr id="14341" name="TextBox 4"/>
          <p:cNvSpPr txBox="1"/>
          <p:nvPr/>
        </p:nvSpPr>
        <p:spPr>
          <a:xfrm>
            <a:off x="2628900" y="5445125"/>
            <a:ext cx="45005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It’s </a:t>
            </a:r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t</a:t>
            </a:r>
            <a:r>
              <a:rPr lang="zh-CN" altLang="en-US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wo</a:t>
            </a:r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o’clock</a:t>
            </a:r>
            <a:r>
              <a:rPr lang="en-US" altLang="zh-CN" sz="36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.</a:t>
            </a:r>
            <a:endParaRPr lang="zh-CN" altLang="en-US" sz="3600" b="1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pic>
        <p:nvPicPr>
          <p:cNvPr id="14342" name="图片 6" descr="图片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2205038"/>
            <a:ext cx="3062288" cy="3063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4" descr="果果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9350" y="1125538"/>
            <a:ext cx="2373313" cy="3071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5" descr="tony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475" y="3789363"/>
            <a:ext cx="2108200" cy="2840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TextBox 3"/>
          <p:cNvSpPr txBox="1"/>
          <p:nvPr/>
        </p:nvSpPr>
        <p:spPr>
          <a:xfrm>
            <a:off x="1260475" y="1500188"/>
            <a:ext cx="5168900" cy="6397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What time</a:t>
            </a:r>
            <a:r>
              <a:rPr lang="zh-CN" altLang="en-US" sz="3600" b="1" dirty="0">
                <a:latin typeface="Comic Sans MS" panose="030F0702030302020204" pitchFamily="66" charset="0"/>
              </a:rPr>
              <a:t> is it now</a:t>
            </a:r>
            <a:r>
              <a:rPr lang="en-US" altLang="zh-CN" sz="36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?</a:t>
            </a:r>
            <a:endParaRPr lang="zh-CN" altLang="en-US" sz="3600" b="1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sp>
        <p:nvSpPr>
          <p:cNvPr id="15365" name="TextBox 4"/>
          <p:cNvSpPr txBox="1"/>
          <p:nvPr/>
        </p:nvSpPr>
        <p:spPr>
          <a:xfrm>
            <a:off x="2628900" y="5445125"/>
            <a:ext cx="45005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It’s </a:t>
            </a:r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t</a:t>
            </a:r>
            <a:r>
              <a:rPr lang="zh-CN" altLang="en-US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welve</a:t>
            </a:r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o’clock</a:t>
            </a:r>
            <a:r>
              <a:rPr lang="en-US" altLang="zh-CN" sz="36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.</a:t>
            </a:r>
            <a:endParaRPr lang="zh-CN" altLang="en-US" sz="3600" b="1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pic>
        <p:nvPicPr>
          <p:cNvPr id="15366" name="图片 6" descr="图片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2206625"/>
            <a:ext cx="3062288" cy="30622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4" descr="果果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9350" y="1125538"/>
            <a:ext cx="2373313" cy="3071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Picture 5" descr="tony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475" y="3789363"/>
            <a:ext cx="2108200" cy="2840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TextBox 3"/>
          <p:cNvSpPr txBox="1"/>
          <p:nvPr/>
        </p:nvSpPr>
        <p:spPr>
          <a:xfrm>
            <a:off x="1260475" y="1500188"/>
            <a:ext cx="5168900" cy="6397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What time</a:t>
            </a:r>
            <a:r>
              <a:rPr lang="zh-CN" altLang="en-US" sz="3600" b="1" dirty="0">
                <a:latin typeface="Comic Sans MS" panose="030F0702030302020204" pitchFamily="66" charset="0"/>
              </a:rPr>
              <a:t> is it now</a:t>
            </a:r>
            <a:r>
              <a:rPr lang="en-US" altLang="zh-CN" sz="36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?</a:t>
            </a:r>
            <a:endParaRPr lang="zh-CN" altLang="en-US" sz="3600" b="1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sp>
        <p:nvSpPr>
          <p:cNvPr id="16389" name="TextBox 4"/>
          <p:cNvSpPr txBox="1"/>
          <p:nvPr/>
        </p:nvSpPr>
        <p:spPr>
          <a:xfrm>
            <a:off x="2628900" y="5445125"/>
            <a:ext cx="45005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It’s </a:t>
            </a:r>
            <a:r>
              <a:rPr lang="zh-CN" altLang="en-US" sz="36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nine</a:t>
            </a:r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o’clock</a:t>
            </a:r>
            <a:r>
              <a:rPr lang="en-US" altLang="zh-CN" sz="36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.</a:t>
            </a:r>
            <a:endParaRPr lang="zh-CN" altLang="en-US" sz="3600" b="1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pic>
        <p:nvPicPr>
          <p:cNvPr id="16390" name="图片 6" descr="图片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2206625"/>
            <a:ext cx="3062288" cy="3060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4" descr="果果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9350" y="1125538"/>
            <a:ext cx="2373313" cy="3071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Picture 5" descr="tony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475" y="3789363"/>
            <a:ext cx="2108200" cy="2840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TextBox 3"/>
          <p:cNvSpPr txBox="1"/>
          <p:nvPr/>
        </p:nvSpPr>
        <p:spPr>
          <a:xfrm>
            <a:off x="1260475" y="1500188"/>
            <a:ext cx="5168900" cy="6397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What time</a:t>
            </a:r>
            <a:r>
              <a:rPr lang="zh-CN" altLang="en-US" sz="3600" b="1" dirty="0">
                <a:latin typeface="Comic Sans MS" panose="030F0702030302020204" pitchFamily="66" charset="0"/>
              </a:rPr>
              <a:t> is it now</a:t>
            </a:r>
            <a:r>
              <a:rPr lang="en-US" altLang="zh-CN" sz="36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?</a:t>
            </a:r>
            <a:endParaRPr lang="zh-CN" altLang="en-US" sz="3600" b="1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sp>
        <p:nvSpPr>
          <p:cNvPr id="17413" name="TextBox 4"/>
          <p:cNvSpPr txBox="1"/>
          <p:nvPr/>
        </p:nvSpPr>
        <p:spPr>
          <a:xfrm>
            <a:off x="2628900" y="5445125"/>
            <a:ext cx="45005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It’s </a:t>
            </a:r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t</a:t>
            </a:r>
            <a:r>
              <a:rPr lang="zh-CN" altLang="en-US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hree</a:t>
            </a:r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o’clock</a:t>
            </a:r>
            <a:r>
              <a:rPr lang="en-US" altLang="zh-CN" sz="36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.</a:t>
            </a:r>
            <a:endParaRPr lang="zh-CN" altLang="en-US" sz="3600" b="1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pic>
        <p:nvPicPr>
          <p:cNvPr id="17414" name="图片 6" descr="图片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2206625"/>
            <a:ext cx="3062288" cy="30622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4" descr="果果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9350" y="1125538"/>
            <a:ext cx="2373313" cy="3071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Picture 5" descr="tony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475" y="3789363"/>
            <a:ext cx="2108200" cy="2840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TextBox 3"/>
          <p:cNvSpPr txBox="1"/>
          <p:nvPr/>
        </p:nvSpPr>
        <p:spPr>
          <a:xfrm>
            <a:off x="1260475" y="1500188"/>
            <a:ext cx="5168900" cy="6397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What time</a:t>
            </a:r>
            <a:r>
              <a:rPr lang="zh-CN" altLang="en-US" sz="3600" b="1" dirty="0">
                <a:latin typeface="Comic Sans MS" panose="030F0702030302020204" pitchFamily="66" charset="0"/>
              </a:rPr>
              <a:t> is it now</a:t>
            </a:r>
            <a:r>
              <a:rPr lang="en-US" altLang="zh-CN" sz="36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?</a:t>
            </a:r>
            <a:endParaRPr lang="zh-CN" altLang="en-US" sz="3600" b="1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sp>
        <p:nvSpPr>
          <p:cNvPr id="18437" name="TextBox 4"/>
          <p:cNvSpPr txBox="1"/>
          <p:nvPr/>
        </p:nvSpPr>
        <p:spPr>
          <a:xfrm>
            <a:off x="2628900" y="5445125"/>
            <a:ext cx="45005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It’s </a:t>
            </a:r>
            <a:r>
              <a:rPr lang="zh-CN" altLang="en-US" sz="36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half past four</a:t>
            </a:r>
            <a:r>
              <a:rPr lang="en-US" altLang="zh-CN" sz="36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.</a:t>
            </a:r>
            <a:endParaRPr lang="zh-CN" altLang="en-US" sz="3600" b="1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pic>
        <p:nvPicPr>
          <p:cNvPr id="18438" name="图片 6" descr="图片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2206625"/>
            <a:ext cx="3062288" cy="30622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4" descr="果果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9350" y="1125538"/>
            <a:ext cx="2373313" cy="3071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Picture 5" descr="tony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475" y="3789363"/>
            <a:ext cx="2108200" cy="2840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0" name="TextBox 3"/>
          <p:cNvSpPr txBox="1"/>
          <p:nvPr/>
        </p:nvSpPr>
        <p:spPr>
          <a:xfrm>
            <a:off x="1260475" y="1500188"/>
            <a:ext cx="5168900" cy="6397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What time</a:t>
            </a:r>
            <a:r>
              <a:rPr lang="zh-CN" altLang="en-US" sz="3600" b="1" dirty="0">
                <a:latin typeface="Comic Sans MS" panose="030F0702030302020204" pitchFamily="66" charset="0"/>
              </a:rPr>
              <a:t> is it now</a:t>
            </a:r>
            <a:r>
              <a:rPr lang="en-US" altLang="zh-CN" sz="36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?</a:t>
            </a:r>
            <a:endParaRPr lang="zh-CN" altLang="en-US" sz="3600" b="1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sp>
        <p:nvSpPr>
          <p:cNvPr id="19461" name="TextBox 4"/>
          <p:cNvSpPr txBox="1"/>
          <p:nvPr/>
        </p:nvSpPr>
        <p:spPr>
          <a:xfrm>
            <a:off x="2628900" y="5445125"/>
            <a:ext cx="5399088" cy="641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It’s </a:t>
            </a:r>
            <a:r>
              <a:rPr lang="zh-CN" altLang="en-US" sz="36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half past eleven</a:t>
            </a:r>
            <a:r>
              <a:rPr lang="en-US" altLang="zh-CN" sz="36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.</a:t>
            </a:r>
            <a:endParaRPr lang="zh-CN" altLang="en-US" sz="3600" b="1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pic>
        <p:nvPicPr>
          <p:cNvPr id="19462" name="图片 6" descr="图片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2206625"/>
            <a:ext cx="3062288" cy="30622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20481"/>
          <p:cNvSpPr/>
          <p:nvPr/>
        </p:nvSpPr>
        <p:spPr>
          <a:xfrm>
            <a:off x="1260475" y="1989138"/>
            <a:ext cx="3095625" cy="3384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000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Let's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000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000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practice!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000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483" name="图片 20482" descr="200635145253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0563" y="1557338"/>
            <a:ext cx="4103687" cy="41767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3" descr="QQ截图20140720020718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3800" y="1270000"/>
            <a:ext cx="3024188" cy="3022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图片 5" descr="QQ截图2014072002074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270000"/>
            <a:ext cx="2844800" cy="2846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8" name="TextBox 6"/>
          <p:cNvSpPr txBox="1"/>
          <p:nvPr/>
        </p:nvSpPr>
        <p:spPr>
          <a:xfrm>
            <a:off x="2411413" y="4797425"/>
            <a:ext cx="5095875" cy="11890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dirty="0">
                <a:latin typeface="Arial" panose="020B0604020202020204" pitchFamily="34" charset="0"/>
              </a:rPr>
              <a:t>A: What</a:t>
            </a:r>
            <a:r>
              <a:rPr lang="zh-CN" altLang="en-US" sz="3600" dirty="0">
                <a:latin typeface="Arial" panose="020B0604020202020204" pitchFamily="34" charset="0"/>
              </a:rPr>
              <a:t> </a:t>
            </a:r>
            <a:r>
              <a:rPr lang="en-US" altLang="zh-CN" sz="3600" dirty="0">
                <a:latin typeface="Arial" panose="020B0604020202020204" pitchFamily="34" charset="0"/>
              </a:rPr>
              <a:t>time</a:t>
            </a:r>
            <a:r>
              <a:rPr lang="zh-CN" altLang="en-US" sz="3600" dirty="0">
                <a:latin typeface="Arial" panose="020B0604020202020204" pitchFamily="34" charset="0"/>
              </a:rPr>
              <a:t> is it now</a:t>
            </a:r>
            <a:r>
              <a:rPr lang="en-US" altLang="zh-CN" sz="3600" dirty="0">
                <a:latin typeface="Arial" panose="020B0604020202020204" pitchFamily="34" charset="0"/>
              </a:rPr>
              <a:t>?</a:t>
            </a:r>
            <a:endParaRPr lang="en-US" altLang="zh-CN" sz="3600" dirty="0">
              <a:latin typeface="Arial" panose="020B0604020202020204" pitchFamily="34" charset="0"/>
            </a:endParaRPr>
          </a:p>
          <a:p>
            <a:r>
              <a:rPr lang="en-US" altLang="zh-CN" sz="3600" dirty="0">
                <a:latin typeface="Arial" panose="020B0604020202020204" pitchFamily="34" charset="0"/>
              </a:rPr>
              <a:t>B: It’s ….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4097" descr="C:\Users\Administrator\Desktop\85058801.jpg850588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文本框 4098"/>
          <p:cNvSpPr txBox="1"/>
          <p:nvPr/>
        </p:nvSpPr>
        <p:spPr>
          <a:xfrm>
            <a:off x="4932363" y="620713"/>
            <a:ext cx="2773362" cy="1189037"/>
          </a:xfrm>
          <a:prstGeom prst="rect">
            <a:avLst/>
          </a:prstGeom>
          <a:solidFill>
            <a:srgbClr val="CCFF33">
              <a:alpha val="100000"/>
            </a:srgbClr>
          </a:solidFill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7200" dirty="0">
                <a:latin typeface="Arial" panose="020B0604020202020204" pitchFamily="34" charset="0"/>
              </a:rPr>
              <a:t>airport</a:t>
            </a:r>
            <a:endParaRPr lang="zh-CN" altLang="en-US" sz="7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ldLvl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Box 6"/>
          <p:cNvSpPr txBox="1"/>
          <p:nvPr/>
        </p:nvSpPr>
        <p:spPr>
          <a:xfrm>
            <a:off x="428625" y="2286000"/>
            <a:ext cx="8358188" cy="1446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8800" b="1" dirty="0">
                <a:latin typeface="Comic Sans MS" panose="030F0702030302020204" pitchFamily="66" charset="0"/>
              </a:rPr>
              <a:t>Thank you!</a:t>
            </a:r>
            <a:endParaRPr lang="zh-CN" altLang="en-US" sz="88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5121" descr="200635145253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0563" y="1557338"/>
            <a:ext cx="4103687" cy="4176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矩形 5122"/>
          <p:cNvSpPr/>
          <p:nvPr/>
        </p:nvSpPr>
        <p:spPr>
          <a:xfrm>
            <a:off x="1331913" y="1990725"/>
            <a:ext cx="3097212" cy="3382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000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Let's 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000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000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learn!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000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框 6145"/>
          <p:cNvSpPr txBox="1"/>
          <p:nvPr/>
        </p:nvSpPr>
        <p:spPr>
          <a:xfrm>
            <a:off x="3851275" y="4870450"/>
            <a:ext cx="4114800" cy="1187450"/>
          </a:xfrm>
          <a:prstGeom prst="rect">
            <a:avLst/>
          </a:prstGeom>
          <a:solidFill>
            <a:srgbClr val="CCFF33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dirty="0">
                <a:latin typeface="Arial" panose="020B0604020202020204" pitchFamily="34" charset="0"/>
              </a:rPr>
              <a:t>Look at the clock. It's 10:10.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6147" name="图片 6146" descr="200505301957079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1917700"/>
            <a:ext cx="2592388" cy="417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6147" descr="QQ图片201410311753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638" y="1125538"/>
            <a:ext cx="3602037" cy="3398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框 7169"/>
          <p:cNvSpPr txBox="1"/>
          <p:nvPr/>
        </p:nvSpPr>
        <p:spPr>
          <a:xfrm>
            <a:off x="3851275" y="4870450"/>
            <a:ext cx="4114800" cy="1187450"/>
          </a:xfrm>
          <a:prstGeom prst="rect">
            <a:avLst/>
          </a:prstGeom>
          <a:solidFill>
            <a:srgbClr val="CCFF33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dirty="0">
                <a:latin typeface="Arial" panose="020B0604020202020204" pitchFamily="34" charset="0"/>
              </a:rPr>
              <a:t>Look at the clock. It's three o'clock.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7171" name="图片 7170" descr="200505301957079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1917700"/>
            <a:ext cx="2592388" cy="417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片 7171" descr="C:\Users\Administrator\Desktop\QQ图片20141031175436.jpgQQ图片201410311754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3225" y="1125538"/>
            <a:ext cx="3597275" cy="3398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8193"/>
          <p:cNvSpPr txBox="1"/>
          <p:nvPr/>
        </p:nvSpPr>
        <p:spPr>
          <a:xfrm>
            <a:off x="3851275" y="4870450"/>
            <a:ext cx="4114800" cy="1187450"/>
          </a:xfrm>
          <a:prstGeom prst="rect">
            <a:avLst/>
          </a:prstGeom>
          <a:solidFill>
            <a:srgbClr val="CCFF33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dirty="0">
                <a:latin typeface="Arial" panose="020B0604020202020204" pitchFamily="34" charset="0"/>
              </a:rPr>
              <a:t>Look at the clock. It's nine o'clock.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8195" name="图片 8194" descr="200505301957079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1917700"/>
            <a:ext cx="2592388" cy="417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片 8195" descr="C:\Users\Administrator\Desktop\QQ图片20141031175537.jpgQQ图片201410311755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638" y="1131888"/>
            <a:ext cx="3602037" cy="3384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9217"/>
          <p:cNvSpPr txBox="1"/>
          <p:nvPr/>
        </p:nvSpPr>
        <p:spPr>
          <a:xfrm>
            <a:off x="3851275" y="4870450"/>
            <a:ext cx="4114800" cy="1189038"/>
          </a:xfrm>
          <a:prstGeom prst="rect">
            <a:avLst/>
          </a:prstGeom>
          <a:solidFill>
            <a:srgbClr val="CCFF33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dirty="0">
                <a:latin typeface="Arial" panose="020B0604020202020204" pitchFamily="34" charset="0"/>
              </a:rPr>
              <a:t>Look at the clock. It's three o'clock.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9219" name="图片 9218" descr="200505301957079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1917700"/>
            <a:ext cx="2592388" cy="417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9219" descr="C:\Users\Administrator\Desktop\QQ图片20141101195425.jpgQQ图片201411011954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5300" y="1131888"/>
            <a:ext cx="3414713" cy="3384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10241"/>
          <p:cNvSpPr txBox="1"/>
          <p:nvPr/>
        </p:nvSpPr>
        <p:spPr>
          <a:xfrm>
            <a:off x="3851275" y="4870450"/>
            <a:ext cx="4114800" cy="1187450"/>
          </a:xfrm>
          <a:prstGeom prst="rect">
            <a:avLst/>
          </a:prstGeom>
          <a:solidFill>
            <a:srgbClr val="CCFF33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dirty="0">
                <a:latin typeface="Arial" panose="020B0604020202020204" pitchFamily="34" charset="0"/>
              </a:rPr>
              <a:t>Look at the clock. It's 11:55.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10243" name="图片 10242" descr="200505301957079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1917700"/>
            <a:ext cx="2592388" cy="417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10243" descr="C:\Users\Administrator\Desktop\QQ图片20141031175603.jpgQQ图片201410311756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638" y="1225550"/>
            <a:ext cx="3602037" cy="31988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1265" descr="200635145253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0563" y="1557338"/>
            <a:ext cx="4103687" cy="4176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矩形 11266"/>
          <p:cNvSpPr/>
          <p:nvPr/>
        </p:nvSpPr>
        <p:spPr>
          <a:xfrm>
            <a:off x="1331913" y="1990725"/>
            <a:ext cx="3097212" cy="3382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000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Let's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000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000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practice!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000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635</Words>
  <Application>WPS 演示</Application>
  <PresentationFormat>在屏幕上显示</PresentationFormat>
  <Paragraphs>67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Comic Sans MS</vt:lpstr>
      <vt:lpstr>Times New Roman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上帝掷骰子吗</cp:lastModifiedBy>
  <cp:revision>86</cp:revision>
  <dcterms:created xsi:type="dcterms:W3CDTF">2014-03-24T06:41:00Z</dcterms:created>
  <dcterms:modified xsi:type="dcterms:W3CDTF">2023-09-30T12:05:07Z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A68E4240DDE54AA783D111A17FDD3EE0_13</vt:lpwstr>
  </property>
</Properties>
</file>