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</p:sldMasterIdLst>
  <p:notesMasterIdLst>
    <p:notesMasterId r:id="rId7"/>
  </p:notesMasterIdLst>
  <p:handoutMasterIdLst>
    <p:handoutMasterId r:id="rId20"/>
  </p:handoutMasterIdLst>
  <p:sldIdLst>
    <p:sldId id="280" r:id="rId6"/>
    <p:sldId id="311" r:id="rId8"/>
    <p:sldId id="332" r:id="rId9"/>
    <p:sldId id="310" r:id="rId10"/>
    <p:sldId id="328" r:id="rId11"/>
    <p:sldId id="321" r:id="rId12"/>
    <p:sldId id="327" r:id="rId13"/>
    <p:sldId id="329" r:id="rId14"/>
    <p:sldId id="330" r:id="rId15"/>
    <p:sldId id="331" r:id="rId16"/>
    <p:sldId id="299" r:id="rId17"/>
    <p:sldId id="268" r:id="rId18"/>
    <p:sldId id="342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bo xiao" initials="yx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4" autoAdjust="0"/>
    <p:restoredTop sz="95232" autoAdjust="0"/>
  </p:normalViewPr>
  <p:slideViewPr>
    <p:cSldViewPr snapToGrid="0" showGuides="1">
      <p:cViewPr varScale="1">
        <p:scale>
          <a:sx n="50" d="100"/>
          <a:sy n="50" d="100"/>
        </p:scale>
        <p:origin x="42" y="138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-1" y="2030956"/>
            <a:ext cx="8199033" cy="1257563"/>
            <a:chOff x="1200323" y="2105678"/>
            <a:chExt cx="3548062" cy="125739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4 Unit 6 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200323" y="2533238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Etta’s Teddy Bear</a:t>
              </a:r>
              <a:endPara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08277" y="2516690"/>
            <a:ext cx="7769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Etta cannot find her teddy bear</a:t>
            </a:r>
            <a:r>
              <a:rPr lang="en-US" altLang="zh-CN" sz="2400" b="1" dirty="0"/>
              <a:t>.</a:t>
            </a:r>
            <a:endParaRPr lang="zh-CN" altLang="en-US" sz="24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1508276" y="3140980"/>
            <a:ext cx="7769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mother takes her to the toy shop.</a:t>
            </a:r>
            <a:endParaRPr lang="zh-CN" altLang="en-US" sz="24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1508276" y="3783352"/>
            <a:ext cx="7326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finds Teddy in the bed.</a:t>
            </a:r>
            <a:endParaRPr lang="zh-CN" altLang="en-US" sz="2400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1508276" y="4419699"/>
            <a:ext cx="7010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go to the clothes shop.</a:t>
            </a:r>
            <a:endParaRPr lang="zh-CN" altLang="en-US" sz="24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1508276" y="5053201"/>
            <a:ext cx="6299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cries</a:t>
            </a:r>
            <a:r>
              <a:rPr lang="en-US" altLang="zh-CN" sz="2400" b="1" dirty="0"/>
              <a:t>.</a:t>
            </a:r>
            <a:endParaRPr lang="zh-CN" altLang="en-US" sz="24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1508276" y="5687360"/>
            <a:ext cx="6568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go to the restaurant.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 bwMode="auto">
          <a:xfrm>
            <a:off x="825623" y="3149850"/>
            <a:ext cx="415061" cy="40011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825623" y="3783352"/>
            <a:ext cx="415061" cy="40011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825623" y="4419699"/>
            <a:ext cx="415061" cy="40011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825623" y="5053201"/>
            <a:ext cx="415061" cy="40011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825623" y="5687360"/>
            <a:ext cx="415061" cy="40011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825623" y="2513503"/>
            <a:ext cx="415061" cy="40011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07109" y="1218939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4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and Order</a:t>
            </a:r>
            <a:endParaRPr lang="zh-CN" altLang="en-US" sz="4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1543051" y="2665413"/>
            <a:ext cx="988125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1. Copy the story.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熊, 泰迪熊, 褐色, 装满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793" y="1148080"/>
            <a:ext cx="5793208" cy="57099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0031" y="1715584"/>
            <a:ext cx="3570208" cy="923330"/>
          </a:xfrm>
          <a:prstGeom prst="rect">
            <a:avLst/>
          </a:prstGeom>
          <a:noFill/>
          <a:ln w="34925">
            <a:solidFill>
              <a:srgbClr val="FFFFFF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Story time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8528" y="4343374"/>
            <a:ext cx="5224956" cy="92333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Etta’ Teddy Bear</a:t>
            </a:r>
            <a:endParaRPr lang="zh-CN" alt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5750" y="1933962"/>
            <a:ext cx="10363200" cy="14700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       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girl?  </a:t>
            </a:r>
            <a:b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girl doing?  </a:t>
            </a:r>
            <a:br>
              <a:rPr lang="zh-CN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happened to the girl? </a:t>
            </a:r>
            <a:br>
              <a:rPr lang="zh-CN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does the girl feel? </a:t>
            </a:r>
            <a:br>
              <a:rPr lang="zh-CN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zh-CN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7055" y="1631275"/>
            <a:ext cx="3295345" cy="418354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 bwMode="auto">
          <a:xfrm>
            <a:off x="452358" y="1110454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Story time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1"/>
          <a:stretch>
            <a:fillRect/>
          </a:stretch>
        </p:blipFill>
        <p:spPr>
          <a:xfrm>
            <a:off x="97790" y="1661318"/>
            <a:ext cx="3563460" cy="4429957"/>
          </a:xfrm>
          <a:prstGeom prst="rect">
            <a:avLst/>
          </a:prstGeom>
          <a:effectLst>
            <a:reflection endPos="0" dist="50800" dir="5400000" sy="-100000" algn="bl" rotWithShape="0"/>
            <a:softEdge rad="76200"/>
          </a:effectLst>
        </p:spPr>
      </p:pic>
      <p:pic>
        <p:nvPicPr>
          <p:cNvPr id="10" name="图片 9" descr="图片包含 文字&#10;&#10;已生成极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251" y="1661317"/>
            <a:ext cx="3349150" cy="4429957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11" name="文本框 10"/>
          <p:cNvSpPr txBox="1"/>
          <p:nvPr/>
        </p:nvSpPr>
        <p:spPr>
          <a:xfrm>
            <a:off x="3661250" y="1818640"/>
            <a:ext cx="21604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Etta has a teddy bear. His name is Teddy. Teddy is her good friend.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Etta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有一只泰迪熊。 他的名字是泰迪。 泰迪是她的好朋友。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96400" y="1818640"/>
            <a:ext cx="236727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Etta cannot find Teddy today. Where is he? She looks for him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everywhere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Etta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今天找不到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Teddy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他在哪里？ 她到处寻找他。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字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5447"/>
            <a:ext cx="3808423" cy="4390073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21" name="文本框 20"/>
          <p:cNvSpPr txBox="1"/>
          <p:nvPr/>
        </p:nvSpPr>
        <p:spPr>
          <a:xfrm>
            <a:off x="3808422" y="1798320"/>
            <a:ext cx="237901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“Let’s buy a new teddy bear.” Etta cries. Her mother takes her to the toy shop.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“我们买一个新的泰迪熊吧。”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Etta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哭着说。 她的母亲带她去玩具店。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98320"/>
            <a:ext cx="3754056" cy="42672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3616">
                <a:srgbClr val="EBF3FA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softEdge rad="63500"/>
          </a:effectLst>
        </p:spPr>
      </p:pic>
      <p:sp>
        <p:nvSpPr>
          <p:cNvPr id="22" name="文本框 21"/>
          <p:cNvSpPr txBox="1"/>
          <p:nvPr/>
        </p:nvSpPr>
        <p:spPr>
          <a:xfrm>
            <a:off x="9758616" y="1798320"/>
            <a:ext cx="237901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“Let’s go to the clothes shop to buy a new skirt.” Etta does not like the new teddy bears there.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““我们去服装店买一条新裙子吧。”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Etta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不喜欢那里的新玩具熊。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文字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45" y="1617662"/>
            <a:ext cx="3755708" cy="436657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9" name="文本框 28"/>
          <p:cNvSpPr txBox="1"/>
          <p:nvPr/>
        </p:nvSpPr>
        <p:spPr>
          <a:xfrm>
            <a:off x="3808422" y="1798320"/>
            <a:ext cx="252125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“Let’s go to the restaurant to have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hamburgers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ice cream.” Etta likes the new skirt, but she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wants her teddy bear.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“我们去餐厅吃汉堡包和冰淇淋。”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Etta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喜欢这条新裙子，但她仍然想要她的泰迪熊。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98320"/>
            <a:ext cx="3556000" cy="436657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0" name="文本框 29"/>
          <p:cNvSpPr txBox="1"/>
          <p:nvPr/>
        </p:nvSpPr>
        <p:spPr>
          <a:xfrm>
            <a:off x="9639926" y="1798320"/>
            <a:ext cx="25212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Etta likes hamburgers and ice cream. But she can’t forget 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“我们去餐厅吃汉堡包和冰淇淋。”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Etta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喜欢这条新裙子，但她仍然想要她的泰迪熊。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" y="1798320"/>
            <a:ext cx="3087396" cy="444246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图片 4" descr="图片包含 文字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844" y="1798320"/>
            <a:ext cx="3087395" cy="444246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2" name="文本框 11"/>
          <p:cNvSpPr txBox="1"/>
          <p:nvPr/>
        </p:nvSpPr>
        <p:spPr>
          <a:xfrm>
            <a:off x="3392651" y="1905506"/>
            <a:ext cx="26228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“How did you get in there?” It is time to go to bed. Then she sees…TEDDY.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“你是怎么进去的？”现在是睡觉的时候了。 然后她看到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......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泰迪。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82723" y="1905506"/>
            <a:ext cx="278462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“Mum, here is my teddy bear!” Etta is happy to find Teddy.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400" dirty="0"/>
              <a:t>“妈妈，这是我的泰迪熊！”</a:t>
            </a:r>
            <a:r>
              <a:rPr lang="en-US" altLang="zh-CN" sz="2400" dirty="0"/>
              <a:t>Etta</a:t>
            </a:r>
            <a:r>
              <a:rPr lang="zh-CN" altLang="en-US" sz="2400" dirty="0"/>
              <a:t>很高兴找到泰迪。</a:t>
            </a:r>
            <a:endParaRPr lang="zh-CN" altLang="en-US" sz="2400" dirty="0"/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1" y="993775"/>
            <a:ext cx="276225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Tips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65225"/>
            <a:ext cx="378344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6160" y="2743200"/>
            <a:ext cx="506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everywhere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到处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6160" y="3288824"/>
            <a:ext cx="506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hamburger             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汉堡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6160" y="3834448"/>
            <a:ext cx="506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still       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仍然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26159" y="4380072"/>
            <a:ext cx="7961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It’ time to go to bed.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到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睡觉时间了。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6160" y="4925696"/>
            <a:ext cx="10327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How did you get in there?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怎么到那里面的？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41911" y="1165166"/>
            <a:ext cx="5291037" cy="2123658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Do you remember it?</a:t>
            </a:r>
            <a:endParaRPr lang="zh-CN" altLang="en-US" sz="6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146520" y="864031"/>
            <a:ext cx="4242317" cy="65773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24715"/>
            <a:ext cx="326408" cy="25006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400" b="1"/>
          </a:p>
        </p:txBody>
      </p:sp>
      <p:sp>
        <p:nvSpPr>
          <p:cNvPr id="2" name="文本框 1"/>
          <p:cNvSpPr txBox="1"/>
          <p:nvPr/>
        </p:nvSpPr>
        <p:spPr>
          <a:xfrm>
            <a:off x="358139" y="2662371"/>
            <a:ext cx="7311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happened to the girl?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8459" y="3211227"/>
            <a:ext cx="7311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does the girl feel? Happy or sad?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8139" y="3843382"/>
            <a:ext cx="7311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does Etta find her teddy bear?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8459" y="4475537"/>
            <a:ext cx="7311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did Etta's mom buy for Etta?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8459" y="5190991"/>
            <a:ext cx="7311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 does Etta like to eat?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37350" y="2750246"/>
            <a:ext cx="5111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lost her teddy bear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37350" y="3434922"/>
            <a:ext cx="5111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37350" y="4036299"/>
            <a:ext cx="5111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bed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37350" y="4637676"/>
            <a:ext cx="5111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dress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37350" y="5155754"/>
            <a:ext cx="5111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Hamburgers and ice cream</a:t>
            </a:r>
            <a:r>
              <a:rPr lang="en-US" altLang="zh-CN" sz="2400" b="1" dirty="0">
                <a:solidFill>
                  <a:srgbClr val="FF0000"/>
                </a:solidFill>
              </a:rPr>
              <a:t>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40340" y="1658313"/>
            <a:ext cx="48188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>
                <a:latin typeface="Times New Roman" panose="02020603050405020304" pitchFamily="18" charset="0"/>
              </a:rPr>
              <a:t>1. Answer the questions</a:t>
            </a:r>
            <a:endParaRPr lang="zh-CN" altLang="zh-CN" sz="3600" kern="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19" grpId="0"/>
      <p:bldP spid="20" grpId="0"/>
      <p:bldP spid="21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1822</Words>
  <Application>WPS 演示</Application>
  <PresentationFormat>宽屏</PresentationFormat>
  <Paragraphs>112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       Where is the girl?   What is the girl doing?   What happened to the girl?  How does the girl feel?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508</cp:revision>
  <dcterms:created xsi:type="dcterms:W3CDTF">2013-07-01T03:05:00Z</dcterms:created>
  <dcterms:modified xsi:type="dcterms:W3CDTF">2023-09-30T16:02:43Z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586DF5BA759748F6A9123B516E3FEE11_12</vt:lpwstr>
  </property>
</Properties>
</file>