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3" r:id="rId5"/>
    <p:sldId id="264" r:id="rId6"/>
    <p:sldId id="265" r:id="rId7"/>
    <p:sldId id="266" r:id="rId8"/>
    <p:sldId id="267" r:id="rId9"/>
    <p:sldId id="268" r:id="rId10"/>
    <p:sldId id="257" r:id="rId11"/>
    <p:sldId id="258" r:id="rId12"/>
    <p:sldId id="259" r:id="rId13"/>
    <p:sldId id="260" r:id="rId14"/>
    <p:sldId id="261" r:id="rId15"/>
    <p:sldId id="262" r:id="rId16"/>
    <p:sldId id="275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8322F8-854F-425D-97C2-E028560C024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032698-7E18-4F91-807C-378F32BC94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8322F8-854F-425D-97C2-E028560C024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032698-7E18-4F91-807C-378F32BC94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8322F8-854F-425D-97C2-E028560C024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032698-7E18-4F91-807C-378F32BC94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8322F8-854F-425D-97C2-E028560C024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032698-7E18-4F91-807C-378F32BC94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8322F8-854F-425D-97C2-E028560C024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032698-7E18-4F91-807C-378F32BC94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8322F8-854F-425D-97C2-E028560C024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032698-7E18-4F91-807C-378F32BC94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8322F8-854F-425D-97C2-E028560C024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032698-7E18-4F91-807C-378F32BC94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8322F8-854F-425D-97C2-E028560C024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032698-7E18-4F91-807C-378F32BC94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8322F8-854F-425D-97C2-E028560C024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032698-7E18-4F91-807C-378F32BC94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8322F8-854F-425D-97C2-E028560C024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032698-7E18-4F91-807C-378F32BC94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8322F8-854F-425D-97C2-E028560C024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032698-7E18-4F91-807C-378F32BC94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audio" Target="../media/audio1.wav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8322F8-854F-425D-97C2-E028560C024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032698-7E18-4F91-807C-378F32BC94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  <p:sndAc>
      <p:stSnd>
        <p:snd r:embed="rId13" name="chimes.wav"/>
      </p:stSnd>
    </p:sndAc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jpeg"/><Relationship Id="rId8" Type="http://schemas.openxmlformats.org/officeDocument/2006/relationships/image" Target="../media/image22.jpeg"/><Relationship Id="rId7" Type="http://schemas.openxmlformats.org/officeDocument/2006/relationships/image" Target="../media/image23.jpeg"/><Relationship Id="rId6" Type="http://schemas.openxmlformats.org/officeDocument/2006/relationships/image" Target="../media/image33.jpeg"/><Relationship Id="rId5" Type="http://schemas.openxmlformats.org/officeDocument/2006/relationships/image" Target="../media/image28.jpe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1" Type="http://schemas.openxmlformats.org/officeDocument/2006/relationships/slideLayout" Target="../slideLayouts/slideLayout2.xml"/><Relationship Id="rId10" Type="http://schemas.openxmlformats.org/officeDocument/2006/relationships/audio" Target="../media/audio1.wav"/><Relationship Id="rId1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28.jpeg"/><Relationship Id="rId7" Type="http://schemas.openxmlformats.org/officeDocument/2006/relationships/image" Target="../media/image33.jpeg"/><Relationship Id="rId6" Type="http://schemas.openxmlformats.org/officeDocument/2006/relationships/image" Target="../media/image34.jpeg"/><Relationship Id="rId5" Type="http://schemas.openxmlformats.org/officeDocument/2006/relationships/image" Target="../media/image32.jpeg"/><Relationship Id="rId4" Type="http://schemas.openxmlformats.org/officeDocument/2006/relationships/image" Target="../media/image35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image" Target="../media/image28.jpeg"/><Relationship Id="rId5" Type="http://schemas.openxmlformats.org/officeDocument/2006/relationships/image" Target="../media/image34.jpeg"/><Relationship Id="rId4" Type="http://schemas.openxmlformats.org/officeDocument/2006/relationships/image" Target="../media/image23.jpeg"/><Relationship Id="rId3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2.jpeg"/><Relationship Id="rId4" Type="http://schemas.openxmlformats.org/officeDocument/2006/relationships/image" Target="../media/image32.jpeg"/><Relationship Id="rId3" Type="http://schemas.openxmlformats.org/officeDocument/2006/relationships/image" Target="../media/image23.jpeg"/><Relationship Id="rId2" Type="http://schemas.openxmlformats.org/officeDocument/2006/relationships/image" Target="../media/image35.jpeg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2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5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6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9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image" Target="../media/image27.jpeg"/><Relationship Id="rId7" Type="http://schemas.openxmlformats.org/officeDocument/2006/relationships/image" Target="../media/image26.jpe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1" Type="http://schemas.openxmlformats.org/officeDocument/2006/relationships/slideLayout" Target="../slideLayouts/slideLayout2.xml"/><Relationship Id="rId10" Type="http://schemas.openxmlformats.org/officeDocument/2006/relationships/audio" Target="../media/audio1.wav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1403350" y="2130425"/>
            <a:ext cx="6624638" cy="1514475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6000" dirty="0">
                <a:latin typeface="Comic Sans MS" panose="030F0702030302020204" pitchFamily="66" charset="0"/>
              </a:rPr>
              <a:t>Unit 2 </a:t>
            </a:r>
            <a:br>
              <a:rPr lang="en-US" altLang="zh-CN" sz="6000" dirty="0">
                <a:latin typeface="Comic Sans MS" panose="030F0702030302020204" pitchFamily="66" charset="0"/>
              </a:rPr>
            </a:br>
            <a:r>
              <a:rPr lang="en-US" altLang="zh-CN" sz="6000" dirty="0">
                <a:latin typeface="Comic Sans MS" panose="030F0702030302020204" pitchFamily="66" charset="0"/>
              </a:rPr>
              <a:t>Lesson 8 Letters</a:t>
            </a:r>
            <a:endParaRPr lang="zh-CN" altLang="en-US" sz="6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>
                <a:latin typeface="微软雅黑" panose="020B0503020204020204" pitchFamily="34" charset="-122"/>
              </a:rPr>
              <a:t>Play a game: What’s missing?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pic>
        <p:nvPicPr>
          <p:cNvPr id="11267" name="内容占位符 3" descr="u=1223758065,2523621559&amp;fm=52&amp;gp=0.jpg"/>
          <p:cNvPicPr>
            <a:picLocks noGrp="1"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57250" y="1643063"/>
            <a:ext cx="1571625" cy="2095500"/>
          </a:xfrm>
        </p:spPr>
      </p:pic>
      <p:pic>
        <p:nvPicPr>
          <p:cNvPr id="11268" name="图片 5" descr="u=2002946973,993137017&amp;fm=51&amp;gp=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8938" y="1857375"/>
            <a:ext cx="12192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6" descr="u=198856026,1362324775&amp;fm=23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1571625"/>
            <a:ext cx="1143000" cy="2071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7" descr="u=3730467838,326652304&amp;fm=23&amp;gp=0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813" y="4429125"/>
            <a:ext cx="1214437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9" descr="u=2516574750,2995763165&amp;fm=51&amp;gp=0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0688" y="4357688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10" descr="u=63254826,2699210108&amp;fm=52&amp;gp=0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6188" y="4500563"/>
            <a:ext cx="1500187" cy="146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图片 11" descr="u=919641761,1427816476&amp;fm=51&amp;gp=0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0" y="2000250"/>
            <a:ext cx="161925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图片 12" descr="u=536927569,3863298031&amp;fm=23&amp;gp=0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0" y="4214813"/>
            <a:ext cx="1143000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5" name="图片 13" descr="u=1445793302,3451484911&amp;fm=51&amp;gp=0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4357688"/>
            <a:ext cx="1619250" cy="1476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  <p:sndAc>
      <p:stSnd>
        <p:snd r:embed="rId10" name="chimes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内容占位符 3" descr="u=1223758065,2523621559&amp;fm=52&amp;gp=0.jpg"/>
          <p:cNvPicPr>
            <a:picLocks noGrp="1"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8625" y="785813"/>
            <a:ext cx="1571625" cy="2095500"/>
          </a:xfrm>
        </p:spPr>
      </p:pic>
      <p:pic>
        <p:nvPicPr>
          <p:cNvPr id="12291" name="图片 4" descr="u=2002946973,993137017&amp;fm=51&amp;gp=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63" y="1071563"/>
            <a:ext cx="12192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5" descr="u=198856026,1362324775&amp;fm=23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3" y="785813"/>
            <a:ext cx="1143000" cy="2071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6" descr="u=2241758497,2874299169&amp;fm=23&amp;gp=0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3688" y="857250"/>
            <a:ext cx="1762125" cy="202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7" descr="u=3730467838,326652304&amp;fm=23&amp;gp=0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5" y="3857625"/>
            <a:ext cx="1214438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8" descr="u=1445793302,3451484911&amp;fm=51&amp;gp=0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3857625"/>
            <a:ext cx="1619250" cy="147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9" descr="u=63254826,2699210108&amp;fm=52&amp;gp=0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1938" y="3857625"/>
            <a:ext cx="1500187" cy="146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图片 10" descr="u=2516574750,2995763165&amp;fm=51&amp;gp=0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5063" y="371475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  <p:sndAc>
      <p:stSnd>
        <p:snd r:embed="rId9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内容占位符 3" descr="u=1223758065,2523621559&amp;fm=52&amp;gp=0.jpg"/>
          <p:cNvPicPr>
            <a:picLocks noGrp="1"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28688" y="571500"/>
            <a:ext cx="1571625" cy="2095500"/>
          </a:xfrm>
        </p:spPr>
      </p:pic>
      <p:pic>
        <p:nvPicPr>
          <p:cNvPr id="13315" name="图片 4" descr="u=198856026,1362324775&amp;fm=23&amp;gp=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0" y="714375"/>
            <a:ext cx="1571625" cy="2071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5" descr="u=2241758497,2874299169&amp;fm=23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6438" y="714375"/>
            <a:ext cx="1762125" cy="202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6" descr="u=919641761,1427816476&amp;fm=51&amp;gp=0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50" y="3643313"/>
            <a:ext cx="161925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7" descr="u=1445793302,3451484911&amp;fm=51&amp;gp=0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5" y="3786188"/>
            <a:ext cx="1619250" cy="147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8" descr="u=2516574750,2995763165&amp;fm=51&amp;gp=0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2188" y="3786188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  <p:sndAc>
      <p:stSnd>
        <p:snd r:embed="rId7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内容占位符 3" descr="u=2002946973,993137017&amp;fm=51&amp;gp=0.jpg"/>
          <p:cNvPicPr>
            <a:picLocks noGrp="1"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714500" y="857250"/>
            <a:ext cx="1647825" cy="2000250"/>
          </a:xfrm>
        </p:spPr>
      </p:pic>
      <p:pic>
        <p:nvPicPr>
          <p:cNvPr id="14339" name="图片 4" descr="u=2241758497,2874299169&amp;fm=23&amp;gp=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0" y="857250"/>
            <a:ext cx="1762125" cy="202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5" descr="u=919641761,1427816476&amp;fm=51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50" y="3643313"/>
            <a:ext cx="161925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6" descr="u=3730467838,326652304&amp;fm=23&amp;gp=0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0" y="3929063"/>
            <a:ext cx="1643063" cy="1785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7" descr="u=536927569,3863298031&amp;fm=23&amp;gp=0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0813" y="3714750"/>
            <a:ext cx="2071687" cy="2214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  <p:sndAc>
      <p:stSnd>
        <p:snd r:embed="rId6" name="chimes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67400" y="4724400"/>
            <a:ext cx="1066800" cy="533400"/>
          </a:xfrm>
          <a:solidFill>
            <a:srgbClr val="FFCC00"/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</a:t>
            </a: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egg</a:t>
            </a:r>
            <a:endParaRPr kumimoji="0" lang="en-US" altLang="zh-CN" sz="20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075" name="Picture 3" descr="b"/>
          <p:cNvPicPr>
            <a:picLocks noChangeAspect="1"/>
          </p:cNvPicPr>
          <p:nvPr/>
        </p:nvPicPr>
        <p:blipFill>
          <a:blip r:embed="rId1"/>
          <a:srcRect l="31909" t="28667" r="33920" b="34000"/>
          <a:stretch>
            <a:fillRect/>
          </a:stretch>
        </p:blipFill>
        <p:spPr>
          <a:xfrm>
            <a:off x="2971800" y="1143000"/>
            <a:ext cx="2971800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 descr="蛋"/>
          <p:cNvPicPr>
            <a:picLocks noChangeAspect="1"/>
          </p:cNvPicPr>
          <p:nvPr/>
        </p:nvPicPr>
        <p:blipFill>
          <a:blip r:embed="rId2"/>
          <a:srcRect l="-1956" t="35555" r="15892"/>
          <a:stretch>
            <a:fillRect/>
          </a:stretch>
        </p:blipFill>
        <p:spPr>
          <a:xfrm>
            <a:off x="1066800" y="4038600"/>
            <a:ext cx="3352800" cy="2209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  <p:sndAc>
      <p:stSnd>
        <p:snd r:embed="rId3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鱼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3352800"/>
            <a:ext cx="2409825" cy="310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3"/>
          <p:cNvSpPr txBox="1"/>
          <p:nvPr/>
        </p:nvSpPr>
        <p:spPr>
          <a:xfrm>
            <a:off x="6019800" y="4191000"/>
            <a:ext cx="990600" cy="579438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fish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4100" name="Picture 4" descr="b"/>
          <p:cNvPicPr>
            <a:picLocks noChangeAspect="1"/>
          </p:cNvPicPr>
          <p:nvPr/>
        </p:nvPicPr>
        <p:blipFill>
          <a:blip r:embed="rId2"/>
          <a:srcRect l="64322" t="29333" b="36000"/>
          <a:stretch>
            <a:fillRect/>
          </a:stretch>
        </p:blipFill>
        <p:spPr>
          <a:xfrm>
            <a:off x="2667000" y="457200"/>
            <a:ext cx="3886200" cy="281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  <p:sndAc>
      <p:stSnd>
        <p:snd r:embed="rId3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b"/>
          <p:cNvPicPr>
            <a:picLocks noChangeAspect="1"/>
          </p:cNvPicPr>
          <p:nvPr/>
        </p:nvPicPr>
        <p:blipFill>
          <a:blip r:embed="rId1"/>
          <a:srcRect t="64000" r="63818"/>
          <a:stretch>
            <a:fillRect/>
          </a:stretch>
        </p:blipFill>
        <p:spPr>
          <a:xfrm>
            <a:off x="2514600" y="457200"/>
            <a:ext cx="32004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女孩jpg"/>
          <p:cNvPicPr>
            <a:picLocks noChangeAspect="1"/>
          </p:cNvPicPr>
          <p:nvPr/>
        </p:nvPicPr>
        <p:blipFill>
          <a:blip r:embed="rId2"/>
          <a:srcRect b="6667"/>
          <a:stretch>
            <a:fillRect/>
          </a:stretch>
        </p:blipFill>
        <p:spPr>
          <a:xfrm>
            <a:off x="1066800" y="2971800"/>
            <a:ext cx="2933700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4876800" y="4267200"/>
            <a:ext cx="914400" cy="579438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girl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3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b"/>
          <p:cNvPicPr>
            <a:picLocks noChangeAspect="1"/>
          </p:cNvPicPr>
          <p:nvPr/>
        </p:nvPicPr>
        <p:blipFill>
          <a:blip r:embed="rId1"/>
          <a:srcRect l="64070" t="60063" b="10001"/>
          <a:stretch>
            <a:fillRect/>
          </a:stretch>
        </p:blipFill>
        <p:spPr>
          <a:xfrm>
            <a:off x="2438400" y="990600"/>
            <a:ext cx="3200400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冰淇淋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124200"/>
            <a:ext cx="2362200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4"/>
          <p:cNvSpPr txBox="1"/>
          <p:nvPr/>
        </p:nvSpPr>
        <p:spPr>
          <a:xfrm>
            <a:off x="4648200" y="3810000"/>
            <a:ext cx="18288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ice cream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3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J"/>
          <p:cNvPicPr>
            <a:picLocks noChangeAspect="1"/>
          </p:cNvPicPr>
          <p:nvPr/>
        </p:nvPicPr>
        <p:blipFill>
          <a:blip r:embed="rId1"/>
          <a:srcRect l="28999" t="26125" r="58089" b="56598"/>
          <a:stretch>
            <a:fillRect/>
          </a:stretch>
        </p:blipFill>
        <p:spPr>
          <a:xfrm>
            <a:off x="3352800" y="762000"/>
            <a:ext cx="24384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3" descr="果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733800"/>
            <a:ext cx="2971800" cy="2219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4"/>
          <p:cNvSpPr txBox="1"/>
          <p:nvPr/>
        </p:nvSpPr>
        <p:spPr>
          <a:xfrm>
            <a:off x="5334000" y="4038600"/>
            <a:ext cx="10668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juice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3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b"/>
          <p:cNvPicPr>
            <a:picLocks noChangeAspect="1"/>
          </p:cNvPicPr>
          <p:nvPr/>
        </p:nvPicPr>
        <p:blipFill>
          <a:blip r:embed="rId1"/>
          <a:srcRect l="33920" t="60667" r="31909"/>
          <a:stretch>
            <a:fillRect/>
          </a:stretch>
        </p:blipFill>
        <p:spPr>
          <a:xfrm>
            <a:off x="2514600" y="1143000"/>
            <a:ext cx="28956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3" descr="手jpg"/>
          <p:cNvPicPr>
            <a:picLocks noChangeAspect="1"/>
          </p:cNvPicPr>
          <p:nvPr/>
        </p:nvPicPr>
        <p:blipFill>
          <a:blip r:embed="rId2"/>
          <a:srcRect b="5882"/>
          <a:stretch>
            <a:fillRect/>
          </a:stretch>
        </p:blipFill>
        <p:spPr>
          <a:xfrm>
            <a:off x="1371600" y="3657600"/>
            <a:ext cx="27432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4"/>
          <p:cNvSpPr txBox="1"/>
          <p:nvPr/>
        </p:nvSpPr>
        <p:spPr>
          <a:xfrm>
            <a:off x="5715000" y="4038600"/>
            <a:ext cx="11430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hand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3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750" y="1628775"/>
            <a:ext cx="8229600" cy="5054600"/>
          </a:xfrm>
        </p:spPr>
        <p:txBody>
          <a:bodyPr vert="horz" wrap="square" lIns="91440" tIns="45720" rIns="91440" bIns="45720" numCol="1" rtlCol="0" anchor="t" anchorCtr="0" compatLnSpc="1"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ts val="52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Ee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: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e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gg 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e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ye 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e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ar</a:t>
            </a:r>
            <a:endParaRPr kumimoji="0" lang="zh-CN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ts val="52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  Ff: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f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ish 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f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ive 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f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our  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f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riend</a:t>
            </a:r>
            <a:endParaRPr kumimoji="0" lang="zh-CN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ts val="52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Gg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: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g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irl  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g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ood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g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o   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g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ood-bye</a:t>
            </a:r>
            <a:endParaRPr kumimoji="0" lang="zh-CN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ts val="52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Hh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: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h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and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h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is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h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e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h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ello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h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ow</a:t>
            </a:r>
            <a:endParaRPr kumimoji="0" lang="zh-CN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ts val="52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 Ii: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i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ce cream 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i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t   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i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s    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i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n</a:t>
            </a:r>
            <a:endParaRPr kumimoji="0" lang="zh-CN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ts val="52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Jj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: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j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uice      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j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eep</a:t>
            </a:r>
            <a:endParaRPr kumimoji="0" lang="zh-CN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2" name="内容占位符 3" descr="u=39356419,2450569240&amp;fm=52&amp;gp=0.jpg"/>
          <p:cNvPicPr>
            <a:picLocks noGrp="1" noChangeAspect="1"/>
          </p:cNvPicPr>
          <p:nvPr>
            <p:ph idx="1"/>
          </p:nvPr>
        </p:nvPicPr>
        <p:blipFill>
          <a:blip r:embed="rId1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39750" y="260350"/>
            <a:ext cx="2028825" cy="2095500"/>
          </a:xfrm>
        </p:spPr>
      </p:pic>
      <p:pic>
        <p:nvPicPr>
          <p:cNvPr id="10243" name="图片 4" descr="u=132286809,2018372333&amp;fm=23&amp;gp=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675" y="2060575"/>
            <a:ext cx="1500188" cy="150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5" descr="u=536927569,3863298031&amp;fm=23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" y="3214688"/>
            <a:ext cx="1500187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6" descr="u=919641761,1427816476&amp;fm=51&amp;gp=0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1863" y="981075"/>
            <a:ext cx="161925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7" descr="u=2099065068,258733312&amp;fm=52&amp;gp=0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288" y="2708275"/>
            <a:ext cx="1190625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8" descr="u=3400114107,260687265&amp;fm=52&amp;gp=0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38" y="2571750"/>
            <a:ext cx="1514475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9" descr="u=3892105594,3529677420&amp;fm=23&amp;gp=0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0" y="3786188"/>
            <a:ext cx="1281113" cy="2024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图片 10" descr="u=4159015457,1322392542&amp;fm=23&amp;gp=0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1938" y="4286250"/>
            <a:ext cx="1500187" cy="219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11" descr="u=2516574750,2995763165&amp;fm=51&amp;gp=0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5125" y="485775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  <p:sndAc>
      <p:stSnd>
        <p:snd r:embed="rId10" name="chimes.wav"/>
      </p:stSnd>
    </p:sndAc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</Words>
  <Application>WPS 演示</Application>
  <PresentationFormat>全屏显示(4:3)</PresentationFormat>
  <Paragraphs>28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Comic Sans MS</vt:lpstr>
      <vt:lpstr>Times New Roman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Unit 2  Lesson 8 Letters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Play a game: What’s missing?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cp:keywords> </cp:keywords>
  <dc:description> </dc:description>
  <dc:subject> </dc:subject>
  <cp:category> </cp:category>
  <cp:lastModifiedBy>上帝掷骰子吗</cp:lastModifiedBy>
  <cp:revision>7</cp:revision>
  <dcterms:created xsi:type="dcterms:W3CDTF">2012-09-26T11:20:00Z</dcterms:created>
  <dcterms:modified xsi:type="dcterms:W3CDTF">2023-09-30T15:45:03Z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8175380490204AABB3F50BB51E655E25_13</vt:lpwstr>
  </property>
  <property fmtid="{D5CDD505-2E9C-101B-9397-08002B2CF9AE}" pid="3" name="KSOProductBuildVer">
    <vt:lpwstr>2052-12.1.0.15374</vt:lpwstr>
  </property>
</Properties>
</file>