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2"/>
  </p:notesMasterIdLst>
  <p:sldIdLst>
    <p:sldId id="256" r:id="rId4"/>
    <p:sldId id="257" r:id="rId5"/>
    <p:sldId id="273" r:id="rId6"/>
    <p:sldId id="275" r:id="rId7"/>
    <p:sldId id="276" r:id="rId8"/>
    <p:sldId id="277" r:id="rId9"/>
    <p:sldId id="278" r:id="rId10"/>
    <p:sldId id="279" r:id="rId11"/>
    <p:sldId id="294" r:id="rId12"/>
    <p:sldId id="280" r:id="rId13"/>
    <p:sldId id="282" r:id="rId14"/>
    <p:sldId id="284" r:id="rId15"/>
    <p:sldId id="286" r:id="rId16"/>
    <p:sldId id="267" r:id="rId17"/>
    <p:sldId id="283" r:id="rId18"/>
    <p:sldId id="287" r:id="rId19"/>
    <p:sldId id="263" r:id="rId20"/>
    <p:sldId id="305"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71" userDrawn="1">
          <p15:clr>
            <a:srgbClr val="A4A3A4"/>
          </p15:clr>
        </p15:guide>
        <p15:guide id="2" pos="39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7314F"/>
    <a:srgbClr val="4040FF"/>
    <a:srgbClr val="FF00FF"/>
    <a:srgbClr val="00B4FF"/>
    <a:srgbClr val="ECECEC"/>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371"/>
        <p:guide pos="397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3.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9.png"/><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tags" Target="../tags/tag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7.jpe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5365115" cy="922020"/>
          </a:xfrm>
          <a:prstGeom prst="rect">
            <a:avLst/>
          </a:prstGeom>
          <a:noFill/>
        </p:spPr>
        <p:txBody>
          <a:bodyPr wrap="none" rtlCol="0">
            <a:spAutoFit/>
          </a:bodyPr>
          <a:lstStyle/>
          <a:p>
            <a:r>
              <a:rPr kumimoji="1" lang="zh-CN" altLang="en-US" sz="5400" b="1" dirty="0">
                <a:solidFill>
                  <a:srgbClr val="00B4FF"/>
                </a:solidFill>
              </a:rPr>
              <a:t>分数乘整数（</a:t>
            </a:r>
            <a:r>
              <a:rPr kumimoji="1" lang="en-US" altLang="zh-CN" sz="5400" b="1" dirty="0">
                <a:solidFill>
                  <a:srgbClr val="00B4FF"/>
                </a:solidFill>
              </a:rPr>
              <a:t>1</a:t>
            </a:r>
            <a:r>
              <a:rPr kumimoji="1" lang="zh-CN" altLang="en-US" sz="5400" b="1" dirty="0">
                <a:solidFill>
                  <a:srgbClr val="00B4FF"/>
                </a:solidFill>
              </a:rPr>
              <a:t>）</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2" name="组合 21"/>
          <p:cNvGrpSpPr/>
          <p:nvPr/>
        </p:nvGrpSpPr>
        <p:grpSpPr>
          <a:xfrm>
            <a:off x="3029585" y="631190"/>
            <a:ext cx="2021840" cy="1711325"/>
            <a:chOff x="2195" y="5695"/>
            <a:chExt cx="3184" cy="2581"/>
          </a:xfrm>
        </p:grpSpPr>
        <p:pic>
          <p:nvPicPr>
            <p:cNvPr id="18" name="图片 17" descr="t01e730652b89695098.webp"/>
            <p:cNvPicPr>
              <a:picLocks noChangeAspect="1"/>
            </p:cNvPicPr>
            <p:nvPr/>
          </p:nvPicPr>
          <p:blipFill>
            <a:blip r:embed="rId2"/>
            <a:srcRect r="10500" b="36733"/>
            <a:stretch>
              <a:fillRect/>
            </a:stretch>
          </p:blipFill>
          <p:spPr>
            <a:xfrm rot="11040000" flipV="1">
              <a:off x="2195" y="5695"/>
              <a:ext cx="3184" cy="2581"/>
            </a:xfrm>
            <a:prstGeom prst="rect">
              <a:avLst/>
            </a:prstGeom>
          </p:spPr>
        </p:pic>
        <p:pic>
          <p:nvPicPr>
            <p:cNvPr id="21" name="图片 20" descr="图片1"/>
            <p:cNvPicPr>
              <a:picLocks noChangeAspect="1"/>
            </p:cNvPicPr>
            <p:nvPr/>
          </p:nvPicPr>
          <p:blipFill>
            <a:blip r:embed="rId3"/>
            <a:srcRect l="81994"/>
            <a:stretch>
              <a:fillRect/>
            </a:stretch>
          </p:blipFill>
          <p:spPr>
            <a:xfrm rot="5400000">
              <a:off x="4620" y="7650"/>
              <a:ext cx="283" cy="592"/>
            </a:xfrm>
            <a:prstGeom prst="rect">
              <a:avLst/>
            </a:prstGeom>
          </p:spPr>
        </p:pic>
      </p:grpSp>
      <p:sp>
        <p:nvSpPr>
          <p:cNvPr id="3" name="圆角矩形 2"/>
          <p:cNvSpPr/>
          <p:nvPr/>
        </p:nvSpPr>
        <p:spPr>
          <a:xfrm>
            <a:off x="6075045" y="2259965"/>
            <a:ext cx="487045" cy="468000"/>
          </a:xfrm>
          <a:prstGeom prst="roundRect">
            <a:avLst/>
          </a:prstGeom>
          <a:solidFill>
            <a:srgbClr val="00B05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4" name="组合 83"/>
          <p:cNvGrpSpPr/>
          <p:nvPr/>
        </p:nvGrpSpPr>
        <p:grpSpPr>
          <a:xfrm>
            <a:off x="6755765" y="2368550"/>
            <a:ext cx="1148080" cy="824230"/>
            <a:chOff x="10672" y="4514"/>
            <a:chExt cx="1808" cy="1298"/>
          </a:xfrm>
        </p:grpSpPr>
        <p:sp>
          <p:nvSpPr>
            <p:cNvPr id="85" name="文本框 84"/>
            <p:cNvSpPr txBox="1"/>
            <p:nvPr/>
          </p:nvSpPr>
          <p:spPr>
            <a:xfrm>
              <a:off x="10672" y="4714"/>
              <a:ext cx="615" cy="822"/>
            </a:xfrm>
            <a:prstGeom prst="rect">
              <a:avLst/>
            </a:prstGeom>
            <a:noFill/>
          </p:spPr>
          <p:txBody>
            <a:bodyPr wrap="none" rtlCol="0">
              <a:spAutoFit/>
            </a:bodyPr>
            <a:p>
              <a:r>
                <a:rPr lang="en-US" altLang="zh-CN" sz="2800"/>
                <a:t>=</a:t>
              </a:r>
              <a:endParaRPr lang="en-US" altLang="zh-CN" sz="2800"/>
            </a:p>
          </p:txBody>
        </p:sp>
        <p:grpSp>
          <p:nvGrpSpPr>
            <p:cNvPr id="86" name="Group 6"/>
            <p:cNvGrpSpPr/>
            <p:nvPr/>
          </p:nvGrpSpPr>
          <p:grpSpPr>
            <a:xfrm>
              <a:off x="11572" y="4514"/>
              <a:ext cx="908" cy="1298"/>
              <a:chOff x="4876" y="2840"/>
              <a:chExt cx="363" cy="519"/>
            </a:xfrm>
          </p:grpSpPr>
          <p:sp>
            <p:nvSpPr>
              <p:cNvPr id="87"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88"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7" name="组合 6"/>
          <p:cNvGrpSpPr/>
          <p:nvPr/>
        </p:nvGrpSpPr>
        <p:grpSpPr>
          <a:xfrm>
            <a:off x="7385050" y="1116965"/>
            <a:ext cx="4230370" cy="802640"/>
            <a:chOff x="4756" y="6454"/>
            <a:chExt cx="6662" cy="1264"/>
          </a:xfrm>
        </p:grpSpPr>
        <p:grpSp>
          <p:nvGrpSpPr>
            <p:cNvPr id="64" name="组合 63"/>
            <p:cNvGrpSpPr/>
            <p:nvPr/>
          </p:nvGrpSpPr>
          <p:grpSpPr>
            <a:xfrm rot="0">
              <a:off x="4756" y="6454"/>
              <a:ext cx="5275" cy="1265"/>
              <a:chOff x="10439" y="4084"/>
              <a:chExt cx="6281" cy="3054"/>
            </a:xfrm>
          </p:grpSpPr>
          <p:sp>
            <p:nvSpPr>
              <p:cNvPr id="4" name="圆角矩形标注 3"/>
              <p:cNvSpPr/>
              <p:nvPr/>
            </p:nvSpPr>
            <p:spPr>
              <a:xfrm>
                <a:off x="10439" y="4084"/>
                <a:ext cx="6281" cy="3054"/>
              </a:xfrm>
              <a:prstGeom prst="wedgeRoundRectCallout">
                <a:avLst>
                  <a:gd name="adj1" fmla="val -60123"/>
                  <a:gd name="adj2" fmla="val 51581"/>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5" name="圆角矩形 4"/>
              <p:cNvSpPr/>
              <p:nvPr/>
            </p:nvSpPr>
            <p:spPr>
              <a:xfrm>
                <a:off x="10619" y="4420"/>
                <a:ext cx="5921" cy="232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矩形 5"/>
            <p:cNvSpPr/>
            <p:nvPr/>
          </p:nvSpPr>
          <p:spPr>
            <a:xfrm>
              <a:off x="5138" y="6460"/>
              <a:ext cx="6281"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en-US" sz="240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是怎样算来的呢？</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 name="组合 11"/>
          <p:cNvGrpSpPr/>
          <p:nvPr/>
        </p:nvGrpSpPr>
        <p:grpSpPr>
          <a:xfrm>
            <a:off x="2214880" y="1687830"/>
            <a:ext cx="792480" cy="499110"/>
            <a:chOff x="4897" y="5979"/>
            <a:chExt cx="1248" cy="786"/>
          </a:xfrm>
        </p:grpSpPr>
        <p:sp>
          <p:nvSpPr>
            <p:cNvPr id="10" name="圆角矩形 9"/>
            <p:cNvSpPr/>
            <p:nvPr/>
          </p:nvSpPr>
          <p:spPr>
            <a:xfrm>
              <a:off x="4897" y="5979"/>
              <a:ext cx="1200" cy="787"/>
            </a:xfrm>
            <a:prstGeom prst="roundRect">
              <a:avLst/>
            </a:prstGeom>
            <a:solidFill>
              <a:srgbClr val="FFFF00"/>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4897" y="6010"/>
              <a:ext cx="1248" cy="725"/>
            </a:xfrm>
            <a:prstGeom prst="rect">
              <a:avLst/>
            </a:prstGeom>
            <a:noFill/>
          </p:spPr>
          <p:txBody>
            <a:bodyPr wrap="none" rtlCol="0">
              <a:spAutoFit/>
            </a:bodyPr>
            <a:p>
              <a:r>
                <a:rPr lang="zh-CN" altLang="en-US" sz="2400">
                  <a:solidFill>
                    <a:srgbClr val="FF0000"/>
                  </a:solidFill>
                </a:rPr>
                <a:t>分子</a:t>
              </a:r>
              <a:endParaRPr lang="zh-CN" altLang="en-US" sz="2400">
                <a:solidFill>
                  <a:srgbClr val="FF0000"/>
                </a:solidFill>
              </a:endParaRPr>
            </a:p>
          </p:txBody>
        </p:sp>
      </p:grpSp>
      <p:grpSp>
        <p:nvGrpSpPr>
          <p:cNvPr id="13" name="组合 12"/>
          <p:cNvGrpSpPr/>
          <p:nvPr/>
        </p:nvGrpSpPr>
        <p:grpSpPr>
          <a:xfrm>
            <a:off x="3164205" y="1687830"/>
            <a:ext cx="792480" cy="499110"/>
            <a:chOff x="7064" y="6140"/>
            <a:chExt cx="1248" cy="786"/>
          </a:xfrm>
        </p:grpSpPr>
        <p:sp>
          <p:nvSpPr>
            <p:cNvPr id="11" name="圆角矩形 10"/>
            <p:cNvSpPr/>
            <p:nvPr/>
          </p:nvSpPr>
          <p:spPr>
            <a:xfrm>
              <a:off x="7064" y="6140"/>
              <a:ext cx="1200" cy="787"/>
            </a:xfrm>
            <a:prstGeom prst="roundRect">
              <a:avLst/>
            </a:prstGeom>
            <a:solidFill>
              <a:srgbClr val="FFFF00"/>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064" y="6171"/>
              <a:ext cx="1248" cy="725"/>
            </a:xfrm>
            <a:prstGeom prst="rect">
              <a:avLst/>
            </a:prstGeom>
            <a:noFill/>
          </p:spPr>
          <p:txBody>
            <a:bodyPr wrap="none" rtlCol="0">
              <a:spAutoFit/>
            </a:bodyPr>
            <a:p>
              <a:r>
                <a:rPr lang="zh-CN" altLang="en-US" sz="2400">
                  <a:solidFill>
                    <a:srgbClr val="FF0000"/>
                  </a:solidFill>
                </a:rPr>
                <a:t>整数</a:t>
              </a:r>
              <a:endParaRPr lang="zh-CN" altLang="en-US" sz="2400">
                <a:solidFill>
                  <a:srgbClr val="FF0000"/>
                </a:solidFill>
              </a:endParaRPr>
            </a:p>
          </p:txBody>
        </p:sp>
      </p:grpSp>
      <p:sp>
        <p:nvSpPr>
          <p:cNvPr id="71" name="AutoShape 48"/>
          <p:cNvSpPr/>
          <p:nvPr/>
        </p:nvSpPr>
        <p:spPr bwMode="auto">
          <a:xfrm rot="16200000" flipV="1">
            <a:off x="2900045" y="944245"/>
            <a:ext cx="295910" cy="998220"/>
          </a:xfrm>
          <a:prstGeom prst="rightBrace">
            <a:avLst>
              <a:gd name="adj1" fmla="val 49881"/>
              <a:gd name="adj2" fmla="val 50000"/>
            </a:avLst>
          </a:prstGeom>
          <a:noFill/>
          <a:ln w="25400">
            <a:solidFill>
              <a:srgbClr val="0000FF"/>
            </a:solidFill>
            <a:round/>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000" b="1">
              <a:latin typeface="+mn-lt"/>
              <a:ea typeface="+mn-ea"/>
              <a:cs typeface="+mn-ea"/>
              <a:sym typeface="+mn-lt"/>
            </a:endParaRPr>
          </a:p>
        </p:txBody>
      </p:sp>
      <p:grpSp>
        <p:nvGrpSpPr>
          <p:cNvPr id="15" name="组合 14"/>
          <p:cNvGrpSpPr/>
          <p:nvPr/>
        </p:nvGrpSpPr>
        <p:grpSpPr>
          <a:xfrm>
            <a:off x="4606290" y="1217295"/>
            <a:ext cx="492125" cy="504190"/>
            <a:chOff x="4897" y="5972"/>
            <a:chExt cx="775" cy="794"/>
          </a:xfrm>
        </p:grpSpPr>
        <p:sp>
          <p:nvSpPr>
            <p:cNvPr id="17" name="圆角矩形 16"/>
            <p:cNvSpPr/>
            <p:nvPr/>
          </p:nvSpPr>
          <p:spPr>
            <a:xfrm>
              <a:off x="4897" y="5979"/>
              <a:ext cx="768" cy="787"/>
            </a:xfrm>
            <a:prstGeom prst="roundRect">
              <a:avLst/>
            </a:prstGeom>
            <a:solidFill>
              <a:srgbClr val="FFFF00"/>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4904" y="5972"/>
              <a:ext cx="768" cy="725"/>
            </a:xfrm>
            <a:prstGeom prst="rect">
              <a:avLst/>
            </a:prstGeom>
            <a:noFill/>
          </p:spPr>
          <p:txBody>
            <a:bodyPr wrap="none" rtlCol="0">
              <a:spAutoFit/>
            </a:bodyPr>
            <a:p>
              <a:r>
                <a:rPr lang="zh-CN" altLang="en-US" sz="2400">
                  <a:solidFill>
                    <a:srgbClr val="FF0000"/>
                  </a:solidFill>
                </a:rPr>
                <a:t>积</a:t>
              </a:r>
              <a:endParaRPr lang="zh-CN" altLang="en-US" sz="2400">
                <a:solidFill>
                  <a:srgbClr val="FF0000"/>
                </a:solidFill>
              </a:endParaRPr>
            </a:p>
          </p:txBody>
        </p:sp>
      </p:grpSp>
      <p:grpSp>
        <p:nvGrpSpPr>
          <p:cNvPr id="26" name="组合 25"/>
          <p:cNvGrpSpPr/>
          <p:nvPr/>
        </p:nvGrpSpPr>
        <p:grpSpPr>
          <a:xfrm>
            <a:off x="4679315" y="1610995"/>
            <a:ext cx="2016760" cy="625483"/>
            <a:chOff x="11271" y="5161"/>
            <a:chExt cx="3184" cy="1518"/>
          </a:xfrm>
        </p:grpSpPr>
        <p:pic>
          <p:nvPicPr>
            <p:cNvPr id="24" name="图片 23" descr="t01e730652b89695098.webp"/>
            <p:cNvPicPr>
              <a:picLocks noChangeAspect="1"/>
            </p:cNvPicPr>
            <p:nvPr/>
          </p:nvPicPr>
          <p:blipFill>
            <a:blip r:embed="rId2"/>
            <a:srcRect r="10500" b="64833"/>
            <a:stretch>
              <a:fillRect/>
            </a:stretch>
          </p:blipFill>
          <p:spPr>
            <a:xfrm rot="10440000" flipV="1">
              <a:off x="11271" y="5161"/>
              <a:ext cx="3184" cy="1498"/>
            </a:xfrm>
            <a:prstGeom prst="rect">
              <a:avLst/>
            </a:prstGeom>
          </p:spPr>
        </p:pic>
        <p:pic>
          <p:nvPicPr>
            <p:cNvPr id="25" name="图片 24" descr="图片1"/>
            <p:cNvPicPr>
              <a:picLocks noChangeAspect="1"/>
            </p:cNvPicPr>
            <p:nvPr/>
          </p:nvPicPr>
          <p:blipFill>
            <a:blip r:embed="rId3"/>
            <a:srcRect l="81994"/>
            <a:stretch>
              <a:fillRect/>
            </a:stretch>
          </p:blipFill>
          <p:spPr>
            <a:xfrm rot="3180000">
              <a:off x="13720" y="6235"/>
              <a:ext cx="295" cy="592"/>
            </a:xfrm>
            <a:prstGeom prst="rect">
              <a:avLst/>
            </a:prstGeom>
          </p:spPr>
        </p:pic>
      </p:grpSp>
      <p:grpSp>
        <p:nvGrpSpPr>
          <p:cNvPr id="27" name="组合 26"/>
          <p:cNvGrpSpPr/>
          <p:nvPr/>
        </p:nvGrpSpPr>
        <p:grpSpPr>
          <a:xfrm>
            <a:off x="6002020" y="1421130"/>
            <a:ext cx="792480" cy="499745"/>
            <a:chOff x="7064" y="6140"/>
            <a:chExt cx="1248" cy="787"/>
          </a:xfrm>
        </p:grpSpPr>
        <p:sp>
          <p:nvSpPr>
            <p:cNvPr id="29" name="圆角矩形 28"/>
            <p:cNvSpPr/>
            <p:nvPr/>
          </p:nvSpPr>
          <p:spPr>
            <a:xfrm>
              <a:off x="7064" y="6140"/>
              <a:ext cx="1200" cy="787"/>
            </a:xfrm>
            <a:prstGeom prst="roundRect">
              <a:avLst/>
            </a:prstGeom>
            <a:solidFill>
              <a:srgbClr val="FFFF00"/>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7064" y="6171"/>
              <a:ext cx="1248" cy="725"/>
            </a:xfrm>
            <a:prstGeom prst="rect">
              <a:avLst/>
            </a:prstGeom>
            <a:noFill/>
          </p:spPr>
          <p:txBody>
            <a:bodyPr wrap="none" rtlCol="0">
              <a:spAutoFit/>
            </a:bodyPr>
            <a:p>
              <a:r>
                <a:rPr lang="zh-CN" altLang="en-US" sz="2400">
                  <a:solidFill>
                    <a:srgbClr val="FF0000"/>
                  </a:solidFill>
                </a:rPr>
                <a:t>分子</a:t>
              </a:r>
              <a:endParaRPr lang="zh-CN" altLang="en-US" sz="2400">
                <a:solidFill>
                  <a:srgbClr val="FF0000"/>
                </a:solidFill>
              </a:endParaRPr>
            </a:p>
          </p:txBody>
        </p:sp>
      </p:grpSp>
      <p:grpSp>
        <p:nvGrpSpPr>
          <p:cNvPr id="30" name="组合 29"/>
          <p:cNvGrpSpPr/>
          <p:nvPr/>
        </p:nvGrpSpPr>
        <p:grpSpPr>
          <a:xfrm flipV="1">
            <a:off x="2259179" y="3174612"/>
            <a:ext cx="4690110" cy="1033401"/>
            <a:chOff x="11264" y="5162"/>
            <a:chExt cx="3184" cy="1347"/>
          </a:xfrm>
        </p:grpSpPr>
        <p:pic>
          <p:nvPicPr>
            <p:cNvPr id="31" name="图片 30" descr="t01e730652b89695098.webp"/>
            <p:cNvPicPr>
              <a:picLocks noChangeAspect="1"/>
            </p:cNvPicPr>
            <p:nvPr/>
          </p:nvPicPr>
          <p:blipFill>
            <a:blip r:embed="rId2"/>
            <a:srcRect r="10500" b="64833"/>
            <a:stretch>
              <a:fillRect/>
            </a:stretch>
          </p:blipFill>
          <p:spPr>
            <a:xfrm rot="10440000" flipV="1">
              <a:off x="11264" y="5162"/>
              <a:ext cx="3184" cy="1240"/>
            </a:xfrm>
            <a:prstGeom prst="rect">
              <a:avLst/>
            </a:prstGeom>
          </p:spPr>
        </p:pic>
        <p:pic>
          <p:nvPicPr>
            <p:cNvPr id="32" name="图片 31" descr="图片1"/>
            <p:cNvPicPr>
              <a:picLocks noChangeAspect="1"/>
            </p:cNvPicPr>
            <p:nvPr/>
          </p:nvPicPr>
          <p:blipFill>
            <a:blip r:embed="rId3"/>
            <a:srcRect l="81994"/>
            <a:stretch>
              <a:fillRect/>
            </a:stretch>
          </p:blipFill>
          <p:spPr>
            <a:xfrm rot="3480000">
              <a:off x="13661" y="6150"/>
              <a:ext cx="382" cy="335"/>
            </a:xfrm>
            <a:prstGeom prst="rect">
              <a:avLst/>
            </a:prstGeom>
          </p:spPr>
        </p:pic>
      </p:grpSp>
      <p:grpSp>
        <p:nvGrpSpPr>
          <p:cNvPr id="33" name="组合 32"/>
          <p:cNvGrpSpPr/>
          <p:nvPr/>
        </p:nvGrpSpPr>
        <p:grpSpPr>
          <a:xfrm>
            <a:off x="3752215" y="3970655"/>
            <a:ext cx="1402080" cy="499745"/>
            <a:chOff x="7064" y="6140"/>
            <a:chExt cx="2208" cy="787"/>
          </a:xfrm>
        </p:grpSpPr>
        <p:sp>
          <p:nvSpPr>
            <p:cNvPr id="35" name="圆角矩形 34"/>
            <p:cNvSpPr/>
            <p:nvPr/>
          </p:nvSpPr>
          <p:spPr>
            <a:xfrm>
              <a:off x="7064" y="6140"/>
              <a:ext cx="2207" cy="787"/>
            </a:xfrm>
            <a:prstGeom prst="roundRect">
              <a:avLst/>
            </a:prstGeom>
            <a:solidFill>
              <a:srgbClr val="FFFF00"/>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7064" y="6171"/>
              <a:ext cx="2208" cy="725"/>
            </a:xfrm>
            <a:prstGeom prst="rect">
              <a:avLst/>
            </a:prstGeom>
            <a:noFill/>
          </p:spPr>
          <p:txBody>
            <a:bodyPr wrap="none" rtlCol="0">
              <a:spAutoFit/>
            </a:bodyPr>
            <a:p>
              <a:r>
                <a:rPr lang="zh-CN" altLang="en-US" sz="2400">
                  <a:solidFill>
                    <a:srgbClr val="FF0000"/>
                  </a:solidFill>
                </a:rPr>
                <a:t>分母不变</a:t>
              </a:r>
              <a:endParaRPr lang="zh-CN" altLang="en-US" sz="2400">
                <a:solidFill>
                  <a:srgbClr val="FF0000"/>
                </a:solidFill>
              </a:endParaRPr>
            </a:p>
          </p:txBody>
        </p:sp>
      </p:grpSp>
      <p:grpSp>
        <p:nvGrpSpPr>
          <p:cNvPr id="41" name="组合 40"/>
          <p:cNvGrpSpPr/>
          <p:nvPr/>
        </p:nvGrpSpPr>
        <p:grpSpPr>
          <a:xfrm>
            <a:off x="6160135" y="3352025"/>
            <a:ext cx="4186555" cy="1344980"/>
            <a:chOff x="10236" y="5334"/>
            <a:chExt cx="6593" cy="2519"/>
          </a:xfrm>
        </p:grpSpPr>
        <p:grpSp>
          <p:nvGrpSpPr>
            <p:cNvPr id="37" name="组合 36"/>
            <p:cNvGrpSpPr/>
            <p:nvPr/>
          </p:nvGrpSpPr>
          <p:grpSpPr>
            <a:xfrm rot="0">
              <a:off x="10236" y="5388"/>
              <a:ext cx="6396" cy="2465"/>
              <a:chOff x="10439" y="3412"/>
              <a:chExt cx="6281" cy="3054"/>
            </a:xfrm>
          </p:grpSpPr>
          <p:sp>
            <p:nvSpPr>
              <p:cNvPr id="38" name="圆角矩形标注 37"/>
              <p:cNvSpPr/>
              <p:nvPr/>
            </p:nvSpPr>
            <p:spPr>
              <a:xfrm>
                <a:off x="10439" y="3412"/>
                <a:ext cx="6281" cy="3054"/>
              </a:xfrm>
              <a:prstGeom prst="wedgeRoundRectCallout">
                <a:avLst>
                  <a:gd name="adj1" fmla="val -38273"/>
                  <a:gd name="adj2" fmla="val -69626"/>
                  <a:gd name="adj3" fmla="val 16667"/>
                </a:avLst>
              </a:prstGeom>
              <a:noFill/>
              <a:ln>
                <a:solidFill>
                  <a:schemeClr val="accent3">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39" name="圆角矩形 38"/>
              <p:cNvSpPr/>
              <p:nvPr/>
            </p:nvSpPr>
            <p:spPr>
              <a:xfrm>
                <a:off x="10619" y="3569"/>
                <a:ext cx="5921" cy="2666"/>
              </a:xfrm>
              <a:prstGeom prst="roundRect">
                <a:avLst/>
              </a:prstGeom>
              <a:solidFill>
                <a:schemeClr val="accent3">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矩形 39"/>
            <p:cNvSpPr/>
            <p:nvPr/>
          </p:nvSpPr>
          <p:spPr>
            <a:xfrm>
              <a:off x="10548" y="5334"/>
              <a:ext cx="6281" cy="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en-US" sz="2400" dirty="0">
                  <a:cs typeface="+mn-ea"/>
                  <a:sym typeface="+mn-lt"/>
                </a:rPr>
                <a:t>乘得的积是不是最简分数？应该怎么办？</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3" name="组合 42"/>
          <p:cNvGrpSpPr/>
          <p:nvPr/>
        </p:nvGrpSpPr>
        <p:grpSpPr>
          <a:xfrm>
            <a:off x="1370965" y="5437505"/>
            <a:ext cx="8633460" cy="543560"/>
            <a:chOff x="4808" y="2070"/>
            <a:chExt cx="10666" cy="1207"/>
          </a:xfrm>
          <a:effectLst>
            <a:outerShdw blurRad="76200" dir="13500000" sy="23000" kx="1200000" algn="br" rotWithShape="0">
              <a:prstClr val="black">
                <a:alpha val="20000"/>
              </a:prstClr>
            </a:outerShdw>
          </a:effectLst>
        </p:grpSpPr>
        <p:sp>
          <p:nvSpPr>
            <p:cNvPr id="44" name="圆角矩形 43"/>
            <p:cNvSpPr/>
            <p:nvPr/>
          </p:nvSpPr>
          <p:spPr>
            <a:xfrm>
              <a:off x="4808" y="2070"/>
              <a:ext cx="10666" cy="1207"/>
            </a:xfrm>
            <a:prstGeom prst="roundRect">
              <a:avLst/>
            </a:prstGeom>
            <a:solidFill>
              <a:schemeClr val="accent2">
                <a:lumMod val="60000"/>
                <a:lumOff val="40000"/>
              </a:schemeClr>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4938" y="2127"/>
              <a:ext cx="10505" cy="1022"/>
            </a:xfrm>
            <a:prstGeom prst="rect">
              <a:avLst/>
            </a:prstGeom>
            <a:noFill/>
          </p:spPr>
          <p:txBody>
            <a:bodyPr wrap="square" rtlCol="0">
              <a:spAutoFit/>
            </a:bodyPr>
            <a:p>
              <a:pPr lvl="0" fontAlgn="base">
                <a:spcBef>
                  <a:spcPct val="0"/>
                </a:spcBef>
                <a:spcAft>
                  <a:spcPct val="0"/>
                </a:spcAft>
              </a:pPr>
              <a:r>
                <a:rPr lang="zh-CN" altLang="en-US" sz="2400" dirty="0">
                  <a:latin typeface="微软雅黑" panose="020B0503020204020204" pitchFamily="34" charset="-122"/>
                  <a:ea typeface="微软雅黑" panose="020B0503020204020204" pitchFamily="34" charset="-122"/>
                  <a:sym typeface="+mn-lt"/>
                </a:rPr>
                <a:t>分数乘整数，用分数的分子和整数相乘的积作分子，分母不变。</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7" name="文本框 46"/>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8" name="组合 47"/>
          <p:cNvGrpSpPr/>
          <p:nvPr/>
        </p:nvGrpSpPr>
        <p:grpSpPr>
          <a:xfrm>
            <a:off x="2364105" y="2364105"/>
            <a:ext cx="1359535" cy="824230"/>
            <a:chOff x="2343" y="5347"/>
            <a:chExt cx="2141" cy="1298"/>
          </a:xfrm>
        </p:grpSpPr>
        <p:grpSp>
          <p:nvGrpSpPr>
            <p:cNvPr id="49" name="Group 6"/>
            <p:cNvGrpSpPr/>
            <p:nvPr/>
          </p:nvGrpSpPr>
          <p:grpSpPr>
            <a:xfrm rot="0">
              <a:off x="2343" y="5347"/>
              <a:ext cx="908" cy="1298"/>
              <a:chOff x="4876" y="2840"/>
              <a:chExt cx="363" cy="519"/>
            </a:xfrm>
          </p:grpSpPr>
          <p:sp>
            <p:nvSpPr>
              <p:cNvPr id="50"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51"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52" name="文本框 51"/>
            <p:cNvSpPr txBox="1"/>
            <p:nvPr/>
          </p:nvSpPr>
          <p:spPr>
            <a:xfrm>
              <a:off x="3002" y="5533"/>
              <a:ext cx="1482" cy="822"/>
            </a:xfrm>
            <a:prstGeom prst="rect">
              <a:avLst/>
            </a:prstGeom>
            <a:noFill/>
          </p:spPr>
          <p:txBody>
            <a:bodyPr wrap="none" rtlCol="0">
              <a:spAutoFit/>
            </a:bodyPr>
            <a:p>
              <a:r>
                <a:rPr lang="en-US" altLang="zh-CN" sz="2800">
                  <a:latin typeface="Arial" panose="020B0604020202020204" pitchFamily="34" charset="0"/>
                  <a:cs typeface="Arial" panose="020B0604020202020204" pitchFamily="34" charset="0"/>
                </a:rPr>
                <a:t> ×  3</a:t>
              </a:r>
              <a:endParaRPr lang="en-US" altLang="zh-CN" sz="2800">
                <a:latin typeface="Arial" panose="020B0604020202020204" pitchFamily="34" charset="0"/>
                <a:cs typeface="Arial" panose="020B0604020202020204" pitchFamily="34" charset="0"/>
              </a:endParaRPr>
            </a:p>
          </p:txBody>
        </p:sp>
      </p:grpSp>
      <p:grpSp>
        <p:nvGrpSpPr>
          <p:cNvPr id="53" name="组合 52"/>
          <p:cNvGrpSpPr/>
          <p:nvPr/>
        </p:nvGrpSpPr>
        <p:grpSpPr>
          <a:xfrm>
            <a:off x="3742690" y="2388235"/>
            <a:ext cx="1863725" cy="824230"/>
            <a:chOff x="12765" y="3265"/>
            <a:chExt cx="2935" cy="1298"/>
          </a:xfrm>
        </p:grpSpPr>
        <p:sp>
          <p:nvSpPr>
            <p:cNvPr id="66" name="文本框 65"/>
            <p:cNvSpPr txBox="1"/>
            <p:nvPr/>
          </p:nvSpPr>
          <p:spPr>
            <a:xfrm>
              <a:off x="12765" y="3446"/>
              <a:ext cx="771" cy="822"/>
            </a:xfrm>
            <a:prstGeom prst="rect">
              <a:avLst/>
            </a:prstGeom>
            <a:noFill/>
          </p:spPr>
          <p:txBody>
            <a:bodyPr wrap="none" rtlCol="0">
              <a:spAutoFit/>
            </a:bodyPr>
            <a:p>
              <a:r>
                <a:rPr lang="en-US" altLang="zh-CN" sz="2800"/>
                <a:t>= </a:t>
              </a:r>
              <a:endParaRPr lang="en-US" altLang="zh-CN" sz="2800"/>
            </a:p>
          </p:txBody>
        </p:sp>
        <p:grpSp>
          <p:nvGrpSpPr>
            <p:cNvPr id="67" name="Group 6"/>
            <p:cNvGrpSpPr/>
            <p:nvPr/>
          </p:nvGrpSpPr>
          <p:grpSpPr>
            <a:xfrm>
              <a:off x="13532" y="3265"/>
              <a:ext cx="2168" cy="1298"/>
              <a:chOff x="4876" y="2840"/>
              <a:chExt cx="867" cy="519"/>
            </a:xfrm>
          </p:grpSpPr>
          <p:sp>
            <p:nvSpPr>
              <p:cNvPr id="68" name="Text Box 7"/>
              <p:cNvSpPr txBox="1"/>
              <p:nvPr/>
            </p:nvSpPr>
            <p:spPr>
              <a:xfrm>
                <a:off x="4876" y="2840"/>
                <a:ext cx="86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  </a:t>
                </a:r>
                <a:r>
                  <a:rPr lang="en-US" altLang="zh-CN" sz="2800">
                    <a:latin typeface="Arial" panose="020B0604020202020204" pitchFamily="34" charset="0"/>
                    <a:cs typeface="Arial" panose="020B0604020202020204" pitchFamily="34" charset="0"/>
                    <a:sym typeface="+mn-ea"/>
                  </a:rPr>
                  <a:t>×  3</a:t>
                </a:r>
                <a:endParaRPr lang="en-US" altLang="zh-CN" sz="2800">
                  <a:latin typeface="Arial" panose="020B0604020202020204" pitchFamily="34" charset="0"/>
                  <a:cs typeface="Arial" panose="020B0604020202020204" pitchFamily="34" charset="0"/>
                </a:endParaRPr>
              </a:p>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p:txBody>
          </p:sp>
          <p:sp>
            <p:nvSpPr>
              <p:cNvPr id="69" name="Line 8"/>
              <p:cNvSpPr/>
              <p:nvPr/>
            </p:nvSpPr>
            <p:spPr>
              <a:xfrm>
                <a:off x="4972" y="3070"/>
                <a:ext cx="680" cy="0"/>
              </a:xfrm>
              <a:prstGeom prst="line">
                <a:avLst/>
              </a:prstGeom>
              <a:ln w="19050" cap="flat" cmpd="sng">
                <a:solidFill>
                  <a:schemeClr val="tx1"/>
                </a:solidFill>
                <a:prstDash val="solid"/>
                <a:headEnd type="none" w="med" len="med"/>
                <a:tailEnd type="none" w="med" len="med"/>
              </a:ln>
            </p:spPr>
          </p:sp>
        </p:grpSp>
      </p:grpSp>
      <p:grpSp>
        <p:nvGrpSpPr>
          <p:cNvPr id="81" name="组合 80"/>
          <p:cNvGrpSpPr/>
          <p:nvPr/>
        </p:nvGrpSpPr>
        <p:grpSpPr>
          <a:xfrm>
            <a:off x="5619750" y="2376805"/>
            <a:ext cx="1087755" cy="824230"/>
            <a:chOff x="10767" y="4514"/>
            <a:chExt cx="1713" cy="1298"/>
          </a:xfrm>
        </p:grpSpPr>
        <p:sp>
          <p:nvSpPr>
            <p:cNvPr id="82" name="文本框 81"/>
            <p:cNvSpPr txBox="1"/>
            <p:nvPr/>
          </p:nvSpPr>
          <p:spPr>
            <a:xfrm>
              <a:off x="10767" y="4695"/>
              <a:ext cx="615" cy="822"/>
            </a:xfrm>
            <a:prstGeom prst="rect">
              <a:avLst/>
            </a:prstGeom>
            <a:noFill/>
          </p:spPr>
          <p:txBody>
            <a:bodyPr wrap="none" rtlCol="0">
              <a:spAutoFit/>
            </a:bodyPr>
            <a:p>
              <a:r>
                <a:rPr lang="en-US" altLang="zh-CN" sz="2800"/>
                <a:t>=</a:t>
              </a:r>
              <a:endParaRPr lang="en-US" altLang="zh-CN" sz="2800"/>
            </a:p>
          </p:txBody>
        </p:sp>
        <p:grpSp>
          <p:nvGrpSpPr>
            <p:cNvPr id="83" name="Group 6"/>
            <p:cNvGrpSpPr/>
            <p:nvPr/>
          </p:nvGrpSpPr>
          <p:grpSpPr>
            <a:xfrm>
              <a:off x="11527" y="4514"/>
              <a:ext cx="953" cy="1298"/>
              <a:chOff x="4858" y="2840"/>
              <a:chExt cx="381" cy="519"/>
            </a:xfrm>
          </p:grpSpPr>
          <p:sp>
            <p:nvSpPr>
              <p:cNvPr id="8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90" name="Line 8"/>
              <p:cNvSpPr/>
              <p:nvPr/>
            </p:nvSpPr>
            <p:spPr>
              <a:xfrm>
                <a:off x="4858" y="3070"/>
                <a:ext cx="272" cy="0"/>
              </a:xfrm>
              <a:prstGeom prst="line">
                <a:avLst/>
              </a:prstGeom>
              <a:ln w="19050" cap="flat" cmpd="sng">
                <a:solidFill>
                  <a:schemeClr val="tx1"/>
                </a:solidFill>
                <a:prstDash val="solid"/>
                <a:headEnd type="none" w="med" len="med"/>
                <a:tailEnd type="none" w="med" len="med"/>
              </a:ln>
            </p:spPr>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p:tgtEl>
                                          <p:spTgt spid="12"/>
                                        </p:tgtEl>
                                        <p:attrNameLst>
                                          <p:attrName>ppt_y</p:attrName>
                                        </p:attrNameLst>
                                      </p:cBhvr>
                                      <p:tavLst>
                                        <p:tav tm="0">
                                          <p:val>
                                            <p:strVal val="#ppt_y+#ppt_h*1.125000"/>
                                          </p:val>
                                        </p:tav>
                                        <p:tav tm="100000">
                                          <p:val>
                                            <p:strVal val="#ppt_y"/>
                                          </p:val>
                                        </p:tav>
                                      </p:tavLst>
                                    </p:anim>
                                    <p:animEffect transition="in" filter="wipe(up)">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ppt_y</p:attrName>
                                        </p:attrNameLst>
                                      </p:cBhvr>
                                      <p:tavLst>
                                        <p:tav tm="0">
                                          <p:val>
                                            <p:strVal val="#ppt_y+#ppt_h*1.125000"/>
                                          </p:val>
                                        </p:tav>
                                        <p:tav tm="100000">
                                          <p:val>
                                            <p:strVal val="#ppt_y"/>
                                          </p:val>
                                        </p:tav>
                                      </p:tavLst>
                                    </p:anim>
                                    <p:animEffect transition="in" filter="wipe(up)">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wipe(down)">
                                      <p:cBhvr>
                                        <p:cTn id="30" dur="500"/>
                                        <p:tgtEl>
                                          <p:spTgt spid="7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ppt_y</p:attrName>
                                        </p:attrNameLst>
                                      </p:cBhvr>
                                      <p:tavLst>
                                        <p:tav tm="0">
                                          <p:val>
                                            <p:strVal val="#ppt_y+#ppt_h*1.125000"/>
                                          </p:val>
                                        </p:tav>
                                        <p:tav tm="100000">
                                          <p:val>
                                            <p:strVal val="#ppt_y"/>
                                          </p:val>
                                        </p:tav>
                                      </p:tavLst>
                                    </p:anim>
                                    <p:animEffect transition="in" filter="wipe(up)">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p:tgtEl>
                                          <p:spTgt spid="27"/>
                                        </p:tgtEl>
                                        <p:attrNameLst>
                                          <p:attrName>ppt_y</p:attrName>
                                        </p:attrNameLst>
                                      </p:cBhvr>
                                      <p:tavLst>
                                        <p:tav tm="0">
                                          <p:val>
                                            <p:strVal val="#ppt_y+#ppt_h*1.125000"/>
                                          </p:val>
                                        </p:tav>
                                        <p:tav tm="100000">
                                          <p:val>
                                            <p:strVal val="#ppt_y"/>
                                          </p:val>
                                        </p:tav>
                                      </p:tavLst>
                                    </p:anim>
                                    <p:animEffect transition="in" filter="wipe(up)">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nodeType="click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500"/>
                                        <p:tgtEl>
                                          <p:spTgt spid="33"/>
                                        </p:tgtEl>
                                        <p:attrNameLst>
                                          <p:attrName>ppt_y</p:attrName>
                                        </p:attrNameLst>
                                      </p:cBhvr>
                                      <p:tavLst>
                                        <p:tav tm="0">
                                          <p:val>
                                            <p:strVal val="#ppt_y+#ppt_h*1.125000"/>
                                          </p:val>
                                        </p:tav>
                                        <p:tav tm="100000">
                                          <p:val>
                                            <p:strVal val="#ppt_y"/>
                                          </p:val>
                                        </p:tav>
                                      </p:tavLst>
                                    </p:anim>
                                    <p:animEffect transition="in" filter="wipe(up)">
                                      <p:cBhvr>
                                        <p:cTn id="63" dur="500"/>
                                        <p:tgtEl>
                                          <p:spTgt spid="33"/>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ppt_w</p:attrName>
                                        </p:attrNameLst>
                                      </p:cBhvr>
                                      <p:tavLst>
                                        <p:tav tm="0">
                                          <p:val>
                                            <p:fltVal val="0"/>
                                          </p:val>
                                        </p:tav>
                                        <p:tav tm="100000">
                                          <p:val>
                                            <p:strVal val="#ppt_w"/>
                                          </p:val>
                                        </p:tav>
                                      </p:tavLst>
                                    </p:anim>
                                    <p:anim calcmode="lin" valueType="num">
                                      <p:cBhvr>
                                        <p:cTn id="69" dur="500" fill="hold"/>
                                        <p:tgtEl>
                                          <p:spTgt spid="43"/>
                                        </p:tgtEl>
                                        <p:attrNameLst>
                                          <p:attrName>ppt_h</p:attrName>
                                        </p:attrNameLst>
                                      </p:cBhvr>
                                      <p:tavLst>
                                        <p:tav tm="0">
                                          <p:val>
                                            <p:fltVal val="0"/>
                                          </p:val>
                                        </p:tav>
                                        <p:tav tm="100000">
                                          <p:val>
                                            <p:strVal val="#ppt_h"/>
                                          </p:val>
                                        </p:tav>
                                      </p:tavLst>
                                    </p:anim>
                                    <p:animEffect transition="in" filter="fade">
                                      <p:cBhvr>
                                        <p:cTn id="70" dur="500"/>
                                        <p:tgtEl>
                                          <p:spTgt spid="43"/>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barn(inVertical)">
                                      <p:cBhvr>
                                        <p:cTn id="75" dur="500"/>
                                        <p:tgtEl>
                                          <p:spTgt spid="4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84"/>
                                        </p:tgtEl>
                                        <p:attrNameLst>
                                          <p:attrName>style.visibility</p:attrName>
                                        </p:attrNameLst>
                                      </p:cBhvr>
                                      <p:to>
                                        <p:strVal val="visible"/>
                                      </p:to>
                                    </p:set>
                                    <p:animEffect transition="in" filter="wipe(left)">
                                      <p:cBhvr>
                                        <p:cTn id="8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780415" y="956310"/>
            <a:ext cx="2423160" cy="1661160"/>
            <a:chOff x="5446" y="7439"/>
            <a:chExt cx="3816" cy="2616"/>
          </a:xfrm>
        </p:grpSpPr>
        <p:pic>
          <p:nvPicPr>
            <p:cNvPr id="5" name="图片 4" descr="t01474766d42b706ee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446" y="7439"/>
              <a:ext cx="3816" cy="2616"/>
            </a:xfrm>
            <a:prstGeom prst="rect">
              <a:avLst/>
            </a:prstGeom>
          </p:spPr>
        </p:pic>
        <p:sp>
          <p:nvSpPr>
            <p:cNvPr id="8" name="文本框 7"/>
            <p:cNvSpPr txBox="1"/>
            <p:nvPr/>
          </p:nvSpPr>
          <p:spPr>
            <a:xfrm>
              <a:off x="6365" y="8473"/>
              <a:ext cx="2688" cy="725"/>
            </a:xfrm>
            <a:prstGeom prst="rect">
              <a:avLst/>
            </a:prstGeom>
            <a:noFill/>
          </p:spPr>
          <p:txBody>
            <a:bodyPr wrap="none" rtlCol="0">
              <a:spAutoFit/>
            </a:bodyPr>
            <a:p>
              <a:r>
                <a:rPr lang="zh-CN" altLang="en-US" sz="2400"/>
                <a:t>先乘再约分</a:t>
              </a:r>
              <a:endParaRPr lang="zh-CN" altLang="en-US" sz="2400"/>
            </a:p>
          </p:txBody>
        </p:sp>
      </p:grpSp>
      <p:grpSp>
        <p:nvGrpSpPr>
          <p:cNvPr id="115" name="组合 114"/>
          <p:cNvGrpSpPr/>
          <p:nvPr/>
        </p:nvGrpSpPr>
        <p:grpSpPr>
          <a:xfrm>
            <a:off x="3365500" y="1871980"/>
            <a:ext cx="1359535" cy="824230"/>
            <a:chOff x="2343" y="5347"/>
            <a:chExt cx="2141" cy="1298"/>
          </a:xfrm>
        </p:grpSpPr>
        <p:grpSp>
          <p:nvGrpSpPr>
            <p:cNvPr id="116" name="Group 6"/>
            <p:cNvGrpSpPr/>
            <p:nvPr/>
          </p:nvGrpSpPr>
          <p:grpSpPr>
            <a:xfrm rot="0">
              <a:off x="2343" y="5347"/>
              <a:ext cx="908" cy="1298"/>
              <a:chOff x="4876" y="2840"/>
              <a:chExt cx="363" cy="519"/>
            </a:xfrm>
          </p:grpSpPr>
          <p:sp>
            <p:nvSpPr>
              <p:cNvPr id="117"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18"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119" name="文本框 118"/>
            <p:cNvSpPr txBox="1"/>
            <p:nvPr/>
          </p:nvSpPr>
          <p:spPr>
            <a:xfrm>
              <a:off x="3002" y="5533"/>
              <a:ext cx="1482" cy="822"/>
            </a:xfrm>
            <a:prstGeom prst="rect">
              <a:avLst/>
            </a:prstGeom>
            <a:noFill/>
          </p:spPr>
          <p:txBody>
            <a:bodyPr wrap="none" rtlCol="0">
              <a:spAutoFit/>
            </a:bodyPr>
            <a:p>
              <a:r>
                <a:rPr lang="en-US" altLang="zh-CN" sz="2800">
                  <a:latin typeface="Arial" panose="020B0604020202020204" pitchFamily="34" charset="0"/>
                  <a:cs typeface="Arial" panose="020B0604020202020204" pitchFamily="34" charset="0"/>
                </a:rPr>
                <a:t> ×  3</a:t>
              </a:r>
              <a:endParaRPr lang="en-US" altLang="zh-CN" sz="2800">
                <a:latin typeface="Arial" panose="020B0604020202020204" pitchFamily="34" charset="0"/>
                <a:cs typeface="Arial" panose="020B0604020202020204" pitchFamily="34" charset="0"/>
              </a:endParaRPr>
            </a:p>
          </p:txBody>
        </p:sp>
      </p:grpSp>
      <p:grpSp>
        <p:nvGrpSpPr>
          <p:cNvPr id="120" name="组合 119"/>
          <p:cNvGrpSpPr/>
          <p:nvPr/>
        </p:nvGrpSpPr>
        <p:grpSpPr>
          <a:xfrm>
            <a:off x="4744085" y="1896110"/>
            <a:ext cx="1863725" cy="824230"/>
            <a:chOff x="12765" y="3265"/>
            <a:chExt cx="2935" cy="1298"/>
          </a:xfrm>
        </p:grpSpPr>
        <p:sp>
          <p:nvSpPr>
            <p:cNvPr id="121" name="文本框 120"/>
            <p:cNvSpPr txBox="1"/>
            <p:nvPr/>
          </p:nvSpPr>
          <p:spPr>
            <a:xfrm>
              <a:off x="12765" y="3446"/>
              <a:ext cx="771" cy="822"/>
            </a:xfrm>
            <a:prstGeom prst="rect">
              <a:avLst/>
            </a:prstGeom>
            <a:noFill/>
          </p:spPr>
          <p:txBody>
            <a:bodyPr wrap="none" rtlCol="0">
              <a:spAutoFit/>
            </a:bodyPr>
            <a:p>
              <a:r>
                <a:rPr lang="en-US" altLang="zh-CN" sz="2800"/>
                <a:t>= </a:t>
              </a:r>
              <a:endParaRPr lang="en-US" altLang="zh-CN" sz="2800"/>
            </a:p>
          </p:txBody>
        </p:sp>
        <p:grpSp>
          <p:nvGrpSpPr>
            <p:cNvPr id="122" name="Group 6"/>
            <p:cNvGrpSpPr/>
            <p:nvPr/>
          </p:nvGrpSpPr>
          <p:grpSpPr>
            <a:xfrm>
              <a:off x="13532" y="3265"/>
              <a:ext cx="2168" cy="1298"/>
              <a:chOff x="4876" y="2840"/>
              <a:chExt cx="867" cy="519"/>
            </a:xfrm>
          </p:grpSpPr>
          <p:sp>
            <p:nvSpPr>
              <p:cNvPr id="123" name="Text Box 7"/>
              <p:cNvSpPr txBox="1"/>
              <p:nvPr/>
            </p:nvSpPr>
            <p:spPr>
              <a:xfrm>
                <a:off x="4876" y="2840"/>
                <a:ext cx="86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 </a:t>
                </a:r>
                <a:r>
                  <a:rPr lang="en-US" altLang="zh-CN" sz="2800">
                    <a:latin typeface="Arial" panose="020B0604020202020204" pitchFamily="34" charset="0"/>
                    <a:cs typeface="Arial" panose="020B0604020202020204" pitchFamily="34" charset="0"/>
                    <a:sym typeface="+mn-ea"/>
                  </a:rPr>
                  <a:t>× 3</a:t>
                </a:r>
                <a:endParaRPr lang="en-US" altLang="zh-CN" sz="2800">
                  <a:latin typeface="Arial" panose="020B0604020202020204" pitchFamily="34" charset="0"/>
                  <a:cs typeface="Arial" panose="020B0604020202020204" pitchFamily="34" charset="0"/>
                </a:endParaRPr>
              </a:p>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p:txBody>
          </p:sp>
          <p:sp>
            <p:nvSpPr>
              <p:cNvPr id="124" name="Line 8"/>
              <p:cNvSpPr/>
              <p:nvPr/>
            </p:nvSpPr>
            <p:spPr>
              <a:xfrm>
                <a:off x="4932" y="3070"/>
                <a:ext cx="680" cy="0"/>
              </a:xfrm>
              <a:prstGeom prst="line">
                <a:avLst/>
              </a:prstGeom>
              <a:ln w="19050" cap="flat" cmpd="sng">
                <a:solidFill>
                  <a:schemeClr val="tx1"/>
                </a:solidFill>
                <a:prstDash val="solid"/>
                <a:headEnd type="none" w="med" len="med"/>
                <a:tailEnd type="none" w="med" len="med"/>
              </a:ln>
            </p:spPr>
          </p:sp>
        </p:grpSp>
      </p:grpSp>
      <p:grpSp>
        <p:nvGrpSpPr>
          <p:cNvPr id="125" name="组合 124"/>
          <p:cNvGrpSpPr/>
          <p:nvPr/>
        </p:nvGrpSpPr>
        <p:grpSpPr>
          <a:xfrm>
            <a:off x="6536690" y="1897380"/>
            <a:ext cx="1172210" cy="824230"/>
            <a:chOff x="10634" y="4514"/>
            <a:chExt cx="1846" cy="1298"/>
          </a:xfrm>
        </p:grpSpPr>
        <p:sp>
          <p:nvSpPr>
            <p:cNvPr id="126" name="文本框 125"/>
            <p:cNvSpPr txBox="1"/>
            <p:nvPr/>
          </p:nvSpPr>
          <p:spPr>
            <a:xfrm>
              <a:off x="10634" y="4695"/>
              <a:ext cx="615" cy="822"/>
            </a:xfrm>
            <a:prstGeom prst="rect">
              <a:avLst/>
            </a:prstGeom>
            <a:noFill/>
          </p:spPr>
          <p:txBody>
            <a:bodyPr wrap="none" rtlCol="0">
              <a:spAutoFit/>
            </a:bodyPr>
            <a:p>
              <a:r>
                <a:rPr lang="en-US" altLang="zh-CN" sz="2800"/>
                <a:t>=</a:t>
              </a:r>
              <a:endParaRPr lang="en-US" altLang="zh-CN" sz="2800"/>
            </a:p>
          </p:txBody>
        </p:sp>
        <p:grpSp>
          <p:nvGrpSpPr>
            <p:cNvPr id="127" name="Group 6"/>
            <p:cNvGrpSpPr/>
            <p:nvPr/>
          </p:nvGrpSpPr>
          <p:grpSpPr>
            <a:xfrm>
              <a:off x="11572" y="4514"/>
              <a:ext cx="908" cy="1298"/>
              <a:chOff x="4876" y="2840"/>
              <a:chExt cx="363" cy="519"/>
            </a:xfrm>
          </p:grpSpPr>
          <p:sp>
            <p:nvSpPr>
              <p:cNvPr id="12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2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cxnSp>
        <p:nvCxnSpPr>
          <p:cNvPr id="3" name="直接连接符 2"/>
          <p:cNvCxnSpPr/>
          <p:nvPr/>
        </p:nvCxnSpPr>
        <p:spPr>
          <a:xfrm>
            <a:off x="7159625" y="1831975"/>
            <a:ext cx="337185" cy="387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7174230" y="2305685"/>
            <a:ext cx="337185" cy="387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132320" y="1266825"/>
            <a:ext cx="380365" cy="521970"/>
          </a:xfrm>
          <a:prstGeom prst="rect">
            <a:avLst/>
          </a:prstGeom>
          <a:noFill/>
        </p:spPr>
        <p:txBody>
          <a:bodyPr wrap="none" rtlCol="0">
            <a:spAutoFit/>
          </a:bodyPr>
          <a:p>
            <a:r>
              <a:rPr lang="en-US" altLang="zh-CN" sz="2800"/>
              <a:t>2</a:t>
            </a:r>
            <a:endParaRPr lang="en-US" altLang="zh-CN" sz="2800"/>
          </a:p>
        </p:txBody>
      </p:sp>
      <p:sp>
        <p:nvSpPr>
          <p:cNvPr id="7" name="文本框 6"/>
          <p:cNvSpPr txBox="1"/>
          <p:nvPr/>
        </p:nvSpPr>
        <p:spPr>
          <a:xfrm>
            <a:off x="7132320" y="2736215"/>
            <a:ext cx="380365" cy="521970"/>
          </a:xfrm>
          <a:prstGeom prst="rect">
            <a:avLst/>
          </a:prstGeom>
          <a:noFill/>
        </p:spPr>
        <p:txBody>
          <a:bodyPr wrap="none" rtlCol="0">
            <a:spAutoFit/>
          </a:bodyPr>
          <a:p>
            <a:r>
              <a:rPr lang="en-US" altLang="zh-CN" sz="2800"/>
              <a:t>3</a:t>
            </a:r>
            <a:endParaRPr lang="en-US" altLang="zh-CN" sz="2800"/>
          </a:p>
        </p:txBody>
      </p:sp>
      <p:grpSp>
        <p:nvGrpSpPr>
          <p:cNvPr id="79" name="组合 78"/>
          <p:cNvGrpSpPr/>
          <p:nvPr/>
        </p:nvGrpSpPr>
        <p:grpSpPr>
          <a:xfrm>
            <a:off x="7682230" y="1885315"/>
            <a:ext cx="1063625" cy="824230"/>
            <a:chOff x="10805" y="4514"/>
            <a:chExt cx="1675" cy="1298"/>
          </a:xfrm>
        </p:grpSpPr>
        <p:sp>
          <p:nvSpPr>
            <p:cNvPr id="80" name="文本框 79"/>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81" name="Group 6"/>
            <p:cNvGrpSpPr/>
            <p:nvPr/>
          </p:nvGrpSpPr>
          <p:grpSpPr>
            <a:xfrm>
              <a:off x="11572" y="4514"/>
              <a:ext cx="908" cy="1298"/>
              <a:chOff x="4876" y="2840"/>
              <a:chExt cx="363" cy="519"/>
            </a:xfrm>
          </p:grpSpPr>
          <p:sp>
            <p:nvSpPr>
              <p:cNvPr id="8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8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10" name="组合 9"/>
          <p:cNvGrpSpPr/>
          <p:nvPr/>
        </p:nvGrpSpPr>
        <p:grpSpPr>
          <a:xfrm>
            <a:off x="780415" y="3006725"/>
            <a:ext cx="2423160" cy="1661160"/>
            <a:chOff x="5446" y="7439"/>
            <a:chExt cx="3816" cy="2616"/>
          </a:xfrm>
        </p:grpSpPr>
        <p:pic>
          <p:nvPicPr>
            <p:cNvPr id="11" name="图片 10" descr="t01474766d42b706ee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446" y="7439"/>
              <a:ext cx="3816" cy="2616"/>
            </a:xfrm>
            <a:prstGeom prst="rect">
              <a:avLst/>
            </a:prstGeom>
          </p:spPr>
        </p:pic>
        <p:sp>
          <p:nvSpPr>
            <p:cNvPr id="12" name="文本框 11"/>
            <p:cNvSpPr txBox="1"/>
            <p:nvPr/>
          </p:nvSpPr>
          <p:spPr>
            <a:xfrm>
              <a:off x="6365" y="8473"/>
              <a:ext cx="2688" cy="725"/>
            </a:xfrm>
            <a:prstGeom prst="rect">
              <a:avLst/>
            </a:prstGeom>
            <a:noFill/>
          </p:spPr>
          <p:txBody>
            <a:bodyPr wrap="square" rtlCol="0">
              <a:spAutoFit/>
            </a:bodyPr>
            <a:p>
              <a:pPr algn="l"/>
              <a:r>
                <a:rPr lang="zh-CN" altLang="en-US" sz="2400"/>
                <a:t>先</a:t>
              </a:r>
              <a:r>
                <a:rPr lang="zh-CN" altLang="en-US" sz="2400">
                  <a:sym typeface="+mn-ea"/>
                </a:rPr>
                <a:t>约分</a:t>
              </a:r>
              <a:r>
                <a:rPr lang="zh-CN" altLang="en-US" sz="2400"/>
                <a:t>再</a:t>
              </a:r>
              <a:r>
                <a:rPr lang="zh-CN" altLang="en-US" sz="2400">
                  <a:sym typeface="+mn-ea"/>
                </a:rPr>
                <a:t>乘</a:t>
              </a:r>
              <a:endParaRPr lang="zh-CN" altLang="en-US" sz="2400"/>
            </a:p>
          </p:txBody>
        </p:sp>
      </p:grpSp>
      <p:grpSp>
        <p:nvGrpSpPr>
          <p:cNvPr id="13" name="组合 12"/>
          <p:cNvGrpSpPr/>
          <p:nvPr/>
        </p:nvGrpSpPr>
        <p:grpSpPr>
          <a:xfrm>
            <a:off x="3365500" y="3898265"/>
            <a:ext cx="1359535" cy="824230"/>
            <a:chOff x="2343" y="5347"/>
            <a:chExt cx="2141" cy="1298"/>
          </a:xfrm>
        </p:grpSpPr>
        <p:grpSp>
          <p:nvGrpSpPr>
            <p:cNvPr id="14" name="Group 6"/>
            <p:cNvGrpSpPr/>
            <p:nvPr/>
          </p:nvGrpSpPr>
          <p:grpSpPr>
            <a:xfrm rot="0">
              <a:off x="2343" y="5347"/>
              <a:ext cx="908" cy="1298"/>
              <a:chOff x="4876" y="2840"/>
              <a:chExt cx="363" cy="519"/>
            </a:xfrm>
          </p:grpSpPr>
          <p:sp>
            <p:nvSpPr>
              <p:cNvPr id="1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17" name="文本框 16"/>
            <p:cNvSpPr txBox="1"/>
            <p:nvPr/>
          </p:nvSpPr>
          <p:spPr>
            <a:xfrm>
              <a:off x="3002" y="5533"/>
              <a:ext cx="1482" cy="822"/>
            </a:xfrm>
            <a:prstGeom prst="rect">
              <a:avLst/>
            </a:prstGeom>
            <a:noFill/>
          </p:spPr>
          <p:txBody>
            <a:bodyPr wrap="none" rtlCol="0">
              <a:spAutoFit/>
            </a:bodyPr>
            <a:p>
              <a:r>
                <a:rPr lang="en-US" altLang="zh-CN" sz="2800">
                  <a:latin typeface="Arial" panose="020B0604020202020204" pitchFamily="34" charset="0"/>
                  <a:cs typeface="Arial" panose="020B0604020202020204" pitchFamily="34" charset="0"/>
                </a:rPr>
                <a:t> ×  3</a:t>
              </a:r>
              <a:endParaRPr lang="en-US" altLang="zh-CN" sz="2800">
                <a:latin typeface="Arial" panose="020B0604020202020204" pitchFamily="34" charset="0"/>
                <a:cs typeface="Arial" panose="020B0604020202020204" pitchFamily="34" charset="0"/>
              </a:endParaRPr>
            </a:p>
          </p:txBody>
        </p:sp>
      </p:grpSp>
      <p:grpSp>
        <p:nvGrpSpPr>
          <p:cNvPr id="18" name="组合 17"/>
          <p:cNvGrpSpPr/>
          <p:nvPr/>
        </p:nvGrpSpPr>
        <p:grpSpPr>
          <a:xfrm>
            <a:off x="4744085" y="3922395"/>
            <a:ext cx="1863725" cy="824230"/>
            <a:chOff x="12765" y="3265"/>
            <a:chExt cx="2935" cy="1298"/>
          </a:xfrm>
        </p:grpSpPr>
        <p:sp>
          <p:nvSpPr>
            <p:cNvPr id="19" name="文本框 18"/>
            <p:cNvSpPr txBox="1"/>
            <p:nvPr/>
          </p:nvSpPr>
          <p:spPr>
            <a:xfrm>
              <a:off x="12765" y="3446"/>
              <a:ext cx="771" cy="822"/>
            </a:xfrm>
            <a:prstGeom prst="rect">
              <a:avLst/>
            </a:prstGeom>
            <a:noFill/>
          </p:spPr>
          <p:txBody>
            <a:bodyPr wrap="none" rtlCol="0">
              <a:spAutoFit/>
            </a:bodyPr>
            <a:p>
              <a:r>
                <a:rPr lang="en-US" altLang="zh-CN" sz="2800"/>
                <a:t>= </a:t>
              </a:r>
              <a:endParaRPr lang="en-US" altLang="zh-CN" sz="2800"/>
            </a:p>
          </p:txBody>
        </p:sp>
        <p:grpSp>
          <p:nvGrpSpPr>
            <p:cNvPr id="20" name="Group 6"/>
            <p:cNvGrpSpPr/>
            <p:nvPr/>
          </p:nvGrpSpPr>
          <p:grpSpPr>
            <a:xfrm>
              <a:off x="13532" y="3265"/>
              <a:ext cx="2168" cy="1298"/>
              <a:chOff x="4876" y="2840"/>
              <a:chExt cx="867" cy="519"/>
            </a:xfrm>
          </p:grpSpPr>
          <p:sp>
            <p:nvSpPr>
              <p:cNvPr id="21" name="Text Box 7"/>
              <p:cNvSpPr txBox="1"/>
              <p:nvPr/>
            </p:nvSpPr>
            <p:spPr>
              <a:xfrm>
                <a:off x="4876" y="2840"/>
                <a:ext cx="86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 </a:t>
                </a:r>
                <a:r>
                  <a:rPr lang="en-US" altLang="zh-CN" sz="2800">
                    <a:latin typeface="Arial" panose="020B0604020202020204" pitchFamily="34" charset="0"/>
                    <a:cs typeface="Arial" panose="020B0604020202020204" pitchFamily="34" charset="0"/>
                    <a:sym typeface="+mn-ea"/>
                  </a:rPr>
                  <a:t>× 3</a:t>
                </a:r>
                <a:endParaRPr lang="en-US" altLang="zh-CN" sz="2800">
                  <a:latin typeface="Arial" panose="020B0604020202020204" pitchFamily="34" charset="0"/>
                  <a:cs typeface="Arial" panose="020B0604020202020204" pitchFamily="34" charset="0"/>
                </a:endParaRPr>
              </a:p>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p:txBody>
          </p:sp>
          <p:sp>
            <p:nvSpPr>
              <p:cNvPr id="22" name="Line 8"/>
              <p:cNvSpPr/>
              <p:nvPr/>
            </p:nvSpPr>
            <p:spPr>
              <a:xfrm>
                <a:off x="4932" y="3070"/>
                <a:ext cx="680" cy="0"/>
              </a:xfrm>
              <a:prstGeom prst="line">
                <a:avLst/>
              </a:prstGeom>
              <a:ln w="19050" cap="flat" cmpd="sng">
                <a:solidFill>
                  <a:schemeClr val="tx1"/>
                </a:solidFill>
                <a:prstDash val="solid"/>
                <a:headEnd type="none" w="med" len="med"/>
                <a:tailEnd type="none" w="med" len="med"/>
              </a:ln>
            </p:spPr>
          </p:sp>
        </p:grpSp>
      </p:grpSp>
      <p:cxnSp>
        <p:nvCxnSpPr>
          <p:cNvPr id="23" name="直接连接符 22"/>
          <p:cNvCxnSpPr/>
          <p:nvPr/>
        </p:nvCxnSpPr>
        <p:spPr>
          <a:xfrm>
            <a:off x="6038215" y="3851910"/>
            <a:ext cx="337185" cy="387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701030" y="4335780"/>
            <a:ext cx="337185" cy="387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5995035" y="3242945"/>
            <a:ext cx="380365" cy="521970"/>
          </a:xfrm>
          <a:prstGeom prst="rect">
            <a:avLst/>
          </a:prstGeom>
          <a:noFill/>
        </p:spPr>
        <p:txBody>
          <a:bodyPr wrap="none" rtlCol="0">
            <a:spAutoFit/>
          </a:bodyPr>
          <a:p>
            <a:r>
              <a:rPr lang="en-US" altLang="zh-CN" sz="2800"/>
              <a:t>1</a:t>
            </a:r>
            <a:endParaRPr lang="en-US" altLang="zh-CN" sz="2800"/>
          </a:p>
        </p:txBody>
      </p:sp>
      <p:sp>
        <p:nvSpPr>
          <p:cNvPr id="26" name="文本框 25"/>
          <p:cNvSpPr txBox="1"/>
          <p:nvPr/>
        </p:nvSpPr>
        <p:spPr>
          <a:xfrm>
            <a:off x="5679440" y="4746625"/>
            <a:ext cx="380365" cy="521970"/>
          </a:xfrm>
          <a:prstGeom prst="rect">
            <a:avLst/>
          </a:prstGeom>
          <a:noFill/>
        </p:spPr>
        <p:txBody>
          <a:bodyPr wrap="none" rtlCol="0">
            <a:spAutoFit/>
          </a:bodyPr>
          <a:p>
            <a:r>
              <a:rPr lang="en-US" altLang="zh-CN" sz="2800"/>
              <a:t>3</a:t>
            </a:r>
            <a:endParaRPr lang="en-US" altLang="zh-CN" sz="2800"/>
          </a:p>
        </p:txBody>
      </p:sp>
      <p:grpSp>
        <p:nvGrpSpPr>
          <p:cNvPr id="27" name="组合 26"/>
          <p:cNvGrpSpPr/>
          <p:nvPr/>
        </p:nvGrpSpPr>
        <p:grpSpPr>
          <a:xfrm>
            <a:off x="6505575" y="3922395"/>
            <a:ext cx="1063625" cy="824230"/>
            <a:chOff x="10805" y="4514"/>
            <a:chExt cx="1675" cy="1298"/>
          </a:xfrm>
        </p:grpSpPr>
        <p:sp>
          <p:nvSpPr>
            <p:cNvPr id="28" name="文本框 27"/>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29" name="Group 6"/>
            <p:cNvGrpSpPr/>
            <p:nvPr/>
          </p:nvGrpSpPr>
          <p:grpSpPr>
            <a:xfrm>
              <a:off x="11572" y="4514"/>
              <a:ext cx="908" cy="1298"/>
              <a:chOff x="4876" y="2840"/>
              <a:chExt cx="363" cy="519"/>
            </a:xfrm>
          </p:grpSpPr>
          <p:sp>
            <p:nvSpPr>
              <p:cNvPr id="30"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31"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43" name="组合 42"/>
          <p:cNvGrpSpPr/>
          <p:nvPr/>
        </p:nvGrpSpPr>
        <p:grpSpPr>
          <a:xfrm>
            <a:off x="2143125" y="5437505"/>
            <a:ext cx="5474335" cy="543560"/>
            <a:chOff x="4808" y="2070"/>
            <a:chExt cx="10666" cy="1207"/>
          </a:xfrm>
          <a:effectLst>
            <a:outerShdw blurRad="76200" dir="13500000" sy="23000" kx="1200000" algn="br" rotWithShape="0">
              <a:prstClr val="black">
                <a:alpha val="20000"/>
              </a:prstClr>
            </a:outerShdw>
          </a:effectLst>
        </p:grpSpPr>
        <p:sp>
          <p:nvSpPr>
            <p:cNvPr id="44" name="圆角矩形 43"/>
            <p:cNvSpPr/>
            <p:nvPr/>
          </p:nvSpPr>
          <p:spPr>
            <a:xfrm>
              <a:off x="4808" y="2070"/>
              <a:ext cx="10666" cy="1207"/>
            </a:xfrm>
            <a:prstGeom prst="roundRect">
              <a:avLst/>
            </a:prstGeom>
            <a:solidFill>
              <a:schemeClr val="accent2">
                <a:lumMod val="60000"/>
                <a:lumOff val="40000"/>
              </a:schemeClr>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4938" y="2127"/>
              <a:ext cx="10505" cy="1022"/>
            </a:xfrm>
            <a:prstGeom prst="rect">
              <a:avLst/>
            </a:prstGeom>
            <a:noFill/>
          </p:spPr>
          <p:txBody>
            <a:bodyPr wrap="square" rtlCol="0">
              <a:spAutoFit/>
            </a:bodyPr>
            <a:p>
              <a:pPr lvl="0" fontAlgn="base">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能约分的要先约分再计算，结果相同。</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4" name="组合 33"/>
          <p:cNvGrpSpPr/>
          <p:nvPr/>
        </p:nvGrpSpPr>
        <p:grpSpPr>
          <a:xfrm>
            <a:off x="7889875" y="4571365"/>
            <a:ext cx="2774315" cy="622935"/>
            <a:chOff x="2723" y="2630"/>
            <a:chExt cx="4369" cy="2070"/>
          </a:xfrm>
        </p:grpSpPr>
        <p:sp>
          <p:nvSpPr>
            <p:cNvPr id="14349" name="圆角矩形标注 14348"/>
            <p:cNvSpPr/>
            <p:nvPr/>
          </p:nvSpPr>
          <p:spPr>
            <a:xfrm>
              <a:off x="2734" y="2630"/>
              <a:ext cx="3907" cy="2070"/>
            </a:xfrm>
            <a:prstGeom prst="wedgeRoundRectCallout">
              <a:avLst>
                <a:gd name="adj1" fmla="val 38431"/>
                <a:gd name="adj2" fmla="val -107492"/>
                <a:gd name="adj3" fmla="val 16667"/>
              </a:avLst>
            </a:prstGeom>
            <a:solidFill>
              <a:schemeClr val="accent5">
                <a:lumMod val="75000"/>
              </a:schemeClr>
            </a:solidFill>
            <a:ln w="25400" cap="flat" cmpd="sng">
              <a:solidFill>
                <a:schemeClr val="tx1"/>
              </a:solidFill>
              <a:prstDash val="solid"/>
              <a:miter/>
              <a:headEnd type="none" w="med" len="med"/>
              <a:tailEnd type="none" w="med" len="med"/>
            </a:ln>
          </p:spPr>
          <p:txBody>
            <a:bodyPr anchor="ctr" anchorCtr="1"/>
            <a:p>
              <a:pPr algn="ctr">
                <a:lnSpc>
                  <a:spcPct val="150000"/>
                </a:lnSpc>
              </a:pPr>
              <a:endParaRPr lang="zh-CN" altLang="en-US" sz="2400" dirty="0">
                <a:latin typeface="微软雅黑" panose="020B0503020204020204" pitchFamily="34" charset="-122"/>
                <a:ea typeface="微软雅黑" panose="020B0503020204020204" pitchFamily="34" charset="-122"/>
              </a:endParaRPr>
            </a:p>
          </p:txBody>
        </p:sp>
        <p:sp>
          <p:nvSpPr>
            <p:cNvPr id="35" name="文本框 34"/>
            <p:cNvSpPr txBox="1"/>
            <p:nvPr/>
          </p:nvSpPr>
          <p:spPr>
            <a:xfrm>
              <a:off x="2723" y="2859"/>
              <a:ext cx="4369" cy="1530"/>
            </a:xfrm>
            <a:prstGeom prst="rect">
              <a:avLst/>
            </a:prstGeom>
            <a:noFill/>
          </p:spPr>
          <p:txBody>
            <a:bodyPr wrap="square" rtlCol="0" anchor="ctr" anchorCtr="0">
              <a:spAutoFit/>
            </a:bodyPr>
            <a:p>
              <a:pPr algn="l">
                <a:lnSpc>
                  <a:spcPct val="100000"/>
                </a:lnSpc>
              </a:pPr>
              <a:r>
                <a:rPr lang="zh-CN" altLang="en-US" sz="2400" dirty="0">
                  <a:latin typeface="微软雅黑" panose="020B0503020204020204" pitchFamily="34" charset="-122"/>
                  <a:ea typeface="微软雅黑" panose="020B0503020204020204" pitchFamily="34" charset="-122"/>
                </a:rPr>
                <a:t>你喜欢哪种方法？</a:t>
              </a:r>
              <a:endParaRPr lang="zh-CN" altLang="en-US" sz="2400" dirty="0">
                <a:latin typeface="微软雅黑" panose="020B0503020204020204" pitchFamily="34" charset="-122"/>
                <a:ea typeface="微软雅黑" panose="020B0503020204020204" pitchFamily="34" charset="-122"/>
              </a:endParaRPr>
            </a:p>
          </p:txBody>
        </p:sp>
      </p:grpSp>
      <p:pic>
        <p:nvPicPr>
          <p:cNvPr id="9256" name="Picture 30" descr="P-93"/>
          <p:cNvPicPr>
            <a:picLocks noChangeAspect="1"/>
          </p:cNvPicPr>
          <p:nvPr/>
        </p:nvPicPr>
        <p:blipFill>
          <a:blip r:embed="rId3"/>
          <a:srcRect l="58049"/>
          <a:stretch>
            <a:fillRect/>
          </a:stretch>
        </p:blipFill>
        <p:spPr>
          <a:xfrm>
            <a:off x="10474960" y="3467735"/>
            <a:ext cx="1171575" cy="1590675"/>
          </a:xfrm>
          <a:prstGeom prst="rect">
            <a:avLst/>
          </a:prstGeom>
          <a:noFill/>
          <a:ln w="9525">
            <a:noFill/>
          </a:ln>
        </p:spPr>
      </p:pic>
      <p:sp>
        <p:nvSpPr>
          <p:cNvPr id="47" name="文本框 46"/>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wipe(left)">
                                      <p:cBhvr>
                                        <p:cTn id="7" dur="500"/>
                                        <p:tgtEl>
                                          <p:spTgt spid="1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5"/>
                                        </p:tgtEl>
                                        <p:attrNameLst>
                                          <p:attrName>style.visibility</p:attrName>
                                        </p:attrNameLst>
                                      </p:cBhvr>
                                      <p:to>
                                        <p:strVal val="visible"/>
                                      </p:to>
                                    </p:set>
                                    <p:animEffect transition="in" filter="wipe(left)">
                                      <p:cBhvr>
                                        <p:cTn id="12" dur="500"/>
                                        <p:tgtEl>
                                          <p:spTgt spid="1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par>
                                <p:cTn id="18" presetID="22" presetClass="entr" presetSubtype="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up)">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left)">
                                      <p:cBhvr>
                                        <p:cTn id="37" dur="500"/>
                                        <p:tgtEl>
                                          <p:spTgt spid="79"/>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2"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p:tgtEl>
                                          <p:spTgt spid="9"/>
                                        </p:tgtEl>
                                        <p:attrNameLst>
                                          <p:attrName>ppt_x</p:attrName>
                                        </p:attrNameLst>
                                      </p:cBhvr>
                                      <p:tavLst>
                                        <p:tav tm="0">
                                          <p:val>
                                            <p:strVal val="#ppt_x+#ppt_w*1.125000"/>
                                          </p:val>
                                        </p:tav>
                                        <p:tav tm="100000">
                                          <p:val>
                                            <p:strVal val="#ppt_x"/>
                                          </p:val>
                                        </p:tav>
                                      </p:tavLst>
                                    </p:anim>
                                    <p:animEffect transition="in" filter="wipe(left)">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2"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ppt_x</p:attrName>
                                        </p:attrNameLst>
                                      </p:cBhvr>
                                      <p:tavLst>
                                        <p:tav tm="0">
                                          <p:val>
                                            <p:strVal val="#ppt_x+#ppt_w*1.125000"/>
                                          </p:val>
                                        </p:tav>
                                        <p:tav tm="100000">
                                          <p:val>
                                            <p:strVal val="#ppt_x"/>
                                          </p:val>
                                        </p:tav>
                                      </p:tavLst>
                                    </p:anim>
                                    <p:animEffect transition="in" filter="wipe(left)">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up)">
                                      <p:cBhvr>
                                        <p:cTn id="64" dur="500"/>
                                        <p:tgtEl>
                                          <p:spTgt spid="23"/>
                                        </p:tgtEl>
                                      </p:cBhvr>
                                    </p:animEffect>
                                  </p:childTnLst>
                                </p:cTn>
                              </p:par>
                              <p:par>
                                <p:cTn id="65" presetID="22" presetClass="entr" presetSubtype="1"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up)">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p:tgtEl>
                                          <p:spTgt spid="25"/>
                                        </p:tgtEl>
                                        <p:attrNameLst>
                                          <p:attrName>ppt_y</p:attrName>
                                        </p:attrNameLst>
                                      </p:cBhvr>
                                      <p:tavLst>
                                        <p:tav tm="0">
                                          <p:val>
                                            <p:strVal val="#ppt_y+#ppt_h*1.125000"/>
                                          </p:val>
                                        </p:tav>
                                        <p:tav tm="100000">
                                          <p:val>
                                            <p:strVal val="#ppt_y"/>
                                          </p:val>
                                        </p:tav>
                                      </p:tavLst>
                                    </p:anim>
                                    <p:animEffect transition="in" filter="wipe(up)">
                                      <p:cBhvr>
                                        <p:cTn id="73" dur="500"/>
                                        <p:tgtEl>
                                          <p:spTgt spid="25"/>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additive="base">
                                        <p:cTn id="78" dur="500"/>
                                        <p:tgtEl>
                                          <p:spTgt spid="26"/>
                                        </p:tgtEl>
                                        <p:attrNameLst>
                                          <p:attrName>ppt_y</p:attrName>
                                        </p:attrNameLst>
                                      </p:cBhvr>
                                      <p:tavLst>
                                        <p:tav tm="0">
                                          <p:val>
                                            <p:strVal val="#ppt_y+#ppt_h*1.125000"/>
                                          </p:val>
                                        </p:tav>
                                        <p:tav tm="100000">
                                          <p:val>
                                            <p:strVal val="#ppt_y"/>
                                          </p:val>
                                        </p:tav>
                                      </p:tavLst>
                                    </p:anim>
                                    <p:animEffect transition="in" filter="wipe(up)">
                                      <p:cBhvr>
                                        <p:cTn id="79" dur="500"/>
                                        <p:tgtEl>
                                          <p:spTgt spid="26"/>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500"/>
                                        <p:tgtEl>
                                          <p:spTgt spid="27"/>
                                        </p:tgtEl>
                                      </p:cBhvr>
                                    </p:animEffect>
                                  </p:childTnLst>
                                </p:cTn>
                              </p:par>
                            </p:childTnLst>
                          </p:cTn>
                        </p:par>
                      </p:childTnLst>
                    </p:cTn>
                  </p:par>
                  <p:par>
                    <p:cTn id="85" fill="hold">
                      <p:stCondLst>
                        <p:cond delay="indefinite"/>
                      </p:stCondLst>
                      <p:childTnLst>
                        <p:par>
                          <p:cTn id="86" fill="hold">
                            <p:stCondLst>
                              <p:cond delay="0"/>
                            </p:stCondLst>
                            <p:childTnLst>
                              <p:par>
                                <p:cTn id="87" presetID="13" presetClass="entr" presetSubtype="16" fill="hold" nodeType="clickEffect">
                                  <p:stCondLst>
                                    <p:cond delay="0"/>
                                  </p:stCondLst>
                                  <p:childTnLst>
                                    <p:set>
                                      <p:cBhvr>
                                        <p:cTn id="88" dur="500" fill="hold">
                                          <p:stCondLst>
                                            <p:cond delay="0"/>
                                          </p:stCondLst>
                                        </p:cTn>
                                        <p:tgtEl>
                                          <p:spTgt spid="9256"/>
                                        </p:tgtEl>
                                        <p:attrNameLst>
                                          <p:attrName>style.visibility</p:attrName>
                                        </p:attrNameLst>
                                      </p:cBhvr>
                                      <p:to>
                                        <p:strVal val="visible"/>
                                      </p:to>
                                    </p:set>
                                    <p:animEffect transition="in" filter="plus(in)">
                                      <p:cBhvr>
                                        <p:cTn id="89" dur="500"/>
                                        <p:tgtEl>
                                          <p:spTgt spid="9256"/>
                                        </p:tgtEl>
                                      </p:cBhvr>
                                    </p:animEffect>
                                  </p:childTnLst>
                                </p:cTn>
                              </p:par>
                              <p:par>
                                <p:cTn id="90" presetID="13" presetClass="entr" presetSubtype="16" fill="hold" nodeType="withEffect">
                                  <p:stCondLst>
                                    <p:cond delay="0"/>
                                  </p:stCondLst>
                                  <p:childTnLst>
                                    <p:set>
                                      <p:cBhvr>
                                        <p:cTn id="91" dur="500" fill="hold">
                                          <p:stCondLst>
                                            <p:cond delay="0"/>
                                          </p:stCondLst>
                                        </p:cTn>
                                        <p:tgtEl>
                                          <p:spTgt spid="34"/>
                                        </p:tgtEl>
                                        <p:attrNameLst>
                                          <p:attrName>style.visibility</p:attrName>
                                        </p:attrNameLst>
                                      </p:cBhvr>
                                      <p:to>
                                        <p:strVal val="visible"/>
                                      </p:to>
                                    </p:set>
                                    <p:animEffect transition="in" filter="plus(in)">
                                      <p:cBhvr>
                                        <p:cTn id="92" dur="500"/>
                                        <p:tgtEl>
                                          <p:spTgt spid="34"/>
                                        </p:tgtEl>
                                      </p:cBhvr>
                                    </p:animEffect>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nodeType="clickEffect">
                                  <p:stCondLst>
                                    <p:cond delay="0"/>
                                  </p:stCondLst>
                                  <p:childTnLst>
                                    <p:set>
                                      <p:cBhvr>
                                        <p:cTn id="96" dur="1" fill="hold">
                                          <p:stCondLst>
                                            <p:cond delay="0"/>
                                          </p:stCondLst>
                                        </p:cTn>
                                        <p:tgtEl>
                                          <p:spTgt spid="43"/>
                                        </p:tgtEl>
                                        <p:attrNameLst>
                                          <p:attrName>style.visibility</p:attrName>
                                        </p:attrNameLst>
                                      </p:cBhvr>
                                      <p:to>
                                        <p:strVal val="visible"/>
                                      </p:to>
                                    </p:set>
                                    <p:anim calcmode="lin" valueType="num">
                                      <p:cBhvr>
                                        <p:cTn id="97" dur="500" fill="hold"/>
                                        <p:tgtEl>
                                          <p:spTgt spid="43"/>
                                        </p:tgtEl>
                                        <p:attrNameLst>
                                          <p:attrName>ppt_w</p:attrName>
                                        </p:attrNameLst>
                                      </p:cBhvr>
                                      <p:tavLst>
                                        <p:tav tm="0">
                                          <p:val>
                                            <p:fltVal val="0"/>
                                          </p:val>
                                        </p:tav>
                                        <p:tav tm="100000">
                                          <p:val>
                                            <p:strVal val="#ppt_w"/>
                                          </p:val>
                                        </p:tav>
                                      </p:tavLst>
                                    </p:anim>
                                    <p:anim calcmode="lin" valueType="num">
                                      <p:cBhvr>
                                        <p:cTn id="98" dur="500" fill="hold"/>
                                        <p:tgtEl>
                                          <p:spTgt spid="43"/>
                                        </p:tgtEl>
                                        <p:attrNameLst>
                                          <p:attrName>ppt_h</p:attrName>
                                        </p:attrNameLst>
                                      </p:cBhvr>
                                      <p:tavLst>
                                        <p:tav tm="0">
                                          <p:val>
                                            <p:fltVal val="0"/>
                                          </p:val>
                                        </p:tav>
                                        <p:tav tm="100000">
                                          <p:val>
                                            <p:strVal val="#ppt_h"/>
                                          </p:val>
                                        </p:tav>
                                      </p:tavLst>
                                    </p:anim>
                                    <p:animEffect transition="in" filter="fade">
                                      <p:cBhvr>
                                        <p:cTn id="9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5" name="组合 34"/>
          <p:cNvGrpSpPr/>
          <p:nvPr/>
        </p:nvGrpSpPr>
        <p:grpSpPr>
          <a:xfrm>
            <a:off x="1490980" y="1583055"/>
            <a:ext cx="8893175" cy="3934460"/>
            <a:chOff x="2977" y="8988"/>
            <a:chExt cx="12610" cy="1318"/>
          </a:xfrm>
        </p:grpSpPr>
        <p:sp>
          <p:nvSpPr>
            <p:cNvPr id="36" name="圆角矩形 35"/>
            <p:cNvSpPr/>
            <p:nvPr/>
          </p:nvSpPr>
          <p:spPr>
            <a:xfrm>
              <a:off x="2977" y="8988"/>
              <a:ext cx="12610" cy="1318"/>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3155" y="9033"/>
              <a:ext cx="12216" cy="123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sz="3200" dirty="0">
                <a:solidFill>
                  <a:schemeClr val="tx1"/>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34" name="组合 33"/>
          <p:cNvGrpSpPr/>
          <p:nvPr/>
        </p:nvGrpSpPr>
        <p:grpSpPr>
          <a:xfrm>
            <a:off x="1998345" y="2048510"/>
            <a:ext cx="6567170" cy="843280"/>
            <a:chOff x="3147" y="3226"/>
            <a:chExt cx="10342" cy="1328"/>
          </a:xfrm>
        </p:grpSpPr>
        <p:grpSp>
          <p:nvGrpSpPr>
            <p:cNvPr id="6" name="组合 5"/>
            <p:cNvGrpSpPr/>
            <p:nvPr/>
          </p:nvGrpSpPr>
          <p:grpSpPr>
            <a:xfrm>
              <a:off x="3147" y="3226"/>
              <a:ext cx="4168" cy="1329"/>
              <a:chOff x="5232" y="3433"/>
              <a:chExt cx="4168" cy="1329"/>
            </a:xfrm>
          </p:grpSpPr>
          <p:grpSp>
            <p:nvGrpSpPr>
              <p:cNvPr id="100" name="Group 6"/>
              <p:cNvGrpSpPr/>
              <p:nvPr/>
            </p:nvGrpSpPr>
            <p:grpSpPr>
              <a:xfrm>
                <a:off x="5232" y="3433"/>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8</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1" name="Group 6"/>
              <p:cNvGrpSpPr/>
              <p:nvPr/>
            </p:nvGrpSpPr>
            <p:grpSpPr>
              <a:xfrm>
                <a:off x="6976" y="3464"/>
                <a:ext cx="908" cy="1298"/>
                <a:chOff x="4876" y="2840"/>
                <a:chExt cx="363" cy="519"/>
              </a:xfrm>
            </p:grpSpPr>
            <p:sp>
              <p:nvSpPr>
                <p:cNvPr id="10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8</a:t>
                  </a:r>
                  <a:endParaRPr lang="en-US" altLang="zh-CN" sz="2800" dirty="0">
                    <a:solidFill>
                      <a:schemeClr val="tx1"/>
                    </a:solidFill>
                    <a:latin typeface="+mj-ea"/>
                    <a:ea typeface="+mj-ea"/>
                  </a:endParaRPr>
                </a:p>
              </p:txBody>
            </p:sp>
            <p:sp>
              <p:nvSpPr>
                <p:cNvPr id="10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4" name="Group 6"/>
              <p:cNvGrpSpPr/>
              <p:nvPr/>
            </p:nvGrpSpPr>
            <p:grpSpPr>
              <a:xfrm>
                <a:off x="8492" y="3464"/>
                <a:ext cx="908" cy="1298"/>
                <a:chOff x="4876" y="2840"/>
                <a:chExt cx="363" cy="519"/>
              </a:xfrm>
            </p:grpSpPr>
            <p:sp>
              <p:nvSpPr>
                <p:cNvPr id="10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8</a:t>
                  </a:r>
                  <a:endParaRPr lang="en-US" altLang="zh-CN" sz="2800" dirty="0">
                    <a:solidFill>
                      <a:schemeClr val="tx1"/>
                    </a:solidFill>
                    <a:latin typeface="+mj-ea"/>
                    <a:ea typeface="+mj-ea"/>
                  </a:endParaRPr>
                </a:p>
              </p:txBody>
            </p:sp>
            <p:sp>
              <p:nvSpPr>
                <p:cNvPr id="10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4" name="文本框 3"/>
              <p:cNvSpPr txBox="1"/>
              <p:nvPr/>
            </p:nvSpPr>
            <p:spPr>
              <a:xfrm>
                <a:off x="6140" y="3634"/>
                <a:ext cx="2190" cy="822"/>
              </a:xfrm>
              <a:prstGeom prst="rect">
                <a:avLst/>
              </a:prstGeom>
              <a:noFill/>
            </p:spPr>
            <p:txBody>
              <a:bodyPr wrap="none" rtlCol="0">
                <a:spAutoFit/>
              </a:bodyPr>
              <a:p>
                <a:pPr algn="l"/>
                <a:r>
                  <a:rPr lang="en-US" altLang="zh-CN" sz="2800"/>
                  <a:t>+        </a:t>
                </a:r>
                <a:r>
                  <a:rPr lang="en-US" altLang="zh-CN" sz="2800">
                    <a:sym typeface="+mn-ea"/>
                  </a:rPr>
                  <a:t>+</a:t>
                </a:r>
                <a:endParaRPr lang="en-US" altLang="zh-CN" sz="2800"/>
              </a:p>
            </p:txBody>
          </p:sp>
        </p:grpSp>
        <p:sp>
          <p:nvSpPr>
            <p:cNvPr id="7" name="文本框 6"/>
            <p:cNvSpPr txBox="1"/>
            <p:nvPr/>
          </p:nvSpPr>
          <p:spPr>
            <a:xfrm>
              <a:off x="7369" y="3464"/>
              <a:ext cx="6121" cy="822"/>
            </a:xfrm>
            <a:prstGeom prst="rect">
              <a:avLst/>
            </a:prstGeom>
            <a:noFill/>
          </p:spPr>
          <p:txBody>
            <a:bodyPr wrap="none" rtlCol="0">
              <a:spAutoFit/>
            </a:bodyPr>
            <a:p>
              <a:pPr algn="l"/>
              <a:r>
                <a:rPr lang="en-US" altLang="zh-CN" sz="2800"/>
                <a:t>=</a:t>
              </a:r>
              <a:r>
                <a:rPr lang="zh-CN" altLang="en-US" sz="2800"/>
                <a:t>（</a:t>
              </a:r>
              <a:r>
                <a:rPr lang="en-US" altLang="zh-CN" sz="2800"/>
                <a:t>   </a:t>
              </a:r>
              <a:r>
                <a:rPr lang="zh-CN" altLang="en-US" sz="2800"/>
                <a:t>）</a:t>
              </a:r>
              <a:r>
                <a:rPr lang="zh-CN" altLang="en-US" sz="2800">
                  <a:latin typeface="Arial" panose="020B0604020202020204" pitchFamily="34" charset="0"/>
                </a:rPr>
                <a:t>×（</a:t>
              </a:r>
              <a:r>
                <a:rPr lang="en-US" altLang="zh-CN" sz="2800">
                  <a:latin typeface="Arial" panose="020B0604020202020204" pitchFamily="34" charset="0"/>
                </a:rPr>
                <a:t>   </a:t>
              </a:r>
              <a:r>
                <a:rPr lang="zh-CN" altLang="en-US" sz="2800">
                  <a:latin typeface="Arial" panose="020B0604020202020204" pitchFamily="34" charset="0"/>
                </a:rPr>
                <a:t>）</a:t>
              </a:r>
              <a:r>
                <a:rPr lang="en-US" altLang="zh-CN" sz="2800">
                  <a:sym typeface="+mn-ea"/>
                </a:rPr>
                <a:t>=</a:t>
              </a:r>
              <a:r>
                <a:rPr lang="zh-CN" altLang="en-US" sz="2800">
                  <a:sym typeface="+mn-ea"/>
                </a:rPr>
                <a:t>（</a:t>
              </a:r>
              <a:r>
                <a:rPr lang="en-US" altLang="zh-CN" sz="2800">
                  <a:sym typeface="+mn-ea"/>
                </a:rPr>
                <a:t>   </a:t>
              </a:r>
              <a:r>
                <a:rPr lang="zh-CN" altLang="en-US" sz="2800">
                  <a:sym typeface="+mn-ea"/>
                </a:rPr>
                <a:t>）</a:t>
              </a:r>
              <a:endParaRPr lang="zh-CN" altLang="en-US" sz="2800">
                <a:latin typeface="Arial" panose="020B0604020202020204" pitchFamily="34" charset="0"/>
              </a:endParaRPr>
            </a:p>
          </p:txBody>
        </p:sp>
      </p:grpSp>
      <p:grpSp>
        <p:nvGrpSpPr>
          <p:cNvPr id="33" name="组合 32"/>
          <p:cNvGrpSpPr/>
          <p:nvPr/>
        </p:nvGrpSpPr>
        <p:grpSpPr>
          <a:xfrm>
            <a:off x="1944370" y="3349625"/>
            <a:ext cx="8134985" cy="1830705"/>
            <a:chOff x="3746" y="5275"/>
            <a:chExt cx="12811" cy="2883"/>
          </a:xfrm>
        </p:grpSpPr>
        <p:grpSp>
          <p:nvGrpSpPr>
            <p:cNvPr id="31" name="组合 30"/>
            <p:cNvGrpSpPr/>
            <p:nvPr/>
          </p:nvGrpSpPr>
          <p:grpSpPr>
            <a:xfrm>
              <a:off x="3746" y="5275"/>
              <a:ext cx="6639" cy="1336"/>
              <a:chOff x="3746" y="5275"/>
              <a:chExt cx="6639" cy="1336"/>
            </a:xfrm>
          </p:grpSpPr>
          <p:grpSp>
            <p:nvGrpSpPr>
              <p:cNvPr id="3" name="组合 2"/>
              <p:cNvGrpSpPr/>
              <p:nvPr/>
            </p:nvGrpSpPr>
            <p:grpSpPr>
              <a:xfrm>
                <a:off x="3746" y="5275"/>
                <a:ext cx="3808" cy="1329"/>
                <a:chOff x="5432" y="3433"/>
                <a:chExt cx="3808" cy="1329"/>
              </a:xfrm>
            </p:grpSpPr>
            <p:grpSp>
              <p:nvGrpSpPr>
                <p:cNvPr id="5" name="Group 6"/>
                <p:cNvGrpSpPr/>
                <p:nvPr/>
              </p:nvGrpSpPr>
              <p:grpSpPr>
                <a:xfrm>
                  <a:off x="5432" y="3433"/>
                  <a:ext cx="941" cy="1298"/>
                  <a:chOff x="4956" y="2840"/>
                  <a:chExt cx="376" cy="519"/>
                </a:xfrm>
              </p:grpSpPr>
              <p:sp>
                <p:nvSpPr>
                  <p:cNvPr id="8" name="Text Box 7"/>
                  <p:cNvSpPr txBox="1"/>
                  <p:nvPr/>
                </p:nvSpPr>
                <p:spPr>
                  <a:xfrm>
                    <a:off x="4969"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9" name="Line 8"/>
                  <p:cNvSpPr/>
                  <p:nvPr/>
                </p:nvSpPr>
                <p:spPr>
                  <a:xfrm>
                    <a:off x="4956" y="3070"/>
                    <a:ext cx="272" cy="0"/>
                  </a:xfrm>
                  <a:prstGeom prst="line">
                    <a:avLst/>
                  </a:prstGeom>
                  <a:ln w="19050" cap="flat" cmpd="sng">
                    <a:solidFill>
                      <a:schemeClr val="tx1"/>
                    </a:solidFill>
                    <a:prstDash val="solid"/>
                    <a:headEnd type="none" w="med" len="med"/>
                    <a:tailEnd type="none" w="med" len="med"/>
                  </a:ln>
                </p:spPr>
              </p:sp>
            </p:grpSp>
            <p:grpSp>
              <p:nvGrpSpPr>
                <p:cNvPr id="10" name="Group 6"/>
                <p:cNvGrpSpPr/>
                <p:nvPr/>
              </p:nvGrpSpPr>
              <p:grpSpPr>
                <a:xfrm>
                  <a:off x="6976" y="3464"/>
                  <a:ext cx="908" cy="1298"/>
                  <a:chOff x="4876" y="2840"/>
                  <a:chExt cx="363" cy="519"/>
                </a:xfrm>
              </p:grpSpPr>
              <p:sp>
                <p:nvSpPr>
                  <p:cNvPr id="11"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2"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3" name="Group 6"/>
                <p:cNvGrpSpPr/>
                <p:nvPr/>
              </p:nvGrpSpPr>
              <p:grpSpPr>
                <a:xfrm>
                  <a:off x="8272" y="3464"/>
                  <a:ext cx="968" cy="1298"/>
                  <a:chOff x="4788" y="2840"/>
                  <a:chExt cx="387" cy="519"/>
                </a:xfrm>
              </p:grpSpPr>
              <p:sp>
                <p:nvSpPr>
                  <p:cNvPr id="14" name="Text Box 7"/>
                  <p:cNvSpPr txBox="1"/>
                  <p:nvPr/>
                </p:nvSpPr>
                <p:spPr>
                  <a:xfrm>
                    <a:off x="4812"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5" name="Line 8"/>
                  <p:cNvSpPr/>
                  <p:nvPr/>
                </p:nvSpPr>
                <p:spPr>
                  <a:xfrm>
                    <a:off x="4788" y="3070"/>
                    <a:ext cx="272" cy="0"/>
                  </a:xfrm>
                  <a:prstGeom prst="line">
                    <a:avLst/>
                  </a:prstGeom>
                  <a:ln w="19050" cap="flat" cmpd="sng">
                    <a:solidFill>
                      <a:schemeClr val="tx1"/>
                    </a:solidFill>
                    <a:prstDash val="solid"/>
                    <a:headEnd type="none" w="med" len="med"/>
                    <a:tailEnd type="none" w="med" len="med"/>
                  </a:ln>
                </p:spPr>
              </p:sp>
            </p:grpSp>
            <p:sp>
              <p:nvSpPr>
                <p:cNvPr id="16" name="文本框 15"/>
                <p:cNvSpPr txBox="1"/>
                <p:nvPr/>
              </p:nvSpPr>
              <p:spPr>
                <a:xfrm>
                  <a:off x="6273" y="3634"/>
                  <a:ext cx="2034" cy="822"/>
                </a:xfrm>
                <a:prstGeom prst="rect">
                  <a:avLst/>
                </a:prstGeom>
                <a:noFill/>
              </p:spPr>
              <p:txBody>
                <a:bodyPr wrap="none" rtlCol="0">
                  <a:spAutoFit/>
                </a:bodyPr>
                <a:p>
                  <a:pPr algn="l"/>
                  <a:r>
                    <a:rPr lang="en-US" altLang="zh-CN" sz="2800"/>
                    <a:t>+       </a:t>
                  </a:r>
                  <a:r>
                    <a:rPr lang="en-US" altLang="zh-CN" sz="2800">
                      <a:sym typeface="+mn-ea"/>
                    </a:rPr>
                    <a:t>+</a:t>
                  </a:r>
                  <a:endParaRPr lang="en-US" altLang="zh-CN" sz="2800"/>
                </a:p>
              </p:txBody>
            </p:sp>
          </p:grpSp>
          <p:grpSp>
            <p:nvGrpSpPr>
              <p:cNvPr id="17" name="组合 16"/>
              <p:cNvGrpSpPr/>
              <p:nvPr/>
            </p:nvGrpSpPr>
            <p:grpSpPr>
              <a:xfrm>
                <a:off x="7353" y="5313"/>
                <a:ext cx="3032" cy="1298"/>
                <a:chOff x="6368" y="3464"/>
                <a:chExt cx="3032" cy="1298"/>
              </a:xfrm>
            </p:grpSpPr>
            <p:sp>
              <p:nvSpPr>
                <p:cNvPr id="27" name="文本框 26"/>
                <p:cNvSpPr txBox="1"/>
                <p:nvPr/>
              </p:nvSpPr>
              <p:spPr>
                <a:xfrm>
                  <a:off x="6368" y="3634"/>
                  <a:ext cx="2214" cy="822"/>
                </a:xfrm>
                <a:prstGeom prst="rect">
                  <a:avLst/>
                </a:prstGeom>
                <a:noFill/>
              </p:spPr>
              <p:txBody>
                <a:bodyPr wrap="none" rtlCol="0">
                  <a:spAutoFit/>
                </a:bodyPr>
                <a:p>
                  <a:pPr algn="l"/>
                  <a:r>
                    <a:rPr lang="en-US" altLang="zh-CN" sz="2800"/>
                    <a:t>+ ······</a:t>
                  </a:r>
                  <a:r>
                    <a:rPr lang="en-US" altLang="zh-CN" sz="2800">
                      <a:sym typeface="+mn-ea"/>
                    </a:rPr>
                    <a:t>+</a:t>
                  </a:r>
                  <a:endParaRPr lang="en-US" altLang="zh-CN" sz="2800"/>
                </a:p>
              </p:txBody>
            </p:sp>
            <p:grpSp>
              <p:nvGrpSpPr>
                <p:cNvPr id="24" name="Group 6"/>
                <p:cNvGrpSpPr/>
                <p:nvPr/>
              </p:nvGrpSpPr>
              <p:grpSpPr>
                <a:xfrm>
                  <a:off x="8492" y="3464"/>
                  <a:ext cx="908" cy="1298"/>
                  <a:chOff x="4876" y="2840"/>
                  <a:chExt cx="363" cy="519"/>
                </a:xfrm>
              </p:grpSpPr>
              <p:sp>
                <p:nvSpPr>
                  <p:cNvPr id="2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2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grpSp>
          <p:nvGrpSpPr>
            <p:cNvPr id="32" name="组合 31"/>
            <p:cNvGrpSpPr/>
            <p:nvPr/>
          </p:nvGrpSpPr>
          <p:grpSpPr>
            <a:xfrm>
              <a:off x="4055" y="6612"/>
              <a:ext cx="5720" cy="1546"/>
              <a:chOff x="4055" y="6612"/>
              <a:chExt cx="5720" cy="1546"/>
            </a:xfrm>
          </p:grpSpPr>
          <p:sp>
            <p:nvSpPr>
              <p:cNvPr id="47117" name="左大括号 47116"/>
              <p:cNvSpPr/>
              <p:nvPr/>
            </p:nvSpPr>
            <p:spPr>
              <a:xfrm rot="-5400000">
                <a:off x="6569" y="4098"/>
                <a:ext cx="693" cy="572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8" name="文本框 27"/>
              <p:cNvSpPr txBox="1"/>
              <p:nvPr/>
            </p:nvSpPr>
            <p:spPr>
              <a:xfrm>
                <a:off x="5900" y="7434"/>
                <a:ext cx="1569" cy="725"/>
              </a:xfrm>
              <a:prstGeom prst="rect">
                <a:avLst/>
              </a:prstGeom>
              <a:noFill/>
            </p:spPr>
            <p:txBody>
              <a:bodyPr wrap="none" rtlCol="0">
                <a:spAutoFit/>
              </a:bodyPr>
              <a:p>
                <a:r>
                  <a:rPr lang="en-US" altLang="zh-CN" sz="2400"/>
                  <a:t>100</a:t>
                </a:r>
                <a:r>
                  <a:rPr lang="zh-CN" altLang="en-US" sz="2400"/>
                  <a:t>个</a:t>
                </a:r>
                <a:endParaRPr lang="zh-CN" altLang="en-US" sz="2400"/>
              </a:p>
            </p:txBody>
          </p:sp>
        </p:grpSp>
        <p:sp>
          <p:nvSpPr>
            <p:cNvPr id="29" name="文本框 28"/>
            <p:cNvSpPr txBox="1"/>
            <p:nvPr/>
          </p:nvSpPr>
          <p:spPr>
            <a:xfrm>
              <a:off x="10437" y="5439"/>
              <a:ext cx="6121" cy="822"/>
            </a:xfrm>
            <a:prstGeom prst="rect">
              <a:avLst/>
            </a:prstGeom>
            <a:noFill/>
          </p:spPr>
          <p:txBody>
            <a:bodyPr wrap="none" rtlCol="0">
              <a:spAutoFit/>
            </a:bodyPr>
            <a:p>
              <a:pPr algn="l"/>
              <a:r>
                <a:rPr lang="en-US" altLang="zh-CN" sz="2800"/>
                <a:t>=</a:t>
              </a:r>
              <a:r>
                <a:rPr lang="zh-CN" altLang="en-US" sz="2800"/>
                <a:t>（</a:t>
              </a:r>
              <a:r>
                <a:rPr lang="en-US" altLang="zh-CN" sz="2800"/>
                <a:t>   </a:t>
              </a:r>
              <a:r>
                <a:rPr lang="zh-CN" altLang="en-US" sz="2800"/>
                <a:t>）</a:t>
              </a:r>
              <a:r>
                <a:rPr lang="zh-CN" altLang="en-US" sz="2800">
                  <a:latin typeface="Arial" panose="020B0604020202020204" pitchFamily="34" charset="0"/>
                </a:rPr>
                <a:t>×（</a:t>
              </a:r>
              <a:r>
                <a:rPr lang="en-US" altLang="zh-CN" sz="2800">
                  <a:latin typeface="Arial" panose="020B0604020202020204" pitchFamily="34" charset="0"/>
                </a:rPr>
                <a:t>   </a:t>
              </a:r>
              <a:r>
                <a:rPr lang="zh-CN" altLang="en-US" sz="2800">
                  <a:latin typeface="Arial" panose="020B0604020202020204" pitchFamily="34" charset="0"/>
                </a:rPr>
                <a:t>）</a:t>
              </a:r>
              <a:r>
                <a:rPr lang="en-US" altLang="zh-CN" sz="2800">
                  <a:sym typeface="+mn-ea"/>
                </a:rPr>
                <a:t>=</a:t>
              </a:r>
              <a:r>
                <a:rPr lang="zh-CN" altLang="en-US" sz="2800">
                  <a:sym typeface="+mn-ea"/>
                </a:rPr>
                <a:t>（</a:t>
              </a:r>
              <a:r>
                <a:rPr lang="en-US" altLang="zh-CN" sz="2800">
                  <a:sym typeface="+mn-ea"/>
                </a:rPr>
                <a:t>   </a:t>
              </a:r>
              <a:r>
                <a:rPr lang="zh-CN" altLang="en-US" sz="2800">
                  <a:sym typeface="+mn-ea"/>
                </a:rPr>
                <a:t>）</a:t>
              </a:r>
              <a:endParaRPr lang="zh-CN" altLang="en-US" sz="2800">
                <a:latin typeface="Arial" panose="020B0604020202020204" pitchFamily="34" charset="0"/>
              </a:endParaRPr>
            </a:p>
          </p:txBody>
        </p:sp>
      </p:grpSp>
      <p:sp>
        <p:nvSpPr>
          <p:cNvPr id="38" name="圆角矩形 37"/>
          <p:cNvSpPr/>
          <p:nvPr/>
        </p:nvSpPr>
        <p:spPr>
          <a:xfrm>
            <a:off x="1557655" y="1673860"/>
            <a:ext cx="8748000" cy="3780000"/>
          </a:xfrm>
          <a:prstGeom prst="roundRect">
            <a:avLst/>
          </a:prstGeom>
          <a:noFill/>
          <a:ln w="4762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7" name="Group 6"/>
          <p:cNvGrpSpPr/>
          <p:nvPr/>
        </p:nvGrpSpPr>
        <p:grpSpPr>
          <a:xfrm rot="0">
            <a:off x="5271135" y="2092325"/>
            <a:ext cx="576580" cy="824230"/>
            <a:chOff x="4876" y="2840"/>
            <a:chExt cx="363" cy="519"/>
          </a:xfrm>
        </p:grpSpPr>
        <p:sp>
          <p:nvSpPr>
            <p:cNvPr id="12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rgbClr val="FF0000"/>
                  </a:solidFill>
                  <a:latin typeface="+mj-ea"/>
                  <a:ea typeface="+mj-ea"/>
                </a:rPr>
                <a:t>3</a:t>
              </a:r>
              <a:endParaRPr lang="en-US" altLang="zh-CN" sz="2800" dirty="0">
                <a:solidFill>
                  <a:srgbClr val="FF0000"/>
                </a:solidFill>
                <a:latin typeface="+mj-ea"/>
                <a:ea typeface="+mj-ea"/>
              </a:endParaRPr>
            </a:p>
            <a:p>
              <a:pPr>
                <a:lnSpc>
                  <a:spcPct val="60000"/>
                </a:lnSpc>
                <a:spcBef>
                  <a:spcPct val="50000"/>
                </a:spcBef>
              </a:pPr>
              <a:r>
                <a:rPr lang="en-US" altLang="zh-CN" sz="2800" dirty="0">
                  <a:solidFill>
                    <a:srgbClr val="FF0000"/>
                  </a:solidFill>
                  <a:latin typeface="+mj-ea"/>
                  <a:ea typeface="+mj-ea"/>
                </a:rPr>
                <a:t>8</a:t>
              </a:r>
              <a:endParaRPr lang="en-US" altLang="zh-CN" sz="2800" dirty="0">
                <a:solidFill>
                  <a:srgbClr val="FF0000"/>
                </a:solidFill>
                <a:latin typeface="+mj-ea"/>
                <a:ea typeface="+mj-ea"/>
              </a:endParaRPr>
            </a:p>
          </p:txBody>
        </p:sp>
        <p:sp>
          <p:nvSpPr>
            <p:cNvPr id="129" name="Line 8"/>
            <p:cNvSpPr/>
            <p:nvPr/>
          </p:nvSpPr>
          <p:spPr>
            <a:xfrm>
              <a:off x="4876" y="3070"/>
              <a:ext cx="272" cy="0"/>
            </a:xfrm>
            <a:prstGeom prst="line">
              <a:avLst/>
            </a:prstGeom>
            <a:ln w="19050" cap="flat" cmpd="sng">
              <a:solidFill>
                <a:srgbClr val="FF0000"/>
              </a:solidFill>
              <a:prstDash val="solid"/>
              <a:headEnd type="none" w="med" len="med"/>
              <a:tailEnd type="none" w="med" len="med"/>
            </a:ln>
          </p:spPr>
        </p:sp>
      </p:grpSp>
      <p:sp>
        <p:nvSpPr>
          <p:cNvPr id="42" name="文本框 41"/>
          <p:cNvSpPr txBox="1"/>
          <p:nvPr/>
        </p:nvSpPr>
        <p:spPr>
          <a:xfrm>
            <a:off x="6558280" y="2220595"/>
            <a:ext cx="380365" cy="521970"/>
          </a:xfrm>
          <a:prstGeom prst="rect">
            <a:avLst/>
          </a:prstGeom>
          <a:noFill/>
        </p:spPr>
        <p:txBody>
          <a:bodyPr wrap="none" rtlCol="0">
            <a:spAutoFit/>
          </a:bodyPr>
          <a:p>
            <a:r>
              <a:rPr lang="en-US" altLang="zh-CN" sz="2800">
                <a:solidFill>
                  <a:srgbClr val="FF0000"/>
                </a:solidFill>
              </a:rPr>
              <a:t>3</a:t>
            </a:r>
            <a:endParaRPr lang="en-US" altLang="zh-CN" sz="2800">
              <a:solidFill>
                <a:srgbClr val="FF0000"/>
              </a:solidFill>
            </a:endParaRPr>
          </a:p>
        </p:txBody>
      </p:sp>
      <p:grpSp>
        <p:nvGrpSpPr>
          <p:cNvPr id="43" name="Group 6"/>
          <p:cNvGrpSpPr/>
          <p:nvPr/>
        </p:nvGrpSpPr>
        <p:grpSpPr>
          <a:xfrm rot="0">
            <a:off x="7757795" y="2103755"/>
            <a:ext cx="576580" cy="824230"/>
            <a:chOff x="4876" y="2840"/>
            <a:chExt cx="363" cy="519"/>
          </a:xfrm>
        </p:grpSpPr>
        <p:sp>
          <p:nvSpPr>
            <p:cNvPr id="44"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rgbClr val="FF0000"/>
                  </a:solidFill>
                  <a:latin typeface="+mj-ea"/>
                  <a:ea typeface="+mj-ea"/>
                </a:rPr>
                <a:t>9</a:t>
              </a:r>
              <a:endParaRPr lang="en-US" altLang="zh-CN" sz="2800" dirty="0">
                <a:solidFill>
                  <a:srgbClr val="FF0000"/>
                </a:solidFill>
                <a:latin typeface="+mj-ea"/>
                <a:ea typeface="+mj-ea"/>
              </a:endParaRPr>
            </a:p>
            <a:p>
              <a:pPr>
                <a:lnSpc>
                  <a:spcPct val="60000"/>
                </a:lnSpc>
                <a:spcBef>
                  <a:spcPct val="50000"/>
                </a:spcBef>
              </a:pPr>
              <a:r>
                <a:rPr lang="en-US" altLang="zh-CN" sz="2800" dirty="0">
                  <a:solidFill>
                    <a:srgbClr val="FF0000"/>
                  </a:solidFill>
                  <a:latin typeface="+mj-ea"/>
                  <a:ea typeface="+mj-ea"/>
                </a:rPr>
                <a:t>8</a:t>
              </a:r>
              <a:endParaRPr lang="en-US" altLang="zh-CN" sz="2800" dirty="0">
                <a:solidFill>
                  <a:srgbClr val="FF0000"/>
                </a:solidFill>
                <a:latin typeface="+mj-ea"/>
                <a:ea typeface="+mj-ea"/>
              </a:endParaRPr>
            </a:p>
          </p:txBody>
        </p:sp>
        <p:sp>
          <p:nvSpPr>
            <p:cNvPr id="45" name="Line 8"/>
            <p:cNvSpPr/>
            <p:nvPr/>
          </p:nvSpPr>
          <p:spPr>
            <a:xfrm>
              <a:off x="4876" y="3070"/>
              <a:ext cx="272" cy="0"/>
            </a:xfrm>
            <a:prstGeom prst="line">
              <a:avLst/>
            </a:prstGeom>
            <a:ln w="19050" cap="flat" cmpd="sng">
              <a:solidFill>
                <a:srgbClr val="FF0000"/>
              </a:solidFill>
              <a:prstDash val="solid"/>
              <a:headEnd type="none" w="med" len="med"/>
              <a:tailEnd type="none" w="med" len="med"/>
            </a:ln>
          </p:spPr>
        </p:sp>
      </p:grpSp>
      <p:grpSp>
        <p:nvGrpSpPr>
          <p:cNvPr id="46" name="Group 6"/>
          <p:cNvGrpSpPr/>
          <p:nvPr/>
        </p:nvGrpSpPr>
        <p:grpSpPr>
          <a:xfrm rot="0">
            <a:off x="6783070" y="3361690"/>
            <a:ext cx="576580" cy="824230"/>
            <a:chOff x="4876" y="2840"/>
            <a:chExt cx="363" cy="519"/>
          </a:xfrm>
        </p:grpSpPr>
        <p:sp>
          <p:nvSpPr>
            <p:cNvPr id="47"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rgbClr val="FF0000"/>
                  </a:solidFill>
                  <a:latin typeface="+mj-ea"/>
                  <a:ea typeface="+mj-ea"/>
                </a:rPr>
                <a:t>2</a:t>
              </a:r>
              <a:endParaRPr lang="en-US" altLang="zh-CN" sz="2800" dirty="0">
                <a:solidFill>
                  <a:srgbClr val="FF0000"/>
                </a:solidFill>
                <a:latin typeface="+mj-ea"/>
                <a:ea typeface="+mj-ea"/>
              </a:endParaRPr>
            </a:p>
            <a:p>
              <a:pPr>
                <a:lnSpc>
                  <a:spcPct val="60000"/>
                </a:lnSpc>
                <a:spcBef>
                  <a:spcPct val="50000"/>
                </a:spcBef>
              </a:pPr>
              <a:r>
                <a:rPr lang="en-US" altLang="zh-CN" sz="2800" dirty="0">
                  <a:solidFill>
                    <a:srgbClr val="FF0000"/>
                  </a:solidFill>
                  <a:latin typeface="+mj-ea"/>
                  <a:ea typeface="+mj-ea"/>
                </a:rPr>
                <a:t>5</a:t>
              </a:r>
              <a:endParaRPr lang="en-US" altLang="zh-CN" sz="2800" dirty="0">
                <a:solidFill>
                  <a:srgbClr val="FF0000"/>
                </a:solidFill>
                <a:latin typeface="+mj-ea"/>
                <a:ea typeface="+mj-ea"/>
              </a:endParaRPr>
            </a:p>
          </p:txBody>
        </p:sp>
        <p:sp>
          <p:nvSpPr>
            <p:cNvPr id="48" name="Line 8"/>
            <p:cNvSpPr/>
            <p:nvPr/>
          </p:nvSpPr>
          <p:spPr>
            <a:xfrm>
              <a:off x="4876" y="3070"/>
              <a:ext cx="272" cy="0"/>
            </a:xfrm>
            <a:prstGeom prst="line">
              <a:avLst/>
            </a:prstGeom>
            <a:ln w="19050" cap="flat" cmpd="sng">
              <a:solidFill>
                <a:srgbClr val="FF0000"/>
              </a:solidFill>
              <a:prstDash val="solid"/>
              <a:headEnd type="none" w="med" len="med"/>
              <a:tailEnd type="none" w="med" len="med"/>
            </a:ln>
          </p:spPr>
        </p:sp>
      </p:grpSp>
      <p:sp>
        <p:nvSpPr>
          <p:cNvPr id="49" name="文本框 48"/>
          <p:cNvSpPr txBox="1"/>
          <p:nvPr/>
        </p:nvSpPr>
        <p:spPr>
          <a:xfrm>
            <a:off x="7861935" y="3477895"/>
            <a:ext cx="775335" cy="521970"/>
          </a:xfrm>
          <a:prstGeom prst="rect">
            <a:avLst/>
          </a:prstGeom>
          <a:noFill/>
        </p:spPr>
        <p:txBody>
          <a:bodyPr wrap="none" rtlCol="0">
            <a:spAutoFit/>
          </a:bodyPr>
          <a:p>
            <a:r>
              <a:rPr lang="en-US" altLang="zh-CN" sz="2800">
                <a:solidFill>
                  <a:srgbClr val="FF0000"/>
                </a:solidFill>
              </a:rPr>
              <a:t>100</a:t>
            </a:r>
            <a:endParaRPr lang="en-US" altLang="zh-CN" sz="2800">
              <a:solidFill>
                <a:srgbClr val="FF0000"/>
              </a:solidFill>
            </a:endParaRPr>
          </a:p>
        </p:txBody>
      </p:sp>
      <p:sp>
        <p:nvSpPr>
          <p:cNvPr id="50" name="文本框 49"/>
          <p:cNvSpPr txBox="1"/>
          <p:nvPr/>
        </p:nvSpPr>
        <p:spPr>
          <a:xfrm>
            <a:off x="9199880" y="3473450"/>
            <a:ext cx="577850" cy="521970"/>
          </a:xfrm>
          <a:prstGeom prst="rect">
            <a:avLst/>
          </a:prstGeom>
          <a:noFill/>
        </p:spPr>
        <p:txBody>
          <a:bodyPr wrap="none" rtlCol="0">
            <a:spAutoFit/>
          </a:bodyPr>
          <a:p>
            <a:r>
              <a:rPr lang="en-US" altLang="zh-CN" sz="2800">
                <a:solidFill>
                  <a:srgbClr val="FF0000"/>
                </a:solidFill>
              </a:rPr>
              <a:t>40</a:t>
            </a:r>
            <a:endParaRPr lang="en-US" altLang="zh-CN" sz="28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500"/>
                                        <p:tgtEl>
                                          <p:spTgt spid="127"/>
                                        </p:tgtEl>
                                        <p:attrNameLst>
                                          <p:attrName>ppt_y</p:attrName>
                                        </p:attrNameLst>
                                      </p:cBhvr>
                                      <p:tavLst>
                                        <p:tav tm="0">
                                          <p:val>
                                            <p:strVal val="#ppt_y+#ppt_h*1.125000"/>
                                          </p:val>
                                        </p:tav>
                                        <p:tav tm="100000">
                                          <p:val>
                                            <p:strVal val="#ppt_y"/>
                                          </p:val>
                                        </p:tav>
                                      </p:tavLst>
                                    </p:anim>
                                    <p:animEffect transition="in" filter="wipe(up)">
                                      <p:cBhvr>
                                        <p:cTn id="8" dur="500"/>
                                        <p:tgtEl>
                                          <p:spTgt spid="1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p:tgtEl>
                                          <p:spTgt spid="42"/>
                                        </p:tgtEl>
                                        <p:attrNameLst>
                                          <p:attrName>ppt_y</p:attrName>
                                        </p:attrNameLst>
                                      </p:cBhvr>
                                      <p:tavLst>
                                        <p:tav tm="0">
                                          <p:val>
                                            <p:strVal val="#ppt_y+#ppt_h*1.125000"/>
                                          </p:val>
                                        </p:tav>
                                        <p:tav tm="100000">
                                          <p:val>
                                            <p:strVal val="#ppt_y"/>
                                          </p:val>
                                        </p:tav>
                                      </p:tavLst>
                                    </p:anim>
                                    <p:animEffect transition="in" filter="wipe(up)">
                                      <p:cBhvr>
                                        <p:cTn id="14" dur="500"/>
                                        <p:tgtEl>
                                          <p:spTgt spid="4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p:tgtEl>
                                          <p:spTgt spid="43"/>
                                        </p:tgtEl>
                                        <p:attrNameLst>
                                          <p:attrName>ppt_y</p:attrName>
                                        </p:attrNameLst>
                                      </p:cBhvr>
                                      <p:tavLst>
                                        <p:tav tm="0">
                                          <p:val>
                                            <p:strVal val="#ppt_y+#ppt_h*1.125000"/>
                                          </p:val>
                                        </p:tav>
                                        <p:tav tm="100000">
                                          <p:val>
                                            <p:strVal val="#ppt_y"/>
                                          </p:val>
                                        </p:tav>
                                      </p:tavLst>
                                    </p:anim>
                                    <p:animEffect transition="in" filter="wipe(up)">
                                      <p:cBhvr>
                                        <p:cTn id="20" dur="500"/>
                                        <p:tgtEl>
                                          <p:spTgt spid="4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p:tgtEl>
                                          <p:spTgt spid="46"/>
                                        </p:tgtEl>
                                        <p:attrNameLst>
                                          <p:attrName>ppt_y</p:attrName>
                                        </p:attrNameLst>
                                      </p:cBhvr>
                                      <p:tavLst>
                                        <p:tav tm="0">
                                          <p:val>
                                            <p:strVal val="#ppt_y+#ppt_h*1.125000"/>
                                          </p:val>
                                        </p:tav>
                                        <p:tav tm="100000">
                                          <p:val>
                                            <p:strVal val="#ppt_y"/>
                                          </p:val>
                                        </p:tav>
                                      </p:tavLst>
                                    </p:anim>
                                    <p:animEffect transition="in" filter="wipe(up)">
                                      <p:cBhvr>
                                        <p:cTn id="26" dur="500"/>
                                        <p:tgtEl>
                                          <p:spTgt spid="4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p:tgtEl>
                                          <p:spTgt spid="49"/>
                                        </p:tgtEl>
                                        <p:attrNameLst>
                                          <p:attrName>ppt_y</p:attrName>
                                        </p:attrNameLst>
                                      </p:cBhvr>
                                      <p:tavLst>
                                        <p:tav tm="0">
                                          <p:val>
                                            <p:strVal val="#ppt_y+#ppt_h*1.125000"/>
                                          </p:val>
                                        </p:tav>
                                        <p:tav tm="100000">
                                          <p:val>
                                            <p:strVal val="#ppt_y"/>
                                          </p:val>
                                        </p:tav>
                                      </p:tavLst>
                                    </p:anim>
                                    <p:animEffect transition="in" filter="wipe(up)">
                                      <p:cBhvr>
                                        <p:cTn id="32" dur="500"/>
                                        <p:tgtEl>
                                          <p:spTgt spid="4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ppt_y</p:attrName>
                                        </p:attrNameLst>
                                      </p:cBhvr>
                                      <p:tavLst>
                                        <p:tav tm="0">
                                          <p:val>
                                            <p:strVal val="#ppt_y+#ppt_h*1.125000"/>
                                          </p:val>
                                        </p:tav>
                                        <p:tav tm="100000">
                                          <p:val>
                                            <p:strVal val="#ppt_y"/>
                                          </p:val>
                                        </p:tav>
                                      </p:tavLst>
                                    </p:anim>
                                    <p:animEffect transition="in" filter="wipe(up)">
                                      <p:cBhvr>
                                        <p:cTn id="3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9" grpId="0"/>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30" name="组合 29"/>
          <p:cNvGrpSpPr/>
          <p:nvPr/>
        </p:nvGrpSpPr>
        <p:grpSpPr>
          <a:xfrm>
            <a:off x="4235450" y="4785995"/>
            <a:ext cx="4392295" cy="1296035"/>
            <a:chOff x="12493" y="6238"/>
            <a:chExt cx="6917" cy="2041"/>
          </a:xfrm>
        </p:grpSpPr>
        <p:sp>
          <p:nvSpPr>
            <p:cNvPr id="27" name="圆角矩形 26"/>
            <p:cNvSpPr/>
            <p:nvPr/>
          </p:nvSpPr>
          <p:spPr>
            <a:xfrm>
              <a:off x="12493" y="6238"/>
              <a:ext cx="6917" cy="2041"/>
            </a:xfrm>
            <a:prstGeom prst="roundRect">
              <a:avLst/>
            </a:prstGeom>
            <a:solidFill>
              <a:schemeClr val="accent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5" name="组合 114"/>
            <p:cNvGrpSpPr/>
            <p:nvPr/>
          </p:nvGrpSpPr>
          <p:grpSpPr>
            <a:xfrm>
              <a:off x="12552" y="6737"/>
              <a:ext cx="2577" cy="1298"/>
              <a:chOff x="674" y="5347"/>
              <a:chExt cx="2577" cy="1298"/>
            </a:xfrm>
          </p:grpSpPr>
          <p:grpSp>
            <p:nvGrpSpPr>
              <p:cNvPr id="116" name="Group 6"/>
              <p:cNvGrpSpPr/>
              <p:nvPr/>
            </p:nvGrpSpPr>
            <p:grpSpPr>
              <a:xfrm rot="0">
                <a:off x="2148" y="5347"/>
                <a:ext cx="1103" cy="1298"/>
                <a:chOff x="4798" y="2840"/>
                <a:chExt cx="441" cy="519"/>
              </a:xfrm>
            </p:grpSpPr>
            <p:sp>
              <p:nvSpPr>
                <p:cNvPr id="117" name="Text Box 7"/>
                <p:cNvSpPr txBox="1"/>
                <p:nvPr/>
              </p:nvSpPr>
              <p:spPr>
                <a:xfrm>
                  <a:off x="4798" y="2840"/>
                  <a:ext cx="44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p:txBody>
            </p:sp>
            <p:sp>
              <p:nvSpPr>
                <p:cNvPr id="118" name="Line 8"/>
                <p:cNvSpPr/>
                <p:nvPr/>
              </p:nvSpPr>
              <p:spPr>
                <a:xfrm>
                  <a:off x="4852" y="3070"/>
                  <a:ext cx="272" cy="0"/>
                </a:xfrm>
                <a:prstGeom prst="line">
                  <a:avLst/>
                </a:prstGeom>
                <a:ln w="19050" cap="flat" cmpd="sng">
                  <a:solidFill>
                    <a:schemeClr val="tx1"/>
                  </a:solidFill>
                  <a:prstDash val="solid"/>
                  <a:headEnd type="none" w="med" len="med"/>
                  <a:tailEnd type="none" w="med" len="med"/>
                </a:ln>
              </p:spPr>
            </p:sp>
          </p:grpSp>
          <p:sp>
            <p:nvSpPr>
              <p:cNvPr id="119" name="文本框 118"/>
              <p:cNvSpPr txBox="1"/>
              <p:nvPr/>
            </p:nvSpPr>
            <p:spPr>
              <a:xfrm>
                <a:off x="674" y="5511"/>
                <a:ext cx="1794" cy="822"/>
              </a:xfrm>
              <a:prstGeom prst="rect">
                <a:avLst/>
              </a:prstGeom>
              <a:noFill/>
            </p:spPr>
            <p:txBody>
              <a:bodyPr wrap="none" rtlCol="0">
                <a:spAutoFit/>
              </a:bodyPr>
              <a:p>
                <a:r>
                  <a:rPr lang="en-US" altLang="zh-CN" sz="2800">
                    <a:latin typeface="Arial" panose="020B0604020202020204" pitchFamily="34" charset="0"/>
                    <a:cs typeface="Arial" panose="020B0604020202020204" pitchFamily="34" charset="0"/>
                  </a:rPr>
                  <a:t> 2  ×  </a:t>
                </a:r>
                <a:endParaRPr lang="en-US" altLang="zh-CN" sz="2800">
                  <a:latin typeface="Arial" panose="020B0604020202020204" pitchFamily="34" charset="0"/>
                  <a:cs typeface="Arial" panose="020B0604020202020204" pitchFamily="34" charset="0"/>
                </a:endParaRPr>
              </a:p>
            </p:txBody>
          </p:sp>
        </p:grpSp>
      </p:grpSp>
      <p:grpSp>
        <p:nvGrpSpPr>
          <p:cNvPr id="28" name="组合 27"/>
          <p:cNvGrpSpPr/>
          <p:nvPr/>
        </p:nvGrpSpPr>
        <p:grpSpPr>
          <a:xfrm>
            <a:off x="1599565" y="1303655"/>
            <a:ext cx="4356100" cy="1259840"/>
            <a:chOff x="1560" y="5785"/>
            <a:chExt cx="6860" cy="1984"/>
          </a:xfrm>
        </p:grpSpPr>
        <p:sp>
          <p:nvSpPr>
            <p:cNvPr id="19" name="圆角矩形 18"/>
            <p:cNvSpPr/>
            <p:nvPr/>
          </p:nvSpPr>
          <p:spPr>
            <a:xfrm>
              <a:off x="1560" y="5785"/>
              <a:ext cx="6860" cy="1984"/>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774" y="6155"/>
              <a:ext cx="2336" cy="1298"/>
              <a:chOff x="2148" y="5347"/>
              <a:chExt cx="2336" cy="1298"/>
            </a:xfrm>
          </p:grpSpPr>
          <p:grpSp>
            <p:nvGrpSpPr>
              <p:cNvPr id="4" name="Group 6"/>
              <p:cNvGrpSpPr/>
              <p:nvPr/>
            </p:nvGrpSpPr>
            <p:grpSpPr>
              <a:xfrm rot="0">
                <a:off x="2148" y="5347"/>
                <a:ext cx="1103" cy="1298"/>
                <a:chOff x="4798" y="2840"/>
                <a:chExt cx="441" cy="519"/>
              </a:xfrm>
            </p:grpSpPr>
            <p:sp>
              <p:nvSpPr>
                <p:cNvPr id="5" name="Text Box 7"/>
                <p:cNvSpPr txBox="1"/>
                <p:nvPr/>
              </p:nvSpPr>
              <p:spPr>
                <a:xfrm>
                  <a:off x="4798" y="2840"/>
                  <a:ext cx="44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15</a:t>
                  </a:r>
                  <a:endParaRPr lang="en-US" altLang="zh-CN" sz="2800" dirty="0">
                    <a:solidFill>
                      <a:schemeClr val="tx1"/>
                    </a:solidFill>
                    <a:latin typeface="+mj-ea"/>
                    <a:ea typeface="+mj-ea"/>
                  </a:endParaRPr>
                </a:p>
              </p:txBody>
            </p:sp>
            <p:sp>
              <p:nvSpPr>
                <p:cNvPr id="6" name="Line 8"/>
                <p:cNvSpPr/>
                <p:nvPr/>
              </p:nvSpPr>
              <p:spPr>
                <a:xfrm>
                  <a:off x="4852" y="3070"/>
                  <a:ext cx="272" cy="0"/>
                </a:xfrm>
                <a:prstGeom prst="line">
                  <a:avLst/>
                </a:prstGeom>
                <a:ln w="19050" cap="flat" cmpd="sng">
                  <a:solidFill>
                    <a:schemeClr val="tx1"/>
                  </a:solidFill>
                  <a:prstDash val="solid"/>
                  <a:headEnd type="none" w="med" len="med"/>
                  <a:tailEnd type="none" w="med" len="med"/>
                </a:ln>
              </p:spPr>
            </p:sp>
          </p:grpSp>
          <p:sp>
            <p:nvSpPr>
              <p:cNvPr id="7" name="文本框 6"/>
              <p:cNvSpPr txBox="1"/>
              <p:nvPr/>
            </p:nvSpPr>
            <p:spPr>
              <a:xfrm>
                <a:off x="3002" y="5533"/>
                <a:ext cx="1482" cy="822"/>
              </a:xfrm>
              <a:prstGeom prst="rect">
                <a:avLst/>
              </a:prstGeom>
              <a:noFill/>
            </p:spPr>
            <p:txBody>
              <a:bodyPr wrap="none" rtlCol="0">
                <a:spAutoFit/>
              </a:bodyPr>
              <a:p>
                <a:r>
                  <a:rPr lang="en-US" altLang="zh-CN" sz="2800">
                    <a:latin typeface="Arial" panose="020B0604020202020204" pitchFamily="34" charset="0"/>
                    <a:cs typeface="Arial" panose="020B0604020202020204" pitchFamily="34" charset="0"/>
                  </a:rPr>
                  <a:t> ×  4</a:t>
                </a:r>
                <a:endParaRPr lang="en-US" altLang="zh-CN" sz="2800">
                  <a:latin typeface="Arial" panose="020B0604020202020204" pitchFamily="34" charset="0"/>
                  <a:cs typeface="Arial" panose="020B0604020202020204" pitchFamily="34" charset="0"/>
                </a:endParaRPr>
              </a:p>
            </p:txBody>
          </p:sp>
        </p:grpSp>
      </p:grpSp>
      <p:grpSp>
        <p:nvGrpSpPr>
          <p:cNvPr id="36" name="组合 35"/>
          <p:cNvGrpSpPr/>
          <p:nvPr/>
        </p:nvGrpSpPr>
        <p:grpSpPr>
          <a:xfrm>
            <a:off x="2784475" y="3089275"/>
            <a:ext cx="4356100" cy="1259840"/>
            <a:chOff x="9478" y="2630"/>
            <a:chExt cx="6860" cy="1984"/>
          </a:xfrm>
        </p:grpSpPr>
        <p:sp>
          <p:nvSpPr>
            <p:cNvPr id="22" name="圆角矩形 21"/>
            <p:cNvSpPr/>
            <p:nvPr/>
          </p:nvSpPr>
          <p:spPr>
            <a:xfrm>
              <a:off x="9478" y="2630"/>
              <a:ext cx="6860" cy="1984"/>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9709" y="3035"/>
              <a:ext cx="2336" cy="1298"/>
              <a:chOff x="2148" y="5347"/>
              <a:chExt cx="2336" cy="1298"/>
            </a:xfrm>
          </p:grpSpPr>
          <p:grpSp>
            <p:nvGrpSpPr>
              <p:cNvPr id="14" name="Group 6"/>
              <p:cNvGrpSpPr/>
              <p:nvPr/>
            </p:nvGrpSpPr>
            <p:grpSpPr>
              <a:xfrm rot="0">
                <a:off x="2148" y="5347"/>
                <a:ext cx="1103" cy="1298"/>
                <a:chOff x="4798" y="2840"/>
                <a:chExt cx="441" cy="519"/>
              </a:xfrm>
            </p:grpSpPr>
            <p:sp>
              <p:nvSpPr>
                <p:cNvPr id="15" name="Text Box 7"/>
                <p:cNvSpPr txBox="1"/>
                <p:nvPr/>
              </p:nvSpPr>
              <p:spPr>
                <a:xfrm>
                  <a:off x="4798" y="2840"/>
                  <a:ext cx="44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12</a:t>
                  </a:r>
                  <a:endParaRPr lang="en-US" altLang="zh-CN" sz="2800" dirty="0">
                    <a:solidFill>
                      <a:schemeClr val="tx1"/>
                    </a:solidFill>
                    <a:latin typeface="+mj-ea"/>
                    <a:ea typeface="+mj-ea"/>
                  </a:endParaRPr>
                </a:p>
              </p:txBody>
            </p:sp>
            <p:sp>
              <p:nvSpPr>
                <p:cNvPr id="16" name="Line 8"/>
                <p:cNvSpPr/>
                <p:nvPr/>
              </p:nvSpPr>
              <p:spPr>
                <a:xfrm>
                  <a:off x="4852" y="3070"/>
                  <a:ext cx="272" cy="0"/>
                </a:xfrm>
                <a:prstGeom prst="line">
                  <a:avLst/>
                </a:prstGeom>
                <a:ln w="19050" cap="flat" cmpd="sng">
                  <a:solidFill>
                    <a:schemeClr val="tx1"/>
                  </a:solidFill>
                  <a:prstDash val="solid"/>
                  <a:headEnd type="none" w="med" len="med"/>
                  <a:tailEnd type="none" w="med" len="med"/>
                </a:ln>
              </p:spPr>
            </p:sp>
          </p:grpSp>
          <p:sp>
            <p:nvSpPr>
              <p:cNvPr id="17" name="文本框 16"/>
              <p:cNvSpPr txBox="1"/>
              <p:nvPr/>
            </p:nvSpPr>
            <p:spPr>
              <a:xfrm>
                <a:off x="3002" y="5533"/>
                <a:ext cx="1482" cy="822"/>
              </a:xfrm>
              <a:prstGeom prst="rect">
                <a:avLst/>
              </a:prstGeom>
              <a:noFill/>
            </p:spPr>
            <p:txBody>
              <a:bodyPr wrap="none" rtlCol="0">
                <a:spAutoFit/>
              </a:bodyPr>
              <a:p>
                <a:r>
                  <a:rPr lang="en-US" altLang="zh-CN" sz="2800">
                    <a:latin typeface="Arial" panose="020B0604020202020204" pitchFamily="34" charset="0"/>
                    <a:cs typeface="Arial" panose="020B0604020202020204" pitchFamily="34" charset="0"/>
                  </a:rPr>
                  <a:t> ×  8</a:t>
                </a:r>
                <a:endParaRPr lang="en-US" altLang="zh-CN" sz="2800">
                  <a:latin typeface="Arial" panose="020B0604020202020204" pitchFamily="34" charset="0"/>
                  <a:cs typeface="Arial" panose="020B0604020202020204" pitchFamily="34" charset="0"/>
                </a:endParaRPr>
              </a:p>
            </p:txBody>
          </p:sp>
        </p:grpSp>
      </p:grpSp>
      <p:grpSp>
        <p:nvGrpSpPr>
          <p:cNvPr id="64" name="组合 63"/>
          <p:cNvGrpSpPr/>
          <p:nvPr/>
        </p:nvGrpSpPr>
        <p:grpSpPr>
          <a:xfrm>
            <a:off x="3154680" y="1538605"/>
            <a:ext cx="1767205" cy="824230"/>
            <a:chOff x="12917" y="3265"/>
            <a:chExt cx="2783" cy="1298"/>
          </a:xfrm>
        </p:grpSpPr>
        <p:sp>
          <p:nvSpPr>
            <p:cNvPr id="65" name="文本框 64"/>
            <p:cNvSpPr txBox="1"/>
            <p:nvPr/>
          </p:nvSpPr>
          <p:spPr>
            <a:xfrm>
              <a:off x="12917" y="3446"/>
              <a:ext cx="615" cy="822"/>
            </a:xfrm>
            <a:prstGeom prst="rect">
              <a:avLst/>
            </a:prstGeom>
            <a:noFill/>
          </p:spPr>
          <p:txBody>
            <a:bodyPr wrap="none" rtlCol="0">
              <a:spAutoFit/>
            </a:bodyPr>
            <a:p>
              <a:r>
                <a:rPr lang="en-US" altLang="zh-CN" sz="2800"/>
                <a:t>=</a:t>
              </a:r>
              <a:endParaRPr lang="en-US" altLang="zh-CN" sz="2800"/>
            </a:p>
          </p:txBody>
        </p:sp>
        <p:grpSp>
          <p:nvGrpSpPr>
            <p:cNvPr id="66" name="Group 6"/>
            <p:cNvGrpSpPr/>
            <p:nvPr/>
          </p:nvGrpSpPr>
          <p:grpSpPr>
            <a:xfrm>
              <a:off x="13532" y="3265"/>
              <a:ext cx="2168" cy="1298"/>
              <a:chOff x="4876" y="2840"/>
              <a:chExt cx="867" cy="519"/>
            </a:xfrm>
          </p:grpSpPr>
          <p:sp>
            <p:nvSpPr>
              <p:cNvPr id="67" name="Text Box 7"/>
              <p:cNvSpPr txBox="1"/>
              <p:nvPr/>
            </p:nvSpPr>
            <p:spPr>
              <a:xfrm>
                <a:off x="4876" y="2840"/>
                <a:ext cx="86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 </a:t>
                </a:r>
                <a:r>
                  <a:rPr lang="en-US" altLang="zh-CN" sz="2800">
                    <a:latin typeface="Arial" panose="020B0604020202020204" pitchFamily="34" charset="0"/>
                    <a:cs typeface="Arial" panose="020B0604020202020204" pitchFamily="34" charset="0"/>
                    <a:sym typeface="+mn-ea"/>
                  </a:rPr>
                  <a:t>× 4</a:t>
                </a:r>
                <a:endParaRPr lang="en-US" altLang="zh-CN" sz="2800">
                  <a:latin typeface="Arial" panose="020B0604020202020204" pitchFamily="34" charset="0"/>
                  <a:cs typeface="Arial" panose="020B0604020202020204" pitchFamily="34" charset="0"/>
                </a:endParaRPr>
              </a:p>
              <a:p>
                <a:pPr>
                  <a:lnSpc>
                    <a:spcPct val="60000"/>
                  </a:lnSpc>
                  <a:spcBef>
                    <a:spcPct val="50000"/>
                  </a:spcBef>
                </a:pPr>
                <a:r>
                  <a:rPr lang="en-US" altLang="zh-CN" sz="2800" dirty="0">
                    <a:solidFill>
                      <a:schemeClr val="tx1"/>
                    </a:solidFill>
                    <a:latin typeface="+mj-ea"/>
                    <a:ea typeface="+mj-ea"/>
                  </a:rPr>
                  <a:t>   15</a:t>
                </a:r>
                <a:endParaRPr lang="en-US" altLang="zh-CN" sz="2800" dirty="0">
                  <a:solidFill>
                    <a:schemeClr val="tx1"/>
                  </a:solidFill>
                  <a:latin typeface="+mj-ea"/>
                  <a:ea typeface="+mj-ea"/>
                </a:endParaRPr>
              </a:p>
            </p:txBody>
          </p:sp>
          <p:sp>
            <p:nvSpPr>
              <p:cNvPr id="68" name="Line 8"/>
              <p:cNvSpPr/>
              <p:nvPr/>
            </p:nvSpPr>
            <p:spPr>
              <a:xfrm>
                <a:off x="4932" y="3070"/>
                <a:ext cx="680" cy="0"/>
              </a:xfrm>
              <a:prstGeom prst="line">
                <a:avLst/>
              </a:prstGeom>
              <a:ln w="19050" cap="flat" cmpd="sng">
                <a:solidFill>
                  <a:schemeClr val="tx1"/>
                </a:solidFill>
                <a:prstDash val="solid"/>
                <a:headEnd type="none" w="med" len="med"/>
                <a:tailEnd type="none" w="med" len="med"/>
              </a:ln>
            </p:spPr>
          </p:sp>
        </p:grpSp>
      </p:grpSp>
      <p:grpSp>
        <p:nvGrpSpPr>
          <p:cNvPr id="31" name="组合 30"/>
          <p:cNvGrpSpPr/>
          <p:nvPr/>
        </p:nvGrpSpPr>
        <p:grpSpPr>
          <a:xfrm>
            <a:off x="5770245" y="5102860"/>
            <a:ext cx="1767205" cy="824230"/>
            <a:chOff x="12917" y="3265"/>
            <a:chExt cx="2783" cy="1298"/>
          </a:xfrm>
        </p:grpSpPr>
        <p:sp>
          <p:nvSpPr>
            <p:cNvPr id="32" name="文本框 31"/>
            <p:cNvSpPr txBox="1"/>
            <p:nvPr/>
          </p:nvSpPr>
          <p:spPr>
            <a:xfrm>
              <a:off x="12917" y="3446"/>
              <a:ext cx="615" cy="822"/>
            </a:xfrm>
            <a:prstGeom prst="rect">
              <a:avLst/>
            </a:prstGeom>
            <a:noFill/>
          </p:spPr>
          <p:txBody>
            <a:bodyPr wrap="none" rtlCol="0">
              <a:spAutoFit/>
            </a:bodyPr>
            <a:p>
              <a:r>
                <a:rPr lang="en-US" altLang="zh-CN" sz="2800"/>
                <a:t>=</a:t>
              </a:r>
              <a:endParaRPr lang="en-US" altLang="zh-CN" sz="2800"/>
            </a:p>
          </p:txBody>
        </p:sp>
        <p:grpSp>
          <p:nvGrpSpPr>
            <p:cNvPr id="33" name="Group 6"/>
            <p:cNvGrpSpPr/>
            <p:nvPr/>
          </p:nvGrpSpPr>
          <p:grpSpPr>
            <a:xfrm>
              <a:off x="13532" y="3265"/>
              <a:ext cx="2168" cy="1298"/>
              <a:chOff x="4876" y="2840"/>
              <a:chExt cx="867" cy="519"/>
            </a:xfrm>
          </p:grpSpPr>
          <p:sp>
            <p:nvSpPr>
              <p:cNvPr id="34" name="Text Box 7"/>
              <p:cNvSpPr txBox="1"/>
              <p:nvPr/>
            </p:nvSpPr>
            <p:spPr>
              <a:xfrm>
                <a:off x="4876" y="2840"/>
                <a:ext cx="86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 </a:t>
                </a:r>
                <a:r>
                  <a:rPr lang="en-US" altLang="zh-CN" sz="2800">
                    <a:latin typeface="Arial" panose="020B0604020202020204" pitchFamily="34" charset="0"/>
                    <a:cs typeface="Arial" panose="020B0604020202020204" pitchFamily="34" charset="0"/>
                    <a:sym typeface="+mn-ea"/>
                  </a:rPr>
                  <a:t>× 3</a:t>
                </a:r>
                <a:endParaRPr lang="en-US" altLang="zh-CN" sz="2800">
                  <a:latin typeface="Arial" panose="020B0604020202020204" pitchFamily="34" charset="0"/>
                  <a:cs typeface="Arial" panose="020B0604020202020204" pitchFamily="34" charset="0"/>
                </a:endParaRPr>
              </a:p>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p:txBody>
          </p:sp>
          <p:sp>
            <p:nvSpPr>
              <p:cNvPr id="35" name="Line 8"/>
              <p:cNvSpPr/>
              <p:nvPr/>
            </p:nvSpPr>
            <p:spPr>
              <a:xfrm>
                <a:off x="4932" y="3070"/>
                <a:ext cx="680" cy="0"/>
              </a:xfrm>
              <a:prstGeom prst="line">
                <a:avLst/>
              </a:prstGeom>
              <a:ln w="19050" cap="flat" cmpd="sng">
                <a:solidFill>
                  <a:schemeClr val="tx1"/>
                </a:solidFill>
                <a:prstDash val="solid"/>
                <a:headEnd type="none" w="med" len="med"/>
                <a:tailEnd type="none" w="med" len="med"/>
              </a:ln>
            </p:spPr>
          </p:sp>
        </p:grpSp>
      </p:grpSp>
      <p:grpSp>
        <p:nvGrpSpPr>
          <p:cNvPr id="37" name="组合 36"/>
          <p:cNvGrpSpPr/>
          <p:nvPr/>
        </p:nvGrpSpPr>
        <p:grpSpPr>
          <a:xfrm>
            <a:off x="4349115" y="3346450"/>
            <a:ext cx="1767205" cy="824230"/>
            <a:chOff x="12917" y="3265"/>
            <a:chExt cx="2783" cy="1298"/>
          </a:xfrm>
        </p:grpSpPr>
        <p:sp>
          <p:nvSpPr>
            <p:cNvPr id="38" name="文本框 37"/>
            <p:cNvSpPr txBox="1"/>
            <p:nvPr/>
          </p:nvSpPr>
          <p:spPr>
            <a:xfrm>
              <a:off x="12917" y="3446"/>
              <a:ext cx="615" cy="822"/>
            </a:xfrm>
            <a:prstGeom prst="rect">
              <a:avLst/>
            </a:prstGeom>
            <a:noFill/>
          </p:spPr>
          <p:txBody>
            <a:bodyPr wrap="none" rtlCol="0">
              <a:spAutoFit/>
            </a:bodyPr>
            <a:p>
              <a:r>
                <a:rPr lang="en-US" altLang="zh-CN" sz="2800"/>
                <a:t>=</a:t>
              </a:r>
              <a:endParaRPr lang="en-US" altLang="zh-CN" sz="2800"/>
            </a:p>
          </p:txBody>
        </p:sp>
        <p:grpSp>
          <p:nvGrpSpPr>
            <p:cNvPr id="39" name="Group 6"/>
            <p:cNvGrpSpPr/>
            <p:nvPr/>
          </p:nvGrpSpPr>
          <p:grpSpPr>
            <a:xfrm>
              <a:off x="13532" y="3265"/>
              <a:ext cx="2168" cy="1298"/>
              <a:chOff x="4876" y="2840"/>
              <a:chExt cx="867" cy="519"/>
            </a:xfrm>
          </p:grpSpPr>
          <p:sp>
            <p:nvSpPr>
              <p:cNvPr id="40" name="Text Box 7"/>
              <p:cNvSpPr txBox="1"/>
              <p:nvPr/>
            </p:nvSpPr>
            <p:spPr>
              <a:xfrm>
                <a:off x="4876" y="2840"/>
                <a:ext cx="86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 </a:t>
                </a:r>
                <a:r>
                  <a:rPr lang="en-US" altLang="zh-CN" sz="2800">
                    <a:latin typeface="Arial" panose="020B0604020202020204" pitchFamily="34" charset="0"/>
                    <a:cs typeface="Arial" panose="020B0604020202020204" pitchFamily="34" charset="0"/>
                    <a:sym typeface="+mn-ea"/>
                  </a:rPr>
                  <a:t>× 8</a:t>
                </a:r>
                <a:endParaRPr lang="en-US" altLang="zh-CN" sz="2800">
                  <a:latin typeface="Arial" panose="020B0604020202020204" pitchFamily="34" charset="0"/>
                  <a:cs typeface="Arial" panose="020B0604020202020204" pitchFamily="34" charset="0"/>
                </a:endParaRPr>
              </a:p>
              <a:p>
                <a:pPr>
                  <a:lnSpc>
                    <a:spcPct val="60000"/>
                  </a:lnSpc>
                  <a:spcBef>
                    <a:spcPct val="50000"/>
                  </a:spcBef>
                </a:pPr>
                <a:r>
                  <a:rPr lang="en-US" altLang="zh-CN" sz="2800" dirty="0">
                    <a:solidFill>
                      <a:schemeClr val="tx1"/>
                    </a:solidFill>
                    <a:latin typeface="+mj-ea"/>
                    <a:ea typeface="+mj-ea"/>
                  </a:rPr>
                  <a:t>   12</a:t>
                </a:r>
                <a:endParaRPr lang="en-US" altLang="zh-CN" sz="2800" dirty="0">
                  <a:solidFill>
                    <a:schemeClr val="tx1"/>
                  </a:solidFill>
                  <a:latin typeface="+mj-ea"/>
                  <a:ea typeface="+mj-ea"/>
                </a:endParaRPr>
              </a:p>
            </p:txBody>
          </p:sp>
          <p:sp>
            <p:nvSpPr>
              <p:cNvPr id="41" name="Line 8"/>
              <p:cNvSpPr/>
              <p:nvPr/>
            </p:nvSpPr>
            <p:spPr>
              <a:xfrm>
                <a:off x="4932" y="3070"/>
                <a:ext cx="680" cy="0"/>
              </a:xfrm>
              <a:prstGeom prst="line">
                <a:avLst/>
              </a:prstGeom>
              <a:ln w="19050" cap="flat" cmpd="sng">
                <a:solidFill>
                  <a:schemeClr val="tx1"/>
                </a:solidFill>
                <a:prstDash val="solid"/>
                <a:headEnd type="none" w="med" len="med"/>
                <a:tailEnd type="none" w="med" len="med"/>
              </a:ln>
            </p:spPr>
          </p:sp>
        </p:grpSp>
      </p:grpSp>
      <p:grpSp>
        <p:nvGrpSpPr>
          <p:cNvPr id="79" name="组合 78"/>
          <p:cNvGrpSpPr/>
          <p:nvPr/>
        </p:nvGrpSpPr>
        <p:grpSpPr>
          <a:xfrm>
            <a:off x="4785995" y="1527810"/>
            <a:ext cx="1063625" cy="824230"/>
            <a:chOff x="10805" y="4514"/>
            <a:chExt cx="1675" cy="1298"/>
          </a:xfrm>
        </p:grpSpPr>
        <p:sp>
          <p:nvSpPr>
            <p:cNvPr id="80" name="文本框 79"/>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81" name="Group 6"/>
            <p:cNvGrpSpPr/>
            <p:nvPr/>
          </p:nvGrpSpPr>
          <p:grpSpPr>
            <a:xfrm>
              <a:off x="11357" y="4514"/>
              <a:ext cx="1123" cy="1298"/>
              <a:chOff x="4790" y="2840"/>
              <a:chExt cx="449" cy="519"/>
            </a:xfrm>
          </p:grpSpPr>
          <p:sp>
            <p:nvSpPr>
              <p:cNvPr id="82" name="Text Box 7"/>
              <p:cNvSpPr txBox="1"/>
              <p:nvPr/>
            </p:nvSpPr>
            <p:spPr>
              <a:xfrm>
                <a:off x="4790" y="2840"/>
                <a:ext cx="44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8</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15</a:t>
                </a:r>
                <a:endParaRPr lang="en-US" altLang="zh-CN" sz="2800" dirty="0">
                  <a:solidFill>
                    <a:schemeClr val="tx1"/>
                  </a:solidFill>
                  <a:latin typeface="+mj-ea"/>
                  <a:ea typeface="+mj-ea"/>
                </a:endParaRPr>
              </a:p>
            </p:txBody>
          </p:sp>
          <p:sp>
            <p:nvSpPr>
              <p:cNvPr id="83" name="Line 8"/>
              <p:cNvSpPr/>
              <p:nvPr/>
            </p:nvSpPr>
            <p:spPr>
              <a:xfrm>
                <a:off x="4836" y="3070"/>
                <a:ext cx="272" cy="0"/>
              </a:xfrm>
              <a:prstGeom prst="line">
                <a:avLst/>
              </a:prstGeom>
              <a:ln w="19050" cap="flat" cmpd="sng">
                <a:solidFill>
                  <a:schemeClr val="tx1"/>
                </a:solidFill>
                <a:prstDash val="solid"/>
                <a:headEnd type="none" w="med" len="med"/>
                <a:tailEnd type="none" w="med" len="med"/>
              </a:ln>
            </p:spPr>
          </p:sp>
        </p:grpSp>
      </p:grpSp>
      <p:cxnSp>
        <p:nvCxnSpPr>
          <p:cNvPr id="42" name="直接连接符 41"/>
          <p:cNvCxnSpPr/>
          <p:nvPr/>
        </p:nvCxnSpPr>
        <p:spPr>
          <a:xfrm>
            <a:off x="5534025" y="3277870"/>
            <a:ext cx="337185" cy="387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212080" y="3711575"/>
            <a:ext cx="337185" cy="387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5527040" y="2880995"/>
            <a:ext cx="380365" cy="521970"/>
          </a:xfrm>
          <a:prstGeom prst="rect">
            <a:avLst/>
          </a:prstGeom>
          <a:noFill/>
        </p:spPr>
        <p:txBody>
          <a:bodyPr wrap="none" rtlCol="0">
            <a:spAutoFit/>
          </a:bodyPr>
          <a:p>
            <a:r>
              <a:rPr lang="en-US" altLang="zh-CN" sz="2800"/>
              <a:t>2</a:t>
            </a:r>
            <a:endParaRPr lang="en-US" altLang="zh-CN" sz="2800"/>
          </a:p>
        </p:txBody>
      </p:sp>
      <p:sp>
        <p:nvSpPr>
          <p:cNvPr id="45" name="文本框 44"/>
          <p:cNvSpPr txBox="1"/>
          <p:nvPr/>
        </p:nvSpPr>
        <p:spPr>
          <a:xfrm>
            <a:off x="5176520" y="4056380"/>
            <a:ext cx="380365" cy="521970"/>
          </a:xfrm>
          <a:prstGeom prst="rect">
            <a:avLst/>
          </a:prstGeom>
          <a:noFill/>
        </p:spPr>
        <p:txBody>
          <a:bodyPr wrap="none" rtlCol="0">
            <a:spAutoFit/>
          </a:bodyPr>
          <a:p>
            <a:r>
              <a:rPr lang="en-US" altLang="zh-CN" sz="2800"/>
              <a:t>3</a:t>
            </a:r>
            <a:endParaRPr lang="en-US" altLang="zh-CN" sz="2800"/>
          </a:p>
        </p:txBody>
      </p:sp>
      <p:grpSp>
        <p:nvGrpSpPr>
          <p:cNvPr id="47" name="组合 46"/>
          <p:cNvGrpSpPr/>
          <p:nvPr/>
        </p:nvGrpSpPr>
        <p:grpSpPr>
          <a:xfrm>
            <a:off x="5883275" y="3338195"/>
            <a:ext cx="1063625" cy="824230"/>
            <a:chOff x="10805" y="4514"/>
            <a:chExt cx="1675" cy="1298"/>
          </a:xfrm>
        </p:grpSpPr>
        <p:sp>
          <p:nvSpPr>
            <p:cNvPr id="48" name="文本框 47"/>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49" name="Group 6"/>
            <p:cNvGrpSpPr/>
            <p:nvPr/>
          </p:nvGrpSpPr>
          <p:grpSpPr>
            <a:xfrm>
              <a:off x="11357" y="4514"/>
              <a:ext cx="1123" cy="1298"/>
              <a:chOff x="4790" y="2840"/>
              <a:chExt cx="449" cy="519"/>
            </a:xfrm>
          </p:grpSpPr>
          <p:sp>
            <p:nvSpPr>
              <p:cNvPr id="50" name="Text Box 7"/>
              <p:cNvSpPr txBox="1"/>
              <p:nvPr/>
            </p:nvSpPr>
            <p:spPr>
              <a:xfrm>
                <a:off x="4790" y="2840"/>
                <a:ext cx="44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p:txBody>
          </p:sp>
          <p:sp>
            <p:nvSpPr>
              <p:cNvPr id="51" name="Line 8"/>
              <p:cNvSpPr/>
              <p:nvPr/>
            </p:nvSpPr>
            <p:spPr>
              <a:xfrm>
                <a:off x="4836" y="3070"/>
                <a:ext cx="272" cy="0"/>
              </a:xfrm>
              <a:prstGeom prst="line">
                <a:avLst/>
              </a:prstGeom>
              <a:ln w="19050" cap="flat" cmpd="sng">
                <a:solidFill>
                  <a:schemeClr val="tx1"/>
                </a:solidFill>
                <a:prstDash val="solid"/>
                <a:headEnd type="none" w="med" len="med"/>
                <a:tailEnd type="none" w="med" len="med"/>
              </a:ln>
            </p:spPr>
          </p:sp>
        </p:grpSp>
      </p:grpSp>
      <p:cxnSp>
        <p:nvCxnSpPr>
          <p:cNvPr id="52" name="直接连接符 51"/>
          <p:cNvCxnSpPr/>
          <p:nvPr/>
        </p:nvCxnSpPr>
        <p:spPr>
          <a:xfrm>
            <a:off x="6275705" y="5019675"/>
            <a:ext cx="337185" cy="387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580505" y="5494655"/>
            <a:ext cx="337185" cy="387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6254115" y="4554220"/>
            <a:ext cx="380365" cy="521970"/>
          </a:xfrm>
          <a:prstGeom prst="rect">
            <a:avLst/>
          </a:prstGeom>
          <a:noFill/>
        </p:spPr>
        <p:txBody>
          <a:bodyPr wrap="none" rtlCol="0">
            <a:spAutoFit/>
          </a:bodyPr>
          <a:p>
            <a:r>
              <a:rPr lang="en-US" altLang="zh-CN" sz="2800"/>
              <a:t>1</a:t>
            </a:r>
            <a:endParaRPr lang="en-US" altLang="zh-CN" sz="2800"/>
          </a:p>
        </p:txBody>
      </p:sp>
      <p:sp>
        <p:nvSpPr>
          <p:cNvPr id="55" name="文本框 54"/>
          <p:cNvSpPr txBox="1"/>
          <p:nvPr/>
        </p:nvSpPr>
        <p:spPr>
          <a:xfrm>
            <a:off x="6590665" y="5835650"/>
            <a:ext cx="380365" cy="521970"/>
          </a:xfrm>
          <a:prstGeom prst="rect">
            <a:avLst/>
          </a:prstGeom>
          <a:noFill/>
        </p:spPr>
        <p:txBody>
          <a:bodyPr wrap="none" rtlCol="0">
            <a:spAutoFit/>
          </a:bodyPr>
          <a:p>
            <a:r>
              <a:rPr lang="en-US" altLang="zh-CN" sz="2800"/>
              <a:t>2</a:t>
            </a:r>
            <a:endParaRPr lang="en-US" altLang="zh-CN" sz="2800"/>
          </a:p>
        </p:txBody>
      </p:sp>
      <p:grpSp>
        <p:nvGrpSpPr>
          <p:cNvPr id="56" name="组合 55"/>
          <p:cNvGrpSpPr/>
          <p:nvPr/>
        </p:nvGrpSpPr>
        <p:grpSpPr>
          <a:xfrm>
            <a:off x="7403465" y="5102860"/>
            <a:ext cx="1063625" cy="824230"/>
            <a:chOff x="10805" y="4514"/>
            <a:chExt cx="1675" cy="1298"/>
          </a:xfrm>
        </p:grpSpPr>
        <p:sp>
          <p:nvSpPr>
            <p:cNvPr id="57" name="文本框 56"/>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58" name="Group 6"/>
            <p:cNvGrpSpPr/>
            <p:nvPr/>
          </p:nvGrpSpPr>
          <p:grpSpPr>
            <a:xfrm>
              <a:off x="11357" y="4514"/>
              <a:ext cx="1123" cy="1298"/>
              <a:chOff x="4790" y="2840"/>
              <a:chExt cx="449" cy="519"/>
            </a:xfrm>
          </p:grpSpPr>
          <p:sp>
            <p:nvSpPr>
              <p:cNvPr id="59" name="Text Box 7"/>
              <p:cNvSpPr txBox="1"/>
              <p:nvPr/>
            </p:nvSpPr>
            <p:spPr>
              <a:xfrm>
                <a:off x="4790" y="2840"/>
                <a:ext cx="44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p:txBody>
          </p:sp>
          <p:sp>
            <p:nvSpPr>
              <p:cNvPr id="60" name="Line 8"/>
              <p:cNvSpPr/>
              <p:nvPr/>
            </p:nvSpPr>
            <p:spPr>
              <a:xfrm>
                <a:off x="4836" y="3070"/>
                <a:ext cx="272" cy="0"/>
              </a:xfrm>
              <a:prstGeom prst="line">
                <a:avLst/>
              </a:prstGeom>
              <a:ln w="19050" cap="flat" cmpd="sng">
                <a:solidFill>
                  <a:schemeClr val="tx1"/>
                </a:solidFill>
                <a:prstDash val="solid"/>
                <a:headEnd type="none" w="med" len="med"/>
                <a:tailEnd type="none" w="med" len="med"/>
              </a:ln>
            </p:spPr>
          </p:sp>
        </p:grpSp>
      </p:grpSp>
      <p:pic>
        <p:nvPicPr>
          <p:cNvPr id="61" name="图片 60" descr="6c20b2da-1c44-4c74-90c3-435e36951e27"/>
          <p:cNvPicPr>
            <a:picLocks noChangeAspect="1"/>
          </p:cNvPicPr>
          <p:nvPr/>
        </p:nvPicPr>
        <p:blipFill>
          <a:blip r:embed="rId2"/>
          <a:stretch>
            <a:fillRect/>
          </a:stretch>
        </p:blipFill>
        <p:spPr>
          <a:xfrm flipH="1">
            <a:off x="8258810" y="351155"/>
            <a:ext cx="3677285" cy="2386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wipe(left)">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par>
                                <p:cTn id="23" presetID="22" presetClass="entr" presetSubtype="1"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up)">
                                      <p:cBhvr>
                                        <p:cTn id="25" dur="500"/>
                                        <p:tgtEl>
                                          <p:spTgt spid="4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p:tgtEl>
                                          <p:spTgt spid="44"/>
                                        </p:tgtEl>
                                        <p:attrNameLst>
                                          <p:attrName>ppt_y</p:attrName>
                                        </p:attrNameLst>
                                      </p:cBhvr>
                                      <p:tavLst>
                                        <p:tav tm="0">
                                          <p:val>
                                            <p:strVal val="#ppt_y+#ppt_h*1.125000"/>
                                          </p:val>
                                        </p:tav>
                                        <p:tav tm="100000">
                                          <p:val>
                                            <p:strVal val="#ppt_y"/>
                                          </p:val>
                                        </p:tav>
                                      </p:tavLst>
                                    </p:anim>
                                    <p:animEffect transition="in" filter="wipe(up)">
                                      <p:cBhvr>
                                        <p:cTn id="31" dur="500"/>
                                        <p:tgtEl>
                                          <p:spTgt spid="44"/>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grpId="0" nodeType="click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p:tgtEl>
                                          <p:spTgt spid="45"/>
                                        </p:tgtEl>
                                        <p:attrNameLst>
                                          <p:attrName>ppt_y</p:attrName>
                                        </p:attrNameLst>
                                      </p:cBhvr>
                                      <p:tavLst>
                                        <p:tav tm="0">
                                          <p:val>
                                            <p:strVal val="#ppt_y-#ppt_h*1.125000"/>
                                          </p:val>
                                        </p:tav>
                                        <p:tav tm="100000">
                                          <p:val>
                                            <p:strVal val="#ppt_y"/>
                                          </p:val>
                                        </p:tav>
                                      </p:tavLst>
                                    </p:anim>
                                    <p:animEffect transition="in" filter="wipe(down)">
                                      <p:cBhvr>
                                        <p:cTn id="37" dur="500"/>
                                        <p:tgtEl>
                                          <p:spTgt spid="4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500"/>
                                        <p:tgtEl>
                                          <p:spTgt spid="4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up)">
                                      <p:cBhvr>
                                        <p:cTn id="52" dur="500"/>
                                        <p:tgtEl>
                                          <p:spTgt spid="52"/>
                                        </p:tgtEl>
                                      </p:cBhvr>
                                    </p:animEffect>
                                  </p:childTnLst>
                                </p:cTn>
                              </p:par>
                              <p:par>
                                <p:cTn id="53" presetID="22" presetClass="entr" presetSubtype="1" fill="hold"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up)">
                                      <p:cBhvr>
                                        <p:cTn id="55" dur="500"/>
                                        <p:tgtEl>
                                          <p:spTgt spid="53"/>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additive="base">
                                        <p:cTn id="60" dur="500"/>
                                        <p:tgtEl>
                                          <p:spTgt spid="54"/>
                                        </p:tgtEl>
                                        <p:attrNameLst>
                                          <p:attrName>ppt_y</p:attrName>
                                        </p:attrNameLst>
                                      </p:cBhvr>
                                      <p:tavLst>
                                        <p:tav tm="0">
                                          <p:val>
                                            <p:strVal val="#ppt_y+#ppt_h*1.125000"/>
                                          </p:val>
                                        </p:tav>
                                        <p:tav tm="100000">
                                          <p:val>
                                            <p:strVal val="#ppt_y"/>
                                          </p:val>
                                        </p:tav>
                                      </p:tavLst>
                                    </p:anim>
                                    <p:animEffect transition="in" filter="wipe(up)">
                                      <p:cBhvr>
                                        <p:cTn id="61" dur="500"/>
                                        <p:tgtEl>
                                          <p:spTgt spid="54"/>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1" fill="hold" grpId="0" nodeType="click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additive="base">
                                        <p:cTn id="66" dur="500"/>
                                        <p:tgtEl>
                                          <p:spTgt spid="55"/>
                                        </p:tgtEl>
                                        <p:attrNameLst>
                                          <p:attrName>ppt_y</p:attrName>
                                        </p:attrNameLst>
                                      </p:cBhvr>
                                      <p:tavLst>
                                        <p:tav tm="0">
                                          <p:val>
                                            <p:strVal val="#ppt_y-#ppt_h*1.125000"/>
                                          </p:val>
                                        </p:tav>
                                        <p:tav tm="100000">
                                          <p:val>
                                            <p:strVal val="#ppt_y"/>
                                          </p:val>
                                        </p:tav>
                                      </p:tavLst>
                                    </p:anim>
                                    <p:animEffect transition="in" filter="wipe(down)">
                                      <p:cBhvr>
                                        <p:cTn id="67" dur="500"/>
                                        <p:tgtEl>
                                          <p:spTgt spid="5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wipe(left)">
                                      <p:cBhvr>
                                        <p:cTn id="7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54"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44" name="Picture 30" descr="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760" y="2240915"/>
            <a:ext cx="4188460" cy="180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 Box 11"/>
          <p:cNvSpPr txBox="1">
            <a:spLocks noChangeArrowheads="1"/>
          </p:cNvSpPr>
          <p:nvPr/>
        </p:nvSpPr>
        <p:spPr bwMode="auto">
          <a:xfrm>
            <a:off x="2002976" y="4303044"/>
            <a:ext cx="193039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400" dirty="0">
                <a:latin typeface="+mn-ea"/>
                <a:ea typeface="+mn-ea"/>
                <a:cs typeface="+mn-ea"/>
                <a:sym typeface="+mn-lt"/>
              </a:rPr>
              <a:t>3袋重？kg</a:t>
            </a:r>
            <a:endParaRPr lang="zh-CN" altLang="en-US" sz="2400" dirty="0">
              <a:latin typeface="+mn-ea"/>
              <a:ea typeface="+mn-ea"/>
              <a:cs typeface="+mn-ea"/>
              <a:sym typeface="+mn-lt"/>
            </a:endParaRPr>
          </a:p>
        </p:txBody>
      </p:sp>
      <p:grpSp>
        <p:nvGrpSpPr>
          <p:cNvPr id="66" name="Group 28"/>
          <p:cNvGrpSpPr/>
          <p:nvPr/>
        </p:nvGrpSpPr>
        <p:grpSpPr bwMode="auto">
          <a:xfrm>
            <a:off x="3784254" y="1945086"/>
            <a:ext cx="504825" cy="747714"/>
            <a:chOff x="4144" y="1211"/>
            <a:chExt cx="318" cy="471"/>
          </a:xfrm>
        </p:grpSpPr>
        <p:sp>
          <p:nvSpPr>
            <p:cNvPr id="67" name="Text Box 25"/>
            <p:cNvSpPr txBox="1">
              <a:spLocks noChangeArrowheads="1"/>
            </p:cNvSpPr>
            <p:nvPr/>
          </p:nvSpPr>
          <p:spPr bwMode="auto">
            <a:xfrm>
              <a:off x="4144" y="1211"/>
              <a:ext cx="318" cy="38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20000"/>
                </a:lnSpc>
                <a:spcBef>
                  <a:spcPct val="50000"/>
                </a:spcBef>
              </a:pPr>
              <a:endParaRPr lang="en-US" altLang="zh-CN" sz="2800" dirty="0">
                <a:solidFill>
                  <a:srgbClr val="0070C0"/>
                </a:solidFill>
                <a:latin typeface="+mn-ea"/>
                <a:ea typeface="+mn-ea"/>
                <a:cs typeface="+mn-ea"/>
                <a:sym typeface="+mn-lt"/>
              </a:endParaRPr>
            </a:p>
          </p:txBody>
        </p:sp>
        <p:sp>
          <p:nvSpPr>
            <p:cNvPr id="8" name="Text Box 26"/>
            <p:cNvSpPr txBox="1">
              <a:spLocks noChangeArrowheads="1"/>
            </p:cNvSpPr>
            <p:nvPr/>
          </p:nvSpPr>
          <p:spPr bwMode="auto">
            <a:xfrm>
              <a:off x="4199" y="1299"/>
              <a:ext cx="227" cy="38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20000"/>
                </a:lnSpc>
                <a:spcBef>
                  <a:spcPct val="50000"/>
                </a:spcBef>
              </a:pPr>
              <a:endParaRPr lang="en-US" altLang="zh-CN" sz="2800" dirty="0">
                <a:solidFill>
                  <a:srgbClr val="0070C0"/>
                </a:solidFill>
                <a:latin typeface="+mn-ea"/>
                <a:ea typeface="+mn-ea"/>
                <a:cs typeface="+mn-ea"/>
                <a:sym typeface="+mn-lt"/>
              </a:endParaRPr>
            </a:p>
          </p:txBody>
        </p:sp>
      </p:grpSp>
      <p:grpSp>
        <p:nvGrpSpPr>
          <p:cNvPr id="5" name="组合 4"/>
          <p:cNvGrpSpPr/>
          <p:nvPr/>
        </p:nvGrpSpPr>
        <p:grpSpPr>
          <a:xfrm>
            <a:off x="1553845" y="1324611"/>
            <a:ext cx="4025900" cy="824230"/>
            <a:chOff x="2447" y="2086"/>
            <a:chExt cx="6340" cy="1298"/>
          </a:xfrm>
        </p:grpSpPr>
        <p:sp>
          <p:nvSpPr>
            <p:cNvPr id="45" name="Text Box 6"/>
            <p:cNvSpPr txBox="1">
              <a:spLocks noChangeArrowheads="1"/>
            </p:cNvSpPr>
            <p:nvPr/>
          </p:nvSpPr>
          <p:spPr bwMode="auto">
            <a:xfrm>
              <a:off x="2447" y="2243"/>
              <a:ext cx="634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400" dirty="0">
                  <a:solidFill>
                    <a:schemeClr val="tx1"/>
                  </a:solidFill>
                  <a:latin typeface="+mn-ea"/>
                  <a:ea typeface="+mn-ea"/>
                  <a:cs typeface="+mn-ea"/>
                  <a:sym typeface="+mn-lt"/>
                </a:rPr>
                <a:t>一袋面包重</a:t>
              </a:r>
              <a:r>
                <a:rPr lang="en-US" altLang="zh-CN" sz="2400" dirty="0">
                  <a:solidFill>
                    <a:schemeClr val="tx1"/>
                  </a:solidFill>
                  <a:latin typeface="+mn-ea"/>
                  <a:ea typeface="+mn-ea"/>
                  <a:cs typeface="+mn-ea"/>
                  <a:sym typeface="+mn-lt"/>
                </a:rPr>
                <a:t>       </a:t>
              </a:r>
              <a:r>
                <a:rPr lang="zh-CN" altLang="en-US" sz="2400" dirty="0">
                  <a:solidFill>
                    <a:schemeClr val="tx1"/>
                  </a:solidFill>
                  <a:latin typeface="+mn-ea"/>
                  <a:ea typeface="+mn-ea"/>
                  <a:cs typeface="+mn-ea"/>
                  <a:sym typeface="+mn-lt"/>
                </a:rPr>
                <a:t>kg。</a:t>
              </a:r>
              <a:endParaRPr lang="zh-CN" altLang="en-US" sz="2400" dirty="0">
                <a:solidFill>
                  <a:schemeClr val="tx1"/>
                </a:solidFill>
                <a:latin typeface="+mn-ea"/>
                <a:ea typeface="+mn-ea"/>
                <a:cs typeface="+mn-ea"/>
                <a:sym typeface="+mn-lt"/>
              </a:endParaRPr>
            </a:p>
          </p:txBody>
        </p:sp>
        <p:grpSp>
          <p:nvGrpSpPr>
            <p:cNvPr id="29" name="Group 6"/>
            <p:cNvGrpSpPr/>
            <p:nvPr/>
          </p:nvGrpSpPr>
          <p:grpSpPr>
            <a:xfrm rot="0">
              <a:off x="4986" y="2086"/>
              <a:ext cx="1111" cy="1298"/>
              <a:chOff x="4672" y="2842"/>
              <a:chExt cx="444" cy="519"/>
            </a:xfrm>
          </p:grpSpPr>
          <p:sp>
            <p:nvSpPr>
              <p:cNvPr id="30" name="Text Box 7"/>
              <p:cNvSpPr txBox="1"/>
              <p:nvPr/>
            </p:nvSpPr>
            <p:spPr>
              <a:xfrm>
                <a:off x="4672" y="2842"/>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31" name="Line 8"/>
              <p:cNvSpPr/>
              <p:nvPr/>
            </p:nvSpPr>
            <p:spPr>
              <a:xfrm>
                <a:off x="4732" y="3070"/>
                <a:ext cx="272" cy="0"/>
              </a:xfrm>
              <a:prstGeom prst="line">
                <a:avLst/>
              </a:prstGeom>
              <a:ln w="19050" cap="flat" cmpd="sng">
                <a:solidFill>
                  <a:schemeClr val="tx1"/>
                </a:solidFill>
                <a:prstDash val="solid"/>
                <a:headEnd type="none" w="med" len="med"/>
                <a:tailEnd type="none" w="med" len="med"/>
              </a:ln>
            </p:spPr>
          </p:sp>
        </p:grpSp>
      </p:grpSp>
      <p:grpSp>
        <p:nvGrpSpPr>
          <p:cNvPr id="115" name="组合 114"/>
          <p:cNvGrpSpPr/>
          <p:nvPr/>
        </p:nvGrpSpPr>
        <p:grpSpPr>
          <a:xfrm>
            <a:off x="6108632" y="2858770"/>
            <a:ext cx="1483428" cy="824230"/>
            <a:chOff x="2148" y="5347"/>
            <a:chExt cx="2336" cy="1298"/>
          </a:xfrm>
        </p:grpSpPr>
        <p:grpSp>
          <p:nvGrpSpPr>
            <p:cNvPr id="116" name="Group 6"/>
            <p:cNvGrpSpPr/>
            <p:nvPr/>
          </p:nvGrpSpPr>
          <p:grpSpPr>
            <a:xfrm rot="0">
              <a:off x="2148" y="5347"/>
              <a:ext cx="1103" cy="1298"/>
              <a:chOff x="4798" y="2840"/>
              <a:chExt cx="441" cy="519"/>
            </a:xfrm>
          </p:grpSpPr>
          <p:sp>
            <p:nvSpPr>
              <p:cNvPr id="117" name="Text Box 7"/>
              <p:cNvSpPr txBox="1"/>
              <p:nvPr/>
            </p:nvSpPr>
            <p:spPr>
              <a:xfrm>
                <a:off x="4798" y="2840"/>
                <a:ext cx="44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118" name="Line 8"/>
              <p:cNvSpPr/>
              <p:nvPr/>
            </p:nvSpPr>
            <p:spPr>
              <a:xfrm>
                <a:off x="4852" y="3070"/>
                <a:ext cx="272" cy="0"/>
              </a:xfrm>
              <a:prstGeom prst="line">
                <a:avLst/>
              </a:prstGeom>
              <a:ln w="19050" cap="flat" cmpd="sng">
                <a:solidFill>
                  <a:schemeClr val="tx1"/>
                </a:solidFill>
                <a:prstDash val="solid"/>
                <a:headEnd type="none" w="med" len="med"/>
                <a:tailEnd type="none" w="med" len="med"/>
              </a:ln>
            </p:spPr>
          </p:sp>
        </p:grpSp>
        <p:sp>
          <p:nvSpPr>
            <p:cNvPr id="119" name="文本框 118"/>
            <p:cNvSpPr txBox="1"/>
            <p:nvPr/>
          </p:nvSpPr>
          <p:spPr>
            <a:xfrm>
              <a:off x="3002" y="5533"/>
              <a:ext cx="1482" cy="822"/>
            </a:xfrm>
            <a:prstGeom prst="rect">
              <a:avLst/>
            </a:prstGeom>
            <a:noFill/>
          </p:spPr>
          <p:txBody>
            <a:bodyPr wrap="none" rtlCol="0">
              <a:spAutoFit/>
            </a:bodyPr>
            <a:p>
              <a:r>
                <a:rPr lang="en-US" altLang="zh-CN" sz="2800">
                  <a:latin typeface="Arial" panose="020B0604020202020204" pitchFamily="34" charset="0"/>
                  <a:cs typeface="Arial" panose="020B0604020202020204" pitchFamily="34" charset="0"/>
                </a:rPr>
                <a:t> ×  3</a:t>
              </a:r>
              <a:endParaRPr lang="en-US" altLang="zh-CN" sz="2800">
                <a:latin typeface="Arial" panose="020B0604020202020204" pitchFamily="34" charset="0"/>
                <a:cs typeface="Arial" panose="020B0604020202020204" pitchFamily="34" charset="0"/>
              </a:endParaRPr>
            </a:p>
          </p:txBody>
        </p:sp>
      </p:grpSp>
      <p:grpSp>
        <p:nvGrpSpPr>
          <p:cNvPr id="120" name="组合 119"/>
          <p:cNvGrpSpPr/>
          <p:nvPr/>
        </p:nvGrpSpPr>
        <p:grpSpPr>
          <a:xfrm>
            <a:off x="7611110" y="2882900"/>
            <a:ext cx="1863725" cy="824230"/>
            <a:chOff x="12765" y="3265"/>
            <a:chExt cx="2935" cy="1298"/>
          </a:xfrm>
        </p:grpSpPr>
        <p:sp>
          <p:nvSpPr>
            <p:cNvPr id="121" name="文本框 120"/>
            <p:cNvSpPr txBox="1"/>
            <p:nvPr/>
          </p:nvSpPr>
          <p:spPr>
            <a:xfrm>
              <a:off x="12765" y="3446"/>
              <a:ext cx="771" cy="822"/>
            </a:xfrm>
            <a:prstGeom prst="rect">
              <a:avLst/>
            </a:prstGeom>
            <a:noFill/>
          </p:spPr>
          <p:txBody>
            <a:bodyPr wrap="none" rtlCol="0">
              <a:spAutoFit/>
            </a:bodyPr>
            <a:p>
              <a:r>
                <a:rPr lang="en-US" altLang="zh-CN" sz="2800"/>
                <a:t>= </a:t>
              </a:r>
              <a:endParaRPr lang="en-US" altLang="zh-CN" sz="2800"/>
            </a:p>
          </p:txBody>
        </p:sp>
        <p:grpSp>
          <p:nvGrpSpPr>
            <p:cNvPr id="122" name="Group 6"/>
            <p:cNvGrpSpPr/>
            <p:nvPr/>
          </p:nvGrpSpPr>
          <p:grpSpPr>
            <a:xfrm>
              <a:off x="13532" y="3265"/>
              <a:ext cx="2168" cy="1298"/>
              <a:chOff x="4876" y="2840"/>
              <a:chExt cx="867" cy="519"/>
            </a:xfrm>
          </p:grpSpPr>
          <p:sp>
            <p:nvSpPr>
              <p:cNvPr id="123" name="Text Box 7"/>
              <p:cNvSpPr txBox="1"/>
              <p:nvPr/>
            </p:nvSpPr>
            <p:spPr>
              <a:xfrm>
                <a:off x="4876" y="2840"/>
                <a:ext cx="86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 </a:t>
                </a:r>
                <a:r>
                  <a:rPr lang="en-US" altLang="zh-CN" sz="2800">
                    <a:latin typeface="Arial" panose="020B0604020202020204" pitchFamily="34" charset="0"/>
                    <a:cs typeface="Arial" panose="020B0604020202020204" pitchFamily="34" charset="0"/>
                    <a:sym typeface="+mn-ea"/>
                  </a:rPr>
                  <a:t>× 3</a:t>
                </a:r>
                <a:endParaRPr lang="en-US" altLang="zh-CN" sz="2800">
                  <a:latin typeface="Arial" panose="020B0604020202020204" pitchFamily="34" charset="0"/>
                  <a:cs typeface="Arial" panose="020B0604020202020204" pitchFamily="34" charset="0"/>
                </a:endParaRPr>
              </a:p>
              <a:p>
                <a:pPr>
                  <a:lnSpc>
                    <a:spcPct val="60000"/>
                  </a:lnSpc>
                  <a:spcBef>
                    <a:spcPct val="50000"/>
                  </a:spcBef>
                </a:pPr>
                <a:r>
                  <a:rPr lang="en-US" altLang="zh-CN" sz="2800" dirty="0">
                    <a:solidFill>
                      <a:schemeClr val="tx1"/>
                    </a:solidFill>
                    <a:latin typeface="+mj-ea"/>
                    <a:ea typeface="+mj-ea"/>
                  </a:rPr>
                  <a:t>   10</a:t>
                </a:r>
                <a:endParaRPr lang="en-US" altLang="zh-CN" sz="2800" dirty="0">
                  <a:solidFill>
                    <a:schemeClr val="tx1"/>
                  </a:solidFill>
                  <a:latin typeface="+mj-ea"/>
                  <a:ea typeface="+mj-ea"/>
                </a:endParaRPr>
              </a:p>
            </p:txBody>
          </p:sp>
          <p:sp>
            <p:nvSpPr>
              <p:cNvPr id="124" name="Line 8"/>
              <p:cNvSpPr/>
              <p:nvPr/>
            </p:nvSpPr>
            <p:spPr>
              <a:xfrm>
                <a:off x="4932" y="3070"/>
                <a:ext cx="680" cy="0"/>
              </a:xfrm>
              <a:prstGeom prst="line">
                <a:avLst/>
              </a:prstGeom>
              <a:ln w="19050" cap="flat" cmpd="sng">
                <a:solidFill>
                  <a:schemeClr val="tx1"/>
                </a:solidFill>
                <a:prstDash val="solid"/>
                <a:headEnd type="none" w="med" len="med"/>
                <a:tailEnd type="none" w="med" len="med"/>
              </a:ln>
            </p:spPr>
          </p:sp>
        </p:grpSp>
      </p:grpSp>
      <p:grpSp>
        <p:nvGrpSpPr>
          <p:cNvPr id="79" name="组合 78"/>
          <p:cNvGrpSpPr/>
          <p:nvPr/>
        </p:nvGrpSpPr>
        <p:grpSpPr>
          <a:xfrm>
            <a:off x="9474835" y="2846705"/>
            <a:ext cx="1063625" cy="824230"/>
            <a:chOff x="10805" y="4514"/>
            <a:chExt cx="1675" cy="1298"/>
          </a:xfrm>
        </p:grpSpPr>
        <p:sp>
          <p:nvSpPr>
            <p:cNvPr id="80" name="文本框 79"/>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81" name="Group 6"/>
            <p:cNvGrpSpPr/>
            <p:nvPr/>
          </p:nvGrpSpPr>
          <p:grpSpPr>
            <a:xfrm>
              <a:off x="11357" y="4514"/>
              <a:ext cx="1123" cy="1298"/>
              <a:chOff x="4790" y="2840"/>
              <a:chExt cx="449" cy="519"/>
            </a:xfrm>
          </p:grpSpPr>
          <p:sp>
            <p:nvSpPr>
              <p:cNvPr id="82" name="Text Box 7"/>
              <p:cNvSpPr txBox="1"/>
              <p:nvPr/>
            </p:nvSpPr>
            <p:spPr>
              <a:xfrm>
                <a:off x="4790" y="2840"/>
                <a:ext cx="44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83" name="Line 8"/>
              <p:cNvSpPr/>
              <p:nvPr/>
            </p:nvSpPr>
            <p:spPr>
              <a:xfrm>
                <a:off x="4836" y="3070"/>
                <a:ext cx="272" cy="0"/>
              </a:xfrm>
              <a:prstGeom prst="line">
                <a:avLst/>
              </a:prstGeom>
              <a:ln w="19050" cap="flat" cmpd="sng">
                <a:solidFill>
                  <a:schemeClr val="tx1"/>
                </a:solidFill>
                <a:prstDash val="solid"/>
                <a:headEnd type="none" w="med" len="med"/>
                <a:tailEnd type="none" w="med" len="med"/>
              </a:ln>
            </p:spPr>
          </p:sp>
        </p:grpSp>
      </p:grpSp>
      <p:grpSp>
        <p:nvGrpSpPr>
          <p:cNvPr id="12" name="组合 11"/>
          <p:cNvGrpSpPr/>
          <p:nvPr/>
        </p:nvGrpSpPr>
        <p:grpSpPr>
          <a:xfrm>
            <a:off x="6467475" y="4384040"/>
            <a:ext cx="4251960" cy="889000"/>
            <a:chOff x="8456" y="6904"/>
            <a:chExt cx="6696" cy="1400"/>
          </a:xfrm>
        </p:grpSpPr>
        <p:grpSp>
          <p:nvGrpSpPr>
            <p:cNvPr id="61" name="组合 60"/>
            <p:cNvGrpSpPr/>
            <p:nvPr/>
          </p:nvGrpSpPr>
          <p:grpSpPr bwMode="auto">
            <a:xfrm>
              <a:off x="8456" y="6904"/>
              <a:ext cx="6697" cy="1401"/>
              <a:chOff x="5179274" y="2862559"/>
              <a:chExt cx="3046205" cy="889470"/>
            </a:xfrm>
          </p:grpSpPr>
          <p:sp>
            <p:nvSpPr>
              <p:cNvPr id="62" name="Text Box 11"/>
              <p:cNvSpPr txBox="1">
                <a:spLocks noChangeArrowheads="1"/>
              </p:cNvSpPr>
              <p:nvPr/>
            </p:nvSpPr>
            <p:spPr bwMode="auto">
              <a:xfrm>
                <a:off x="5179274" y="3031540"/>
                <a:ext cx="30462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400" dirty="0">
                    <a:solidFill>
                      <a:schemeClr val="tx1"/>
                    </a:solidFill>
                    <a:latin typeface="+mn-ea"/>
                    <a:ea typeface="+mn-ea"/>
                    <a:cs typeface="+mn-ea"/>
                    <a:sym typeface="+mn-lt"/>
                  </a:rPr>
                  <a:t>答：3袋面包重</a:t>
                </a:r>
                <a:r>
                  <a:rPr lang="en-US" altLang="zh-CN" sz="2400" dirty="0">
                    <a:solidFill>
                      <a:schemeClr val="tx1"/>
                    </a:solidFill>
                    <a:latin typeface="+mn-ea"/>
                    <a:ea typeface="+mn-ea"/>
                    <a:cs typeface="+mn-ea"/>
                    <a:sym typeface="+mn-lt"/>
                  </a:rPr>
                  <a:t>      </a:t>
                </a:r>
                <a:r>
                  <a:rPr lang="zh-CN" altLang="en-US" sz="2400" dirty="0">
                    <a:solidFill>
                      <a:schemeClr val="tx1"/>
                    </a:solidFill>
                    <a:latin typeface="+mn-ea"/>
                    <a:ea typeface="+mn-ea"/>
                    <a:cs typeface="+mn-ea"/>
                    <a:sym typeface="+mn-lt"/>
                  </a:rPr>
                  <a:t>kg。  </a:t>
                </a:r>
                <a:endParaRPr lang="zh-CN" altLang="en-US" sz="2400" dirty="0">
                  <a:solidFill>
                    <a:schemeClr val="tx1"/>
                  </a:solidFill>
                  <a:latin typeface="+mn-ea"/>
                  <a:ea typeface="+mn-ea"/>
                  <a:cs typeface="+mn-ea"/>
                  <a:sym typeface="+mn-lt"/>
                </a:endParaRPr>
              </a:p>
            </p:txBody>
          </p:sp>
          <p:grpSp>
            <p:nvGrpSpPr>
              <p:cNvPr id="63" name="组合 61"/>
              <p:cNvGrpSpPr/>
              <p:nvPr/>
            </p:nvGrpSpPr>
            <p:grpSpPr bwMode="auto">
              <a:xfrm>
                <a:off x="6568840" y="2862559"/>
                <a:ext cx="748278" cy="889470"/>
                <a:chOff x="7082116" y="2174155"/>
                <a:chExt cx="748278" cy="889470"/>
              </a:xfrm>
            </p:grpSpPr>
            <p:sp>
              <p:nvSpPr>
                <p:cNvPr id="3" name="Text Box 10"/>
                <p:cNvSpPr txBox="1">
                  <a:spLocks noChangeArrowheads="1"/>
                </p:cNvSpPr>
                <p:nvPr/>
              </p:nvSpPr>
              <p:spPr bwMode="auto">
                <a:xfrm>
                  <a:off x="7082116" y="2174155"/>
                  <a:ext cx="358775" cy="60769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0000"/>
                    </a:lnSpc>
                    <a:spcBef>
                      <a:spcPct val="50000"/>
                    </a:spcBef>
                    <a:defRPr/>
                  </a:pPr>
                  <a:endParaRPr lang="en-US" altLang="zh-CN" sz="2800" dirty="0">
                    <a:ln w="0"/>
                    <a:effectLst>
                      <a:outerShdw blurRad="38100" dist="19050" dir="2700000" algn="tl" rotWithShape="0">
                        <a:schemeClr val="dk1">
                          <a:alpha val="40000"/>
                        </a:schemeClr>
                      </a:outerShdw>
                    </a:effectLst>
                    <a:latin typeface="+mn-ea"/>
                    <a:cs typeface="+mn-ea"/>
                    <a:sym typeface="+mn-lt"/>
                  </a:endParaRPr>
                </a:p>
              </p:txBody>
            </p:sp>
            <p:sp>
              <p:nvSpPr>
                <p:cNvPr id="65" name="矩形 63"/>
                <p:cNvSpPr>
                  <a:spLocks noChangeArrowheads="1"/>
                </p:cNvSpPr>
                <p:nvPr/>
              </p:nvSpPr>
              <p:spPr bwMode="auto">
                <a:xfrm>
                  <a:off x="7576687" y="2542387"/>
                  <a:ext cx="253707" cy="52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sz="2800" dirty="0">
                    <a:latin typeface="+mn-ea"/>
                    <a:ea typeface="+mn-ea"/>
                    <a:cs typeface="+mn-ea"/>
                    <a:sym typeface="+mn-lt"/>
                  </a:endParaRPr>
                </a:p>
              </p:txBody>
            </p:sp>
          </p:grpSp>
        </p:grpSp>
        <p:grpSp>
          <p:nvGrpSpPr>
            <p:cNvPr id="9" name="Group 6"/>
            <p:cNvGrpSpPr/>
            <p:nvPr/>
          </p:nvGrpSpPr>
          <p:grpSpPr>
            <a:xfrm rot="0">
              <a:off x="11732" y="6923"/>
              <a:ext cx="1123" cy="1298"/>
              <a:chOff x="4790" y="2840"/>
              <a:chExt cx="449" cy="519"/>
            </a:xfrm>
          </p:grpSpPr>
          <p:sp>
            <p:nvSpPr>
              <p:cNvPr id="10" name="Text Box 7"/>
              <p:cNvSpPr txBox="1"/>
              <p:nvPr/>
            </p:nvSpPr>
            <p:spPr>
              <a:xfrm>
                <a:off x="4790" y="2840"/>
                <a:ext cx="44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11" name="Line 8"/>
              <p:cNvSpPr/>
              <p:nvPr/>
            </p:nvSpPr>
            <p:spPr>
              <a:xfrm>
                <a:off x="4836" y="3070"/>
                <a:ext cx="272" cy="0"/>
              </a:xfrm>
              <a:prstGeom prst="line">
                <a:avLst/>
              </a:prstGeom>
              <a:ln w="19050" cap="flat" cmpd="sng">
                <a:solidFill>
                  <a:schemeClr val="tx1"/>
                </a:solidFill>
                <a:prstDash val="solid"/>
                <a:headEnd type="none" w="med" len="med"/>
                <a:tailEnd type="none" w="med" len="med"/>
              </a:ln>
            </p:spPr>
          </p:sp>
        </p:grpSp>
      </p:gr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p:tgtEl>
                                          <p:spTgt spid="115"/>
                                        </p:tgtEl>
                                        <p:attrNameLst>
                                          <p:attrName>ppt_y</p:attrName>
                                        </p:attrNameLst>
                                      </p:cBhvr>
                                      <p:tavLst>
                                        <p:tav tm="0">
                                          <p:val>
                                            <p:strVal val="#ppt_y+#ppt_h*1.125000"/>
                                          </p:val>
                                        </p:tav>
                                        <p:tav tm="100000">
                                          <p:val>
                                            <p:strVal val="#ppt_y"/>
                                          </p:val>
                                        </p:tav>
                                      </p:tavLst>
                                    </p:anim>
                                    <p:animEffect transition="in" filter="wipe(up)">
                                      <p:cBhvr>
                                        <p:cTn id="8" dur="500"/>
                                        <p:tgtEl>
                                          <p:spTgt spid="1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20"/>
                                        </p:tgtEl>
                                        <p:attrNameLst>
                                          <p:attrName>style.visibility</p:attrName>
                                        </p:attrNameLst>
                                      </p:cBhvr>
                                      <p:to>
                                        <p:strVal val="visible"/>
                                      </p:to>
                                    </p:set>
                                    <p:anim calcmode="lin" valueType="num">
                                      <p:cBhvr additive="base">
                                        <p:cTn id="13" dur="500"/>
                                        <p:tgtEl>
                                          <p:spTgt spid="120"/>
                                        </p:tgtEl>
                                        <p:attrNameLst>
                                          <p:attrName>ppt_y</p:attrName>
                                        </p:attrNameLst>
                                      </p:cBhvr>
                                      <p:tavLst>
                                        <p:tav tm="0">
                                          <p:val>
                                            <p:strVal val="#ppt_y+#ppt_h*1.125000"/>
                                          </p:val>
                                        </p:tav>
                                        <p:tav tm="100000">
                                          <p:val>
                                            <p:strVal val="#ppt_y"/>
                                          </p:val>
                                        </p:tav>
                                      </p:tavLst>
                                    </p:anim>
                                    <p:animEffect transition="in" filter="wipe(up)">
                                      <p:cBhvr>
                                        <p:cTn id="14" dur="500"/>
                                        <p:tgtEl>
                                          <p:spTgt spid="12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500"/>
                                        <p:tgtEl>
                                          <p:spTgt spid="79"/>
                                        </p:tgtEl>
                                        <p:attrNameLst>
                                          <p:attrName>ppt_y</p:attrName>
                                        </p:attrNameLst>
                                      </p:cBhvr>
                                      <p:tavLst>
                                        <p:tav tm="0">
                                          <p:val>
                                            <p:strVal val="#ppt_y+#ppt_h*1.125000"/>
                                          </p:val>
                                        </p:tav>
                                        <p:tav tm="100000">
                                          <p:val>
                                            <p:strVal val="#ppt_y"/>
                                          </p:val>
                                        </p:tav>
                                      </p:tavLst>
                                    </p:anim>
                                    <p:animEffect transition="in" filter="wipe(up)">
                                      <p:cBhvr>
                                        <p:cTn id="20" dur="500"/>
                                        <p:tgtEl>
                                          <p:spTgt spid="7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4" name="图片 23" descr="471195751138852937"/>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884420" y="1581785"/>
            <a:ext cx="2212975" cy="221297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5" name="组合 4"/>
          <p:cNvGrpSpPr/>
          <p:nvPr/>
        </p:nvGrpSpPr>
        <p:grpSpPr>
          <a:xfrm rot="0">
            <a:off x="8952865" y="1252220"/>
            <a:ext cx="2371725" cy="1143000"/>
            <a:chOff x="8339" y="7110"/>
            <a:chExt cx="3735" cy="1800"/>
          </a:xfrm>
        </p:grpSpPr>
        <p:sp>
          <p:nvSpPr>
            <p:cNvPr id="3" name="圆角矩形标注 2"/>
            <p:cNvSpPr/>
            <p:nvPr/>
          </p:nvSpPr>
          <p:spPr>
            <a:xfrm>
              <a:off x="8339" y="7110"/>
              <a:ext cx="3735" cy="1800"/>
            </a:xfrm>
            <a:prstGeom prst="wedgeRoundRectCallout">
              <a:avLst>
                <a:gd name="adj1" fmla="val -62289"/>
                <a:gd name="adj2" fmla="val -21510"/>
                <a:gd name="adj3" fmla="val 16667"/>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a:p>
          </p:txBody>
        </p:sp>
        <p:sp>
          <p:nvSpPr>
            <p:cNvPr id="4" name="文本框 3"/>
            <p:cNvSpPr txBox="1"/>
            <p:nvPr/>
          </p:nvSpPr>
          <p:spPr>
            <a:xfrm>
              <a:off x="8691" y="7211"/>
              <a:ext cx="3088" cy="1598"/>
            </a:xfrm>
            <a:prstGeom prst="rect">
              <a:avLst/>
            </a:prstGeom>
            <a:noFill/>
          </p:spPr>
          <p:txBody>
            <a:bodyPr wrap="none" rtlCol="0">
              <a:spAutoFit/>
            </a:bodyPr>
            <a:p>
              <a:pPr>
                <a:lnSpc>
                  <a:spcPct val="150000"/>
                </a:lnSpc>
              </a:pPr>
              <a:r>
                <a:rPr lang="zh-CN" altLang="en-US" sz="2000"/>
                <a:t>洗衣机里大约有</a:t>
              </a:r>
              <a:endParaRPr lang="zh-CN" altLang="en-US" sz="2000"/>
            </a:p>
            <a:p>
              <a:pPr>
                <a:lnSpc>
                  <a:spcPct val="150000"/>
                </a:lnSpc>
              </a:pPr>
              <a:r>
                <a:rPr lang="en-US" altLang="zh-CN" sz="2000"/>
                <a:t>5kg</a:t>
              </a:r>
              <a:r>
                <a:rPr lang="zh-CN" altLang="en-US" sz="2000"/>
                <a:t>的衣物。</a:t>
              </a:r>
              <a:endParaRPr lang="zh-CN" altLang="en-US" sz="2000"/>
            </a:p>
          </p:txBody>
        </p:sp>
      </p:grpSp>
      <p:grpSp>
        <p:nvGrpSpPr>
          <p:cNvPr id="9" name="组合 8"/>
          <p:cNvGrpSpPr/>
          <p:nvPr/>
        </p:nvGrpSpPr>
        <p:grpSpPr>
          <a:xfrm rot="0">
            <a:off x="755650" y="1608455"/>
            <a:ext cx="2810510" cy="802005"/>
            <a:chOff x="8614" y="7782"/>
            <a:chExt cx="4426" cy="1263"/>
          </a:xfrm>
        </p:grpSpPr>
        <p:grpSp>
          <p:nvGrpSpPr>
            <p:cNvPr id="6" name="组合 5"/>
            <p:cNvGrpSpPr/>
            <p:nvPr/>
          </p:nvGrpSpPr>
          <p:grpSpPr>
            <a:xfrm>
              <a:off x="8614" y="7782"/>
              <a:ext cx="4427" cy="1239"/>
              <a:chOff x="8339" y="7110"/>
              <a:chExt cx="4427" cy="767"/>
            </a:xfrm>
          </p:grpSpPr>
          <p:sp>
            <p:nvSpPr>
              <p:cNvPr id="7" name="圆角矩形标注 6"/>
              <p:cNvSpPr/>
              <p:nvPr/>
            </p:nvSpPr>
            <p:spPr>
              <a:xfrm>
                <a:off x="8339" y="7110"/>
                <a:ext cx="4427" cy="767"/>
              </a:xfrm>
              <a:prstGeom prst="wedgeRoundRectCallout">
                <a:avLst>
                  <a:gd name="adj1" fmla="val 57634"/>
                  <a:gd name="adj2" fmla="val 56053"/>
                  <a:gd name="adj3" fmla="val 16667"/>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358" y="7300"/>
                <a:ext cx="4265" cy="389"/>
              </a:xfrm>
              <a:prstGeom prst="rect">
                <a:avLst/>
              </a:prstGeom>
              <a:noFill/>
            </p:spPr>
            <p:txBody>
              <a:bodyPr wrap="square" rtlCol="0">
                <a:spAutoFit/>
              </a:bodyPr>
              <a:p>
                <a:r>
                  <a:rPr lang="zh-CN" altLang="en-US" sz="2000"/>
                  <a:t>每千克衣物用</a:t>
                </a:r>
                <a:r>
                  <a:rPr lang="en-US" altLang="zh-CN" sz="2000"/>
                  <a:t>       </a:t>
                </a:r>
                <a:r>
                  <a:rPr lang="zh-CN" altLang="en-US" sz="2000"/>
                  <a:t>勺。</a:t>
                </a:r>
                <a:endParaRPr lang="zh-CN" altLang="en-US" sz="2000"/>
              </a:p>
            </p:txBody>
          </p:sp>
        </p:grpSp>
        <p:grpSp>
          <p:nvGrpSpPr>
            <p:cNvPr id="29" name="Group 6"/>
            <p:cNvGrpSpPr/>
            <p:nvPr/>
          </p:nvGrpSpPr>
          <p:grpSpPr>
            <a:xfrm rot="0">
              <a:off x="11243" y="7915"/>
              <a:ext cx="988" cy="1130"/>
              <a:chOff x="4876" y="2880"/>
              <a:chExt cx="395" cy="452"/>
            </a:xfrm>
          </p:grpSpPr>
          <p:sp>
            <p:nvSpPr>
              <p:cNvPr id="30" name="Text Box 7"/>
              <p:cNvSpPr txBox="1"/>
              <p:nvPr/>
            </p:nvSpPr>
            <p:spPr>
              <a:xfrm>
                <a:off x="4908" y="288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31"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sp>
        <p:nvSpPr>
          <p:cNvPr id="10" name="矩形 9"/>
          <p:cNvSpPr/>
          <p:nvPr/>
        </p:nvSpPr>
        <p:spPr>
          <a:xfrm>
            <a:off x="1810385" y="3490595"/>
            <a:ext cx="2797810"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4189730" y="4348480"/>
            <a:ext cx="1359535" cy="824230"/>
            <a:chOff x="2343" y="5347"/>
            <a:chExt cx="2141" cy="1298"/>
          </a:xfrm>
        </p:grpSpPr>
        <p:grpSp>
          <p:nvGrpSpPr>
            <p:cNvPr id="14" name="Group 6"/>
            <p:cNvGrpSpPr/>
            <p:nvPr/>
          </p:nvGrpSpPr>
          <p:grpSpPr>
            <a:xfrm rot="0">
              <a:off x="2343" y="5347"/>
              <a:ext cx="908" cy="1298"/>
              <a:chOff x="4876" y="2840"/>
              <a:chExt cx="363" cy="519"/>
            </a:xfrm>
          </p:grpSpPr>
          <p:sp>
            <p:nvSpPr>
              <p:cNvPr id="1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1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17" name="文本框 16"/>
            <p:cNvSpPr txBox="1"/>
            <p:nvPr/>
          </p:nvSpPr>
          <p:spPr>
            <a:xfrm>
              <a:off x="3002" y="5533"/>
              <a:ext cx="1482" cy="822"/>
            </a:xfrm>
            <a:prstGeom prst="rect">
              <a:avLst/>
            </a:prstGeom>
            <a:noFill/>
          </p:spPr>
          <p:txBody>
            <a:bodyPr wrap="none" rtlCol="0">
              <a:spAutoFit/>
            </a:bodyPr>
            <a:p>
              <a:r>
                <a:rPr lang="en-US" altLang="zh-CN" sz="2800">
                  <a:latin typeface="Arial" panose="020B0604020202020204" pitchFamily="34" charset="0"/>
                  <a:cs typeface="Arial" panose="020B0604020202020204" pitchFamily="34" charset="0"/>
                </a:rPr>
                <a:t> ×  5</a:t>
              </a:r>
              <a:endParaRPr lang="en-US" altLang="zh-CN" sz="2800">
                <a:latin typeface="Arial" panose="020B0604020202020204" pitchFamily="34" charset="0"/>
                <a:cs typeface="Arial" panose="020B0604020202020204" pitchFamily="34" charset="0"/>
              </a:endParaRPr>
            </a:p>
          </p:txBody>
        </p:sp>
      </p:grpSp>
      <p:grpSp>
        <p:nvGrpSpPr>
          <p:cNvPr id="12" name="组合 11"/>
          <p:cNvGrpSpPr/>
          <p:nvPr/>
        </p:nvGrpSpPr>
        <p:grpSpPr>
          <a:xfrm>
            <a:off x="5652770" y="4348480"/>
            <a:ext cx="1998345" cy="824230"/>
            <a:chOff x="10805" y="4514"/>
            <a:chExt cx="3147" cy="1298"/>
          </a:xfrm>
        </p:grpSpPr>
        <p:sp>
          <p:nvSpPr>
            <p:cNvPr id="18" name="文本框 17"/>
            <p:cNvSpPr txBox="1"/>
            <p:nvPr/>
          </p:nvSpPr>
          <p:spPr>
            <a:xfrm>
              <a:off x="10805" y="4714"/>
              <a:ext cx="3147" cy="822"/>
            </a:xfrm>
            <a:prstGeom prst="rect">
              <a:avLst/>
            </a:prstGeom>
            <a:noFill/>
          </p:spPr>
          <p:txBody>
            <a:bodyPr wrap="none" rtlCol="0">
              <a:spAutoFit/>
            </a:bodyPr>
            <a:p>
              <a:r>
                <a:rPr lang="en-US" altLang="zh-CN" sz="2800"/>
                <a:t>=       </a:t>
              </a:r>
              <a:r>
                <a:rPr lang="zh-CN" altLang="en-US" sz="2400"/>
                <a:t>（勺）</a:t>
              </a:r>
              <a:endParaRPr lang="zh-CN" altLang="en-US" sz="2400"/>
            </a:p>
          </p:txBody>
        </p:sp>
        <p:grpSp>
          <p:nvGrpSpPr>
            <p:cNvPr id="19" name="Group 6"/>
            <p:cNvGrpSpPr/>
            <p:nvPr/>
          </p:nvGrpSpPr>
          <p:grpSpPr>
            <a:xfrm>
              <a:off x="11572" y="4514"/>
              <a:ext cx="908" cy="1298"/>
              <a:chOff x="4876" y="2840"/>
              <a:chExt cx="363" cy="519"/>
            </a:xfrm>
          </p:grpSpPr>
          <p:sp>
            <p:nvSpPr>
              <p:cNvPr id="20"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21"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sp>
        <p:nvSpPr>
          <p:cNvPr id="22" name="文本框 21"/>
          <p:cNvSpPr txBox="1"/>
          <p:nvPr/>
        </p:nvSpPr>
        <p:spPr>
          <a:xfrm>
            <a:off x="654050" y="3331845"/>
            <a:ext cx="3535680" cy="460375"/>
          </a:xfrm>
          <a:prstGeom prst="rect">
            <a:avLst/>
          </a:prstGeom>
          <a:noFill/>
        </p:spPr>
        <p:txBody>
          <a:bodyPr wrap="none" rtlCol="0" anchor="t">
            <a:spAutoFit/>
          </a:bodyPr>
          <a:p>
            <a:r>
              <a:rPr lang="zh-CN" altLang="en-US" sz="2400" dirty="0">
                <a:cs typeface="+mn-ea"/>
                <a:sym typeface="+mn-lt"/>
              </a:rPr>
              <a:t>一共需要放几勺洗衣粉？</a:t>
            </a:r>
            <a:endParaRPr lang="zh-CN" altLang="en-US" sz="2400"/>
          </a:p>
        </p:txBody>
      </p:sp>
      <p:grpSp>
        <p:nvGrpSpPr>
          <p:cNvPr id="34" name="组合 33"/>
          <p:cNvGrpSpPr/>
          <p:nvPr/>
        </p:nvGrpSpPr>
        <p:grpSpPr>
          <a:xfrm>
            <a:off x="3566795" y="5438140"/>
            <a:ext cx="4347210" cy="824230"/>
            <a:chOff x="4154" y="8564"/>
            <a:chExt cx="6846" cy="1298"/>
          </a:xfrm>
        </p:grpSpPr>
        <p:sp>
          <p:nvSpPr>
            <p:cNvPr id="23" name="文本框 22"/>
            <p:cNvSpPr txBox="1"/>
            <p:nvPr/>
          </p:nvSpPr>
          <p:spPr>
            <a:xfrm>
              <a:off x="4154" y="8790"/>
              <a:ext cx="6846" cy="725"/>
            </a:xfrm>
            <a:prstGeom prst="rect">
              <a:avLst/>
            </a:prstGeom>
            <a:noFill/>
          </p:spPr>
          <p:txBody>
            <a:bodyPr wrap="none" rtlCol="0" anchor="t">
              <a:spAutoFit/>
            </a:bodyPr>
            <a:p>
              <a:r>
                <a:rPr lang="zh-CN" altLang="en-US" sz="2400" dirty="0">
                  <a:cs typeface="+mn-ea"/>
                  <a:sym typeface="+mn-lt"/>
                </a:rPr>
                <a:t>答：一共需要放</a:t>
              </a:r>
              <a:r>
                <a:rPr lang="en-US" altLang="zh-CN" sz="2400" dirty="0">
                  <a:cs typeface="+mn-ea"/>
                  <a:sym typeface="+mn-lt"/>
                </a:rPr>
                <a:t>      </a:t>
              </a:r>
              <a:r>
                <a:rPr lang="zh-CN" altLang="en-US" sz="2400" dirty="0">
                  <a:cs typeface="+mn-ea"/>
                  <a:sym typeface="+mn-lt"/>
                </a:rPr>
                <a:t>勺洗衣粉？</a:t>
              </a:r>
              <a:endParaRPr lang="zh-CN" altLang="en-US" sz="2400"/>
            </a:p>
          </p:txBody>
        </p:sp>
        <p:grpSp>
          <p:nvGrpSpPr>
            <p:cNvPr id="26" name="Group 6"/>
            <p:cNvGrpSpPr/>
            <p:nvPr/>
          </p:nvGrpSpPr>
          <p:grpSpPr>
            <a:xfrm rot="0">
              <a:off x="7668" y="8564"/>
              <a:ext cx="908" cy="1298"/>
              <a:chOff x="4876" y="2840"/>
              <a:chExt cx="363" cy="519"/>
            </a:xfrm>
          </p:grpSpPr>
          <p:sp>
            <p:nvSpPr>
              <p:cNvPr id="3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3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pic>
        <p:nvPicPr>
          <p:cNvPr id="25" name="图片 24" descr="8afa1fe1-8783-440f-a39d-3d30fe5070ec"/>
          <p:cNvPicPr>
            <a:picLocks noChangeAspect="1"/>
          </p:cNvPicPr>
          <p:nvPr/>
        </p:nvPicPr>
        <p:blipFill>
          <a:blip r:embed="rId3"/>
          <a:srcRect l="49231"/>
          <a:stretch>
            <a:fillRect/>
          </a:stretch>
        </p:blipFill>
        <p:spPr>
          <a:xfrm>
            <a:off x="7202805" y="318770"/>
            <a:ext cx="1536065" cy="3726180"/>
          </a:xfrm>
          <a:prstGeom prst="rect">
            <a:avLst/>
          </a:prstGeom>
        </p:spPr>
      </p:pic>
      <p:pic>
        <p:nvPicPr>
          <p:cNvPr id="27" name="图片 26" descr="图片92"/>
          <p:cNvPicPr>
            <a:picLocks noChangeAspect="1"/>
          </p:cNvPicPr>
          <p:nvPr/>
        </p:nvPicPr>
        <p:blipFill>
          <a:blip r:embed="rId4"/>
          <a:stretch>
            <a:fillRect/>
          </a:stretch>
        </p:blipFill>
        <p:spPr>
          <a:xfrm flipH="1">
            <a:off x="3862705" y="1502410"/>
            <a:ext cx="1021715" cy="2437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500" fill="hold">
                                          <p:stCondLst>
                                            <p:cond delay="0"/>
                                          </p:stCondLst>
                                        </p:cTn>
                                        <p:tgtEl>
                                          <p:spTgt spid="34"/>
                                        </p:tgtEl>
                                        <p:attrNameLst>
                                          <p:attrName>style.visibility</p:attrName>
                                        </p:attrNameLst>
                                      </p:cBhvr>
                                      <p:to>
                                        <p:strVal val="visible"/>
                                      </p:to>
                                    </p:set>
                                    <p:animEffect transition="in" filter="box(in)">
                                      <p:cBhvr>
                                        <p:cTn id="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4" name="图片 23" descr="view"/>
          <p:cNvPicPr>
            <a:picLocks noChangeAspect="1"/>
          </p:cNvPicPr>
          <p:nvPr/>
        </p:nvPicPr>
        <p:blipFill>
          <a:blip r:embed="rId2"/>
          <a:stretch>
            <a:fillRect/>
          </a:stretch>
        </p:blipFill>
        <p:spPr>
          <a:xfrm>
            <a:off x="3079750" y="960120"/>
            <a:ext cx="6849110" cy="558482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21" name="组合 20"/>
          <p:cNvGrpSpPr/>
          <p:nvPr/>
        </p:nvGrpSpPr>
        <p:grpSpPr>
          <a:xfrm>
            <a:off x="4081145" y="1931670"/>
            <a:ext cx="4732655" cy="1117600"/>
            <a:chOff x="5486" y="3042"/>
            <a:chExt cx="7453" cy="1760"/>
          </a:xfrm>
        </p:grpSpPr>
        <p:sp>
          <p:nvSpPr>
            <p:cNvPr id="4" name="文本框 3"/>
            <p:cNvSpPr txBox="1"/>
            <p:nvPr/>
          </p:nvSpPr>
          <p:spPr>
            <a:xfrm>
              <a:off x="5931" y="3166"/>
              <a:ext cx="7008" cy="1636"/>
            </a:xfrm>
            <a:prstGeom prst="rect">
              <a:avLst/>
            </a:prstGeom>
            <a:noFill/>
          </p:spPr>
          <p:txBody>
            <a:bodyPr wrap="none" rtlCol="0">
              <a:spAutoFit/>
            </a:bodyPr>
            <a:p>
              <a:pPr marL="342900" indent="-342900" latinLnBrk="1">
                <a:spcBef>
                  <a:spcPct val="20000"/>
                </a:spcBef>
                <a:buFont typeface="Wingdings" panose="05000000000000000000" pitchFamily="2" charset="2"/>
              </a:pPr>
              <a:r>
                <a:rPr lang="zh-CN" altLang="en-US" sz="2800" dirty="0">
                  <a:latin typeface="+mn-ea"/>
                  <a:cs typeface="+mn-ea"/>
                  <a:sym typeface="+mn-lt"/>
                </a:rPr>
                <a:t>分数乘整数，用分子乘整</a:t>
              </a:r>
              <a:endParaRPr lang="zh-CN" altLang="en-US" sz="2800" dirty="0">
                <a:latin typeface="+mn-ea"/>
                <a:cs typeface="+mn-ea"/>
                <a:sym typeface="+mn-lt"/>
              </a:endParaRPr>
            </a:p>
            <a:p>
              <a:pPr marL="342900" indent="-342900" latinLnBrk="1">
                <a:spcBef>
                  <a:spcPct val="20000"/>
                </a:spcBef>
                <a:buFont typeface="Wingdings" panose="05000000000000000000" pitchFamily="2" charset="2"/>
              </a:pPr>
              <a:r>
                <a:rPr lang="zh-CN" altLang="en-US" sz="2800" dirty="0">
                  <a:latin typeface="+mn-ea"/>
                  <a:cs typeface="+mn-ea"/>
                  <a:sym typeface="+mn-lt"/>
                </a:rPr>
                <a:t>数的积作分子，分母不变。</a:t>
              </a:r>
              <a:endParaRPr lang="zh-CN" altLang="en-US" sz="2800" dirty="0">
                <a:latin typeface="+mn-ea"/>
                <a:cs typeface="+mn-ea"/>
                <a:sym typeface="+mn-lt"/>
              </a:endParaRPr>
            </a:p>
          </p:txBody>
        </p:sp>
        <p:pic>
          <p:nvPicPr>
            <p:cNvPr id="17" name="图片 16" descr="230 (2)"/>
            <p:cNvPicPr>
              <a:picLocks noChangeAspect="1"/>
            </p:cNvPicPr>
            <p:nvPr/>
          </p:nvPicPr>
          <p:blipFill>
            <a:blip r:embed="rId3">
              <a:clrChange>
                <a:clrFrom>
                  <a:srgbClr val="FFFEFF">
                    <a:alpha val="100000"/>
                  </a:srgbClr>
                </a:clrFrom>
                <a:clrTo>
                  <a:srgbClr val="FFFEFF">
                    <a:alpha val="100000"/>
                    <a:alpha val="0"/>
                  </a:srgbClr>
                </a:clrTo>
              </a:clrChange>
            </a:blip>
            <a:srcRect l="25160" t="46196" r="60901"/>
            <a:stretch>
              <a:fillRect/>
            </a:stretch>
          </p:blipFill>
          <p:spPr>
            <a:xfrm>
              <a:off x="5486" y="3042"/>
              <a:ext cx="445" cy="1148"/>
            </a:xfrm>
            <a:prstGeom prst="rect">
              <a:avLst/>
            </a:prstGeom>
          </p:spPr>
        </p:pic>
      </p:grpSp>
      <p:grpSp>
        <p:nvGrpSpPr>
          <p:cNvPr id="20" name="组合 19"/>
          <p:cNvGrpSpPr/>
          <p:nvPr/>
        </p:nvGrpSpPr>
        <p:grpSpPr>
          <a:xfrm>
            <a:off x="4062730" y="3410585"/>
            <a:ext cx="5196840" cy="1085850"/>
            <a:chOff x="5425" y="5466"/>
            <a:chExt cx="8184" cy="1710"/>
          </a:xfrm>
        </p:grpSpPr>
        <p:sp>
          <p:nvSpPr>
            <p:cNvPr id="3" name="文本框 2"/>
            <p:cNvSpPr txBox="1"/>
            <p:nvPr/>
          </p:nvSpPr>
          <p:spPr>
            <a:xfrm>
              <a:off x="5931" y="5540"/>
              <a:ext cx="7678" cy="1636"/>
            </a:xfrm>
            <a:prstGeom prst="rect">
              <a:avLst/>
            </a:prstGeom>
            <a:noFill/>
          </p:spPr>
          <p:txBody>
            <a:bodyPr wrap="square" rtlCol="0" anchor="t">
              <a:spAutoFit/>
            </a:bodyPr>
            <a:p>
              <a:pPr marL="342900" indent="-342900" latinLnBrk="1">
                <a:spcBef>
                  <a:spcPct val="20000"/>
                </a:spcBef>
                <a:buFont typeface="Wingdings" panose="05000000000000000000" pitchFamily="2" charset="2"/>
              </a:pPr>
              <a:r>
                <a:rPr lang="zh-CN" altLang="en-US" sz="2800" dirty="0">
                  <a:latin typeface="+mn-ea"/>
                  <a:cs typeface="+mn-ea"/>
                  <a:sym typeface="+mn-lt"/>
                </a:rPr>
                <a:t>计算时能约分的可以先约</a:t>
              </a:r>
              <a:endParaRPr lang="zh-CN" altLang="en-US" sz="2800" dirty="0">
                <a:latin typeface="+mn-ea"/>
                <a:cs typeface="+mn-ea"/>
                <a:sym typeface="+mn-lt"/>
              </a:endParaRPr>
            </a:p>
            <a:p>
              <a:pPr marL="342900" indent="-342900" latinLnBrk="1">
                <a:spcBef>
                  <a:spcPct val="20000"/>
                </a:spcBef>
                <a:buFont typeface="Wingdings" panose="05000000000000000000" pitchFamily="2" charset="2"/>
              </a:pPr>
              <a:r>
                <a:rPr lang="zh-CN" altLang="en-US" sz="2800" dirty="0">
                  <a:latin typeface="+mn-ea"/>
                  <a:cs typeface="+mn-ea"/>
                  <a:sym typeface="+mn-lt"/>
                </a:rPr>
                <a:t>分，再计算，结果相同。</a:t>
              </a:r>
              <a:endParaRPr lang="zh-CN" altLang="en-US" sz="2800" dirty="0">
                <a:latin typeface="+mn-ea"/>
                <a:cs typeface="+mn-ea"/>
                <a:sym typeface="+mn-lt"/>
              </a:endParaRPr>
            </a:p>
          </p:txBody>
        </p:sp>
        <p:pic>
          <p:nvPicPr>
            <p:cNvPr id="18" name="图片 17" descr="230 (2)"/>
            <p:cNvPicPr>
              <a:picLocks noChangeAspect="1"/>
            </p:cNvPicPr>
            <p:nvPr/>
          </p:nvPicPr>
          <p:blipFill>
            <a:blip r:embed="rId3">
              <a:clrChange>
                <a:clrFrom>
                  <a:srgbClr val="FFFFFF">
                    <a:alpha val="100000"/>
                  </a:srgbClr>
                </a:clrFrom>
                <a:clrTo>
                  <a:srgbClr val="FFFFFF">
                    <a:alpha val="100000"/>
                    <a:alpha val="0"/>
                  </a:srgbClr>
                </a:clrTo>
              </a:clrChange>
            </a:blip>
            <a:srcRect l="37747" t="46609" r="45465"/>
            <a:stretch>
              <a:fillRect/>
            </a:stretch>
          </p:blipFill>
          <p:spPr>
            <a:xfrm>
              <a:off x="5425" y="5466"/>
              <a:ext cx="506" cy="1076"/>
            </a:xfrm>
            <a:prstGeom prst="rect">
              <a:avLst/>
            </a:prstGeom>
          </p:spPr>
        </p:pic>
      </p:grpSp>
      <p:pic>
        <p:nvPicPr>
          <p:cNvPr id="23" name="图片 22" descr="图片包含 玩具, 玩偶&#10;&#10;自动生成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235" y="2011045"/>
            <a:ext cx="3285490" cy="46507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p:tgtEl>
                                          <p:spTgt spid="20"/>
                                        </p:tgtEl>
                                        <p:attrNameLst>
                                          <p:attrName>ppt_y</p:attrName>
                                        </p:attrNameLst>
                                      </p:cBhvr>
                                      <p:tavLst>
                                        <p:tav tm="0">
                                          <p:val>
                                            <p:strVal val="#ppt_y+#ppt_h*1.125000"/>
                                          </p:val>
                                        </p:tav>
                                        <p:tav tm="100000">
                                          <p:val>
                                            <p:strVal val="#ppt_y"/>
                                          </p:val>
                                        </p:tav>
                                      </p:tavLst>
                                    </p:anim>
                                    <p:animEffect transition="in" filter="wipe(up)">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27662" name="Text Box 8"/>
          <p:cNvSpPr txBox="1"/>
          <p:nvPr/>
        </p:nvSpPr>
        <p:spPr>
          <a:xfrm>
            <a:off x="1884363" y="3179763"/>
            <a:ext cx="2900362" cy="584200"/>
          </a:xfrm>
          <a:prstGeom prst="rect">
            <a:avLst/>
          </a:prstGeom>
          <a:noFill/>
          <a:ln w="9525">
            <a:noFill/>
          </a:ln>
        </p:spPr>
        <p:txBody>
          <a:bodyPr anchor="t">
            <a:spAutoFit/>
          </a:bodyPr>
          <a:p>
            <a:endParaRPr lang="zh-CN" altLang="en-US" sz="3200" dirty="0">
              <a:latin typeface="方正书宋简体" pitchFamily="2" charset="-122"/>
              <a:ea typeface="方正书宋简体" pitchFamily="2" charset="-122"/>
            </a:endParaRPr>
          </a:p>
        </p:txBody>
      </p:sp>
      <p:sp>
        <p:nvSpPr>
          <p:cNvPr id="6" name="Text Box 10"/>
          <p:cNvSpPr txBox="1"/>
          <p:nvPr/>
        </p:nvSpPr>
        <p:spPr>
          <a:xfrm>
            <a:off x="4128770" y="2509520"/>
            <a:ext cx="2736850" cy="521970"/>
          </a:xfrm>
          <a:prstGeom prst="rect">
            <a:avLst/>
          </a:prstGeom>
          <a:noFill/>
          <a:ln w="9525">
            <a:noFill/>
          </a:ln>
        </p:spPr>
        <p:txBody>
          <a:bodyPr anchor="t">
            <a:spAutoFit/>
          </a:bodyPr>
          <a:p>
            <a:pPr>
              <a:spcBef>
                <a:spcPct val="20000"/>
              </a:spcBef>
            </a:pP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5×12=60</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913130" y="2186305"/>
            <a:ext cx="2988310" cy="1151890"/>
            <a:chOff x="9159" y="4493"/>
            <a:chExt cx="4706" cy="1814"/>
          </a:xfrm>
        </p:grpSpPr>
        <p:sp>
          <p:nvSpPr>
            <p:cNvPr id="7" name="右箭头 6"/>
            <p:cNvSpPr/>
            <p:nvPr/>
          </p:nvSpPr>
          <p:spPr>
            <a:xfrm>
              <a:off x="9159" y="4493"/>
              <a:ext cx="4706" cy="1814"/>
            </a:xfrm>
            <a:prstGeom prst="rightArrow">
              <a:avLst>
                <a:gd name="adj1" fmla="val 50000"/>
                <a:gd name="adj2" fmla="val 60189"/>
              </a:avLst>
            </a:prstGeom>
            <a:gradFill>
              <a:gsLst>
                <a:gs pos="87000">
                  <a:srgbClr val="1FBA66">
                    <a:alpha val="100000"/>
                  </a:srgbClr>
                </a:gs>
                <a:gs pos="75000">
                  <a:srgbClr val="3EC37C">
                    <a:alpha val="100000"/>
                  </a:srgbClr>
                </a:gs>
                <a:gs pos="62000">
                  <a:srgbClr val="5DCC92">
                    <a:alpha val="100000"/>
                  </a:srgbClr>
                </a:gs>
                <a:gs pos="50000">
                  <a:srgbClr val="7CD5A7">
                    <a:alpha val="100000"/>
                  </a:srgbClr>
                </a:gs>
                <a:gs pos="37000">
                  <a:srgbClr val="9BDFBD">
                    <a:alpha val="100000"/>
                  </a:srgbClr>
                </a:gs>
                <a:gs pos="25000">
                  <a:srgbClr val="BAE8D3">
                    <a:alpha val="100000"/>
                  </a:srgbClr>
                </a:gs>
                <a:gs pos="12000">
                  <a:srgbClr val="D9F1E9">
                    <a:alpha val="100000"/>
                  </a:srgbClr>
                </a:gs>
                <a:gs pos="0">
                  <a:schemeClr val="accent1">
                    <a:lumMod val="5000"/>
                    <a:lumOff val="95000"/>
                    <a:alpha val="0"/>
                  </a:schemeClr>
                </a:gs>
                <a:gs pos="100000">
                  <a:srgbClr val="00B050"/>
                </a:gs>
              </a:gsLst>
              <a:lin ang="0" scaled="0"/>
            </a:gradFill>
            <a:ln w="104775" cmpd="sng">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661" name="内容占位符 2"/>
            <p:cNvSpPr>
              <a:spLocks noGrp="1"/>
            </p:cNvSpPr>
            <p:nvPr/>
          </p:nvSpPr>
          <p:spPr>
            <a:xfrm>
              <a:off x="9265" y="5001"/>
              <a:ext cx="4561" cy="813"/>
            </a:xfrm>
            <a:prstGeom prst="rect">
              <a:avLst/>
            </a:prstGeom>
            <a:noFill/>
            <a:ln w="9525">
              <a:noFill/>
            </a:ln>
          </p:spPr>
          <p:txBody>
            <a:bodyPr anchor="t"/>
            <a:p>
              <a:pPr marL="342900" indent="-342900">
                <a:spcBef>
                  <a:spcPct val="20000"/>
                </a:spcBef>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是多少？</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 name="组合 10"/>
          <p:cNvGrpSpPr/>
          <p:nvPr/>
        </p:nvGrpSpPr>
        <p:grpSpPr>
          <a:xfrm>
            <a:off x="912495" y="4846955"/>
            <a:ext cx="3136265" cy="1151890"/>
            <a:chOff x="9159" y="7714"/>
            <a:chExt cx="4939" cy="1814"/>
          </a:xfrm>
        </p:grpSpPr>
        <p:sp>
          <p:nvSpPr>
            <p:cNvPr id="10" name="右箭头 9"/>
            <p:cNvSpPr/>
            <p:nvPr/>
          </p:nvSpPr>
          <p:spPr>
            <a:xfrm>
              <a:off x="9159" y="7714"/>
              <a:ext cx="4706" cy="1814"/>
            </a:xfrm>
            <a:prstGeom prst="rightArrow">
              <a:avLst>
                <a:gd name="adj1" fmla="val 50000"/>
                <a:gd name="adj2" fmla="val 60189"/>
              </a:avLst>
            </a:prstGeom>
            <a:gradFill>
              <a:gsLst>
                <a:gs pos="87000">
                  <a:srgbClr val="FEA520">
                    <a:alpha val="100000"/>
                  </a:srgbClr>
                </a:gs>
                <a:gs pos="75000">
                  <a:srgbClr val="FDB140">
                    <a:alpha val="100000"/>
                  </a:srgbClr>
                </a:gs>
                <a:gs pos="62000">
                  <a:srgbClr val="FCBD60">
                    <a:alpha val="100000"/>
                  </a:srgbClr>
                </a:gs>
                <a:gs pos="50000">
                  <a:srgbClr val="FBC97F">
                    <a:alpha val="100000"/>
                  </a:srgbClr>
                </a:gs>
                <a:gs pos="37000">
                  <a:srgbClr val="FAD69F">
                    <a:alpha val="100000"/>
                  </a:srgbClr>
                </a:gs>
                <a:gs pos="25000">
                  <a:srgbClr val="F9E2BF">
                    <a:alpha val="100000"/>
                  </a:srgbClr>
                </a:gs>
                <a:gs pos="12000">
                  <a:srgbClr val="F8EEDF">
                    <a:alpha val="100000"/>
                  </a:srgbClr>
                </a:gs>
                <a:gs pos="0">
                  <a:schemeClr val="accent1">
                    <a:lumMod val="5000"/>
                    <a:lumOff val="95000"/>
                    <a:alpha val="0"/>
                  </a:schemeClr>
                </a:gs>
                <a:gs pos="100000">
                  <a:schemeClr val="accent4">
                    <a:lumMod val="75000"/>
                  </a:schemeClr>
                </a:gs>
              </a:gsLst>
              <a:lin ang="0" scaled="0"/>
            </a:gradFill>
            <a:ln w="1047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内容占位符 2"/>
            <p:cNvSpPr>
              <a:spLocks noGrp="1"/>
            </p:cNvSpPr>
            <p:nvPr/>
          </p:nvSpPr>
          <p:spPr>
            <a:xfrm>
              <a:off x="9269" y="8217"/>
              <a:ext cx="4829" cy="813"/>
            </a:xfrm>
            <a:prstGeom prst="rect">
              <a:avLst/>
            </a:prstGeom>
            <a:noFill/>
            <a:ln w="9525">
              <a:noFill/>
            </a:ln>
          </p:spPr>
          <p:txBody>
            <a:bodyPr anchor="t"/>
            <a:p>
              <a:pPr marL="342900" indent="-342900">
                <a:spcBef>
                  <a:spcPct val="20000"/>
                </a:spcBef>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是多少？</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 name="组合 14"/>
          <p:cNvGrpSpPr/>
          <p:nvPr/>
        </p:nvGrpSpPr>
        <p:grpSpPr>
          <a:xfrm>
            <a:off x="928370" y="3550285"/>
            <a:ext cx="3329305" cy="1151890"/>
            <a:chOff x="11004" y="6403"/>
            <a:chExt cx="5243" cy="1814"/>
          </a:xfrm>
        </p:grpSpPr>
        <p:sp>
          <p:nvSpPr>
            <p:cNvPr id="13" name="右箭头 12"/>
            <p:cNvSpPr/>
            <p:nvPr/>
          </p:nvSpPr>
          <p:spPr>
            <a:xfrm>
              <a:off x="11004" y="6403"/>
              <a:ext cx="4706" cy="1814"/>
            </a:xfrm>
            <a:prstGeom prst="rightArrow">
              <a:avLst>
                <a:gd name="adj1" fmla="val 50000"/>
                <a:gd name="adj2" fmla="val 60189"/>
              </a:avLst>
            </a:prstGeom>
            <a:gradFill>
              <a:gsLst>
                <a:gs pos="87000">
                  <a:srgbClr val="3C7CD9">
                    <a:alpha val="100000"/>
                  </a:srgbClr>
                </a:gs>
                <a:gs pos="75000">
                  <a:srgbClr val="578EDE">
                    <a:alpha val="100000"/>
                  </a:srgbClr>
                </a:gs>
                <a:gs pos="62000">
                  <a:srgbClr val="72A0E4">
                    <a:alpha val="100000"/>
                  </a:srgbClr>
                </a:gs>
                <a:gs pos="50000">
                  <a:srgbClr val="8CB2E9">
                    <a:alpha val="100000"/>
                  </a:srgbClr>
                </a:gs>
                <a:gs pos="37000">
                  <a:srgbClr val="A7C4EF">
                    <a:alpha val="100000"/>
                  </a:srgbClr>
                </a:gs>
                <a:gs pos="25000">
                  <a:srgbClr val="C2D6F4">
                    <a:alpha val="100000"/>
                  </a:srgbClr>
                </a:gs>
                <a:gs pos="12000">
                  <a:srgbClr val="DDE8F9">
                    <a:alpha val="100000"/>
                  </a:srgbClr>
                </a:gs>
                <a:gs pos="0">
                  <a:schemeClr val="accent1">
                    <a:lumMod val="5000"/>
                    <a:lumOff val="95000"/>
                    <a:alpha val="0"/>
                  </a:schemeClr>
                </a:gs>
                <a:gs pos="100000">
                  <a:schemeClr val="accent1">
                    <a:lumMod val="75000"/>
                  </a:schemeClr>
                </a:gs>
              </a:gsLst>
              <a:lin ang="0" scaled="0"/>
            </a:gradFill>
            <a:ln w="1047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内容占位符 2"/>
            <p:cNvSpPr>
              <a:spLocks noGrp="1"/>
            </p:cNvSpPr>
            <p:nvPr/>
          </p:nvSpPr>
          <p:spPr>
            <a:xfrm>
              <a:off x="11418" y="6906"/>
              <a:ext cx="4829" cy="813"/>
            </a:xfrm>
            <a:prstGeom prst="rect">
              <a:avLst/>
            </a:prstGeom>
            <a:noFill/>
            <a:ln w="9525">
              <a:noFill/>
            </a:ln>
          </p:spPr>
          <p:txBody>
            <a:bodyPr anchor="t"/>
            <a:p>
              <a:pPr marL="342900" indent="-342900">
                <a:spcBef>
                  <a:spcPct val="20000"/>
                </a:spcBef>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是多少？</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6" name="Text Box 10"/>
          <p:cNvSpPr txBox="1"/>
          <p:nvPr/>
        </p:nvSpPr>
        <p:spPr>
          <a:xfrm>
            <a:off x="4197350" y="3867150"/>
            <a:ext cx="1948180" cy="521970"/>
          </a:xfrm>
          <a:prstGeom prst="rect">
            <a:avLst/>
          </a:prstGeom>
          <a:noFill/>
          <a:ln w="9525">
            <a:noFill/>
          </a:ln>
        </p:spPr>
        <p:txBody>
          <a:bodyPr wrap="square" anchor="t">
            <a:spAutoFit/>
          </a:bodyPr>
          <a:p>
            <a:pPr>
              <a:spcBef>
                <a:spcPct val="20000"/>
              </a:spcBef>
            </a:pP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8×6=48</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Text Box 10"/>
          <p:cNvSpPr txBox="1"/>
          <p:nvPr/>
        </p:nvSpPr>
        <p:spPr>
          <a:xfrm>
            <a:off x="4112260" y="5166360"/>
            <a:ext cx="2117725" cy="521970"/>
          </a:xfrm>
          <a:prstGeom prst="rect">
            <a:avLst/>
          </a:prstGeom>
          <a:noFill/>
          <a:ln w="9525">
            <a:noFill/>
          </a:ln>
        </p:spPr>
        <p:txBody>
          <a:bodyPr wrap="square" anchor="t">
            <a:spAutoFit/>
          </a:bodyPr>
          <a:p>
            <a:pPr>
              <a:spcBef>
                <a:spcPct val="20000"/>
              </a:spcBef>
            </a:pP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9×11=99</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 name="组合 19"/>
          <p:cNvGrpSpPr/>
          <p:nvPr/>
        </p:nvGrpSpPr>
        <p:grpSpPr>
          <a:xfrm>
            <a:off x="7630795" y="617855"/>
            <a:ext cx="3789680" cy="1732280"/>
            <a:chOff x="10870" y="808"/>
            <a:chExt cx="5968" cy="2728"/>
          </a:xfrm>
        </p:grpSpPr>
        <p:pic>
          <p:nvPicPr>
            <p:cNvPr id="19" name="图片 18" descr="778689f2-5e4c-4f9f-b4ea-d5cd88084406"/>
            <p:cNvPicPr>
              <a:picLocks noChangeAspect="1"/>
            </p:cNvPicPr>
            <p:nvPr/>
          </p:nvPicPr>
          <p:blipFill>
            <a:blip r:embed="rId2"/>
            <a:stretch>
              <a:fillRect/>
            </a:stretch>
          </p:blipFill>
          <p:spPr>
            <a:xfrm>
              <a:off x="10870" y="808"/>
              <a:ext cx="5969" cy="2729"/>
            </a:xfrm>
            <a:prstGeom prst="rect">
              <a:avLst/>
            </a:prstGeom>
          </p:spPr>
        </p:pic>
        <p:sp>
          <p:nvSpPr>
            <p:cNvPr id="18" name="文本框 17"/>
            <p:cNvSpPr txBox="1"/>
            <p:nvPr/>
          </p:nvSpPr>
          <p:spPr>
            <a:xfrm>
              <a:off x="11511" y="1663"/>
              <a:ext cx="5088" cy="725"/>
            </a:xfrm>
            <a:prstGeom prst="rect">
              <a:avLst/>
            </a:prstGeom>
            <a:noFill/>
          </p:spPr>
          <p:txBody>
            <a:bodyPr wrap="none" rtlCol="0">
              <a:spAutoFit/>
            </a:bodyPr>
            <a:p>
              <a:r>
                <a:rPr lang="zh-CN" altLang="en-US" sz="2400"/>
                <a:t>表示的是什么意义呢？</a:t>
              </a:r>
              <a:endParaRPr lang="zh-CN" altLang="en-US" sz="2400"/>
            </a:p>
          </p:txBody>
        </p:sp>
      </p:grpSp>
      <p:pic>
        <p:nvPicPr>
          <p:cNvPr id="31758" name="图片 31757" descr="cw23"/>
          <p:cNvPicPr>
            <a:picLocks noChangeAspect="1"/>
          </p:cNvPicPr>
          <p:nvPr/>
        </p:nvPicPr>
        <p:blipFill>
          <a:blip r:embed="rId3"/>
          <a:stretch>
            <a:fillRect/>
          </a:stretch>
        </p:blipFill>
        <p:spPr>
          <a:xfrm>
            <a:off x="10541635" y="2136140"/>
            <a:ext cx="1265555" cy="1628140"/>
          </a:xfrm>
          <a:prstGeom prst="rect">
            <a:avLst/>
          </a:prstGeom>
          <a:noFill/>
          <a:ln w="9525">
            <a:noFill/>
          </a:ln>
        </p:spPr>
      </p:pic>
      <p:grpSp>
        <p:nvGrpSpPr>
          <p:cNvPr id="23" name="组合 22"/>
          <p:cNvGrpSpPr/>
          <p:nvPr/>
        </p:nvGrpSpPr>
        <p:grpSpPr>
          <a:xfrm>
            <a:off x="6145530" y="2191385"/>
            <a:ext cx="4399280" cy="1151890"/>
            <a:chOff x="9678" y="3451"/>
            <a:chExt cx="6928" cy="1814"/>
          </a:xfrm>
        </p:grpSpPr>
        <p:sp>
          <p:nvSpPr>
            <p:cNvPr id="21" name="右箭头 20"/>
            <p:cNvSpPr/>
            <p:nvPr/>
          </p:nvSpPr>
          <p:spPr>
            <a:xfrm>
              <a:off x="10124" y="3451"/>
              <a:ext cx="6350" cy="1814"/>
            </a:xfrm>
            <a:prstGeom prst="rightArrow">
              <a:avLst>
                <a:gd name="adj1" fmla="val 50000"/>
                <a:gd name="adj2" fmla="val 60189"/>
              </a:avLst>
            </a:prstGeom>
            <a:gradFill>
              <a:gsLst>
                <a:gs pos="87000">
                  <a:srgbClr val="1FBA66">
                    <a:alpha val="100000"/>
                  </a:srgbClr>
                </a:gs>
                <a:gs pos="75000">
                  <a:srgbClr val="3EC37C">
                    <a:alpha val="100000"/>
                  </a:srgbClr>
                </a:gs>
                <a:gs pos="62000">
                  <a:srgbClr val="5DCC92">
                    <a:alpha val="100000"/>
                  </a:srgbClr>
                </a:gs>
                <a:gs pos="50000">
                  <a:srgbClr val="7CD5A7">
                    <a:alpha val="100000"/>
                  </a:srgbClr>
                </a:gs>
                <a:gs pos="37000">
                  <a:srgbClr val="9BDFBD">
                    <a:alpha val="100000"/>
                  </a:srgbClr>
                </a:gs>
                <a:gs pos="25000">
                  <a:srgbClr val="BAE8D3">
                    <a:alpha val="100000"/>
                  </a:srgbClr>
                </a:gs>
                <a:gs pos="12000">
                  <a:srgbClr val="D9F1E9">
                    <a:alpha val="100000"/>
                  </a:srgbClr>
                </a:gs>
                <a:gs pos="0">
                  <a:schemeClr val="accent1">
                    <a:lumMod val="5000"/>
                    <a:lumOff val="95000"/>
                    <a:alpha val="0"/>
                  </a:schemeClr>
                </a:gs>
                <a:gs pos="100000">
                  <a:srgbClr val="00B050"/>
                </a:gs>
              </a:gsLst>
              <a:lin ang="0" scaled="0"/>
            </a:gradFill>
            <a:ln w="104775" cmpd="sng">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内容占位符 2"/>
            <p:cNvSpPr>
              <a:spLocks noGrp="1"/>
            </p:cNvSpPr>
            <p:nvPr/>
          </p:nvSpPr>
          <p:spPr>
            <a:xfrm>
              <a:off x="9678" y="3972"/>
              <a:ext cx="6929" cy="813"/>
            </a:xfrm>
            <a:prstGeom prst="rect">
              <a:avLst/>
            </a:prstGeom>
            <a:noFill/>
            <a:ln w="9525">
              <a:noFill/>
            </a:ln>
          </p:spPr>
          <p:txBody>
            <a:bodyPr anchor="t"/>
            <a:p>
              <a:pPr marL="342900" indent="-342900">
                <a:spcBef>
                  <a:spcPct val="2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相加得和是多少？</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4" name="组合 23"/>
          <p:cNvGrpSpPr/>
          <p:nvPr/>
        </p:nvGrpSpPr>
        <p:grpSpPr>
          <a:xfrm>
            <a:off x="6307455" y="3553460"/>
            <a:ext cx="4608195" cy="1151890"/>
            <a:chOff x="11874" y="6403"/>
            <a:chExt cx="7257" cy="1814"/>
          </a:xfrm>
        </p:grpSpPr>
        <p:sp>
          <p:nvSpPr>
            <p:cNvPr id="25" name="右箭头 24"/>
            <p:cNvSpPr/>
            <p:nvPr/>
          </p:nvSpPr>
          <p:spPr>
            <a:xfrm>
              <a:off x="12049" y="6403"/>
              <a:ext cx="6350" cy="1814"/>
            </a:xfrm>
            <a:prstGeom prst="rightArrow">
              <a:avLst>
                <a:gd name="adj1" fmla="val 50000"/>
                <a:gd name="adj2" fmla="val 60189"/>
              </a:avLst>
            </a:prstGeom>
            <a:gradFill>
              <a:gsLst>
                <a:gs pos="87000">
                  <a:srgbClr val="3C7CD9">
                    <a:alpha val="100000"/>
                  </a:srgbClr>
                </a:gs>
                <a:gs pos="75000">
                  <a:srgbClr val="578EDE">
                    <a:alpha val="100000"/>
                  </a:srgbClr>
                </a:gs>
                <a:gs pos="62000">
                  <a:srgbClr val="72A0E4">
                    <a:alpha val="100000"/>
                  </a:srgbClr>
                </a:gs>
                <a:gs pos="50000">
                  <a:srgbClr val="8CB2E9">
                    <a:alpha val="100000"/>
                  </a:srgbClr>
                </a:gs>
                <a:gs pos="37000">
                  <a:srgbClr val="A7C4EF">
                    <a:alpha val="100000"/>
                  </a:srgbClr>
                </a:gs>
                <a:gs pos="25000">
                  <a:srgbClr val="C2D6F4">
                    <a:alpha val="100000"/>
                  </a:srgbClr>
                </a:gs>
                <a:gs pos="12000">
                  <a:srgbClr val="DDE8F9">
                    <a:alpha val="100000"/>
                  </a:srgbClr>
                </a:gs>
                <a:gs pos="0">
                  <a:schemeClr val="accent1">
                    <a:lumMod val="5000"/>
                    <a:lumOff val="95000"/>
                    <a:alpha val="0"/>
                  </a:schemeClr>
                </a:gs>
                <a:gs pos="100000">
                  <a:schemeClr val="accent1">
                    <a:lumMod val="75000"/>
                  </a:schemeClr>
                </a:gs>
              </a:gsLst>
              <a:lin ang="0" scaled="0"/>
            </a:gradFill>
            <a:ln w="1047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内容占位符 2"/>
            <p:cNvSpPr>
              <a:spLocks noGrp="1"/>
            </p:cNvSpPr>
            <p:nvPr/>
          </p:nvSpPr>
          <p:spPr>
            <a:xfrm>
              <a:off x="11874" y="6906"/>
              <a:ext cx="7257" cy="813"/>
            </a:xfrm>
            <a:prstGeom prst="rect">
              <a:avLst/>
            </a:prstGeom>
            <a:noFill/>
            <a:ln w="9525">
              <a:noFill/>
            </a:ln>
          </p:spPr>
          <p:txBody>
            <a:bodyPr anchor="t"/>
            <a:p>
              <a:pPr marL="342900" indent="-342900">
                <a:spcBef>
                  <a:spcPct val="2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相加的和是多少？</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7" name="组合 26"/>
          <p:cNvGrpSpPr/>
          <p:nvPr/>
        </p:nvGrpSpPr>
        <p:grpSpPr>
          <a:xfrm>
            <a:off x="6138545" y="4851400"/>
            <a:ext cx="4312285" cy="1151890"/>
            <a:chOff x="8718" y="7714"/>
            <a:chExt cx="6791" cy="1814"/>
          </a:xfrm>
        </p:grpSpPr>
        <p:sp>
          <p:nvSpPr>
            <p:cNvPr id="28" name="右箭头 27"/>
            <p:cNvSpPr/>
            <p:nvPr/>
          </p:nvSpPr>
          <p:spPr>
            <a:xfrm>
              <a:off x="9159" y="7714"/>
              <a:ext cx="6350" cy="1814"/>
            </a:xfrm>
            <a:prstGeom prst="rightArrow">
              <a:avLst>
                <a:gd name="adj1" fmla="val 50000"/>
                <a:gd name="adj2" fmla="val 60189"/>
              </a:avLst>
            </a:prstGeom>
            <a:gradFill>
              <a:gsLst>
                <a:gs pos="87000">
                  <a:srgbClr val="FEA520">
                    <a:alpha val="100000"/>
                  </a:srgbClr>
                </a:gs>
                <a:gs pos="75000">
                  <a:srgbClr val="FDB140">
                    <a:alpha val="100000"/>
                  </a:srgbClr>
                </a:gs>
                <a:gs pos="62000">
                  <a:srgbClr val="FCBD60">
                    <a:alpha val="100000"/>
                  </a:srgbClr>
                </a:gs>
                <a:gs pos="50000">
                  <a:srgbClr val="FBC97F">
                    <a:alpha val="100000"/>
                  </a:srgbClr>
                </a:gs>
                <a:gs pos="37000">
                  <a:srgbClr val="FAD69F">
                    <a:alpha val="100000"/>
                  </a:srgbClr>
                </a:gs>
                <a:gs pos="25000">
                  <a:srgbClr val="F9E2BF">
                    <a:alpha val="100000"/>
                  </a:srgbClr>
                </a:gs>
                <a:gs pos="12000">
                  <a:srgbClr val="F8EEDF">
                    <a:alpha val="100000"/>
                  </a:srgbClr>
                </a:gs>
                <a:gs pos="0">
                  <a:schemeClr val="accent1">
                    <a:lumMod val="5000"/>
                    <a:lumOff val="95000"/>
                    <a:alpha val="0"/>
                  </a:schemeClr>
                </a:gs>
                <a:gs pos="100000">
                  <a:schemeClr val="accent4">
                    <a:lumMod val="75000"/>
                  </a:schemeClr>
                </a:gs>
              </a:gsLst>
              <a:lin ang="0" scaled="0"/>
            </a:gradFill>
            <a:ln w="1047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内容占位符 2"/>
            <p:cNvSpPr>
              <a:spLocks noGrp="1"/>
            </p:cNvSpPr>
            <p:nvPr/>
          </p:nvSpPr>
          <p:spPr>
            <a:xfrm>
              <a:off x="8718" y="8217"/>
              <a:ext cx="6241" cy="813"/>
            </a:xfrm>
            <a:prstGeom prst="rect">
              <a:avLst/>
            </a:prstGeom>
            <a:noFill/>
            <a:ln w="9525">
              <a:noFill/>
            </a:ln>
          </p:spPr>
          <p:txBody>
            <a:bodyPr anchor="t"/>
            <a:p>
              <a:pPr marL="342900" indent="-342900">
                <a:spcBef>
                  <a:spcPct val="2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相加的和是多少？</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9" name="组合 38"/>
          <p:cNvGrpSpPr/>
          <p:nvPr/>
        </p:nvGrpSpPr>
        <p:grpSpPr>
          <a:xfrm>
            <a:off x="3134360" y="1160780"/>
            <a:ext cx="2495550" cy="628650"/>
            <a:chOff x="7957" y="976"/>
            <a:chExt cx="3930" cy="990"/>
          </a:xfrm>
        </p:grpSpPr>
        <p:pic>
          <p:nvPicPr>
            <p:cNvPr id="37" name="图片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7" y="976"/>
              <a:ext cx="3930" cy="990"/>
            </a:xfrm>
            <a:prstGeom prst="rect">
              <a:avLst/>
            </a:prstGeom>
          </p:spPr>
        </p:pic>
        <p:sp>
          <p:nvSpPr>
            <p:cNvPr id="27665" name="TextBox 9"/>
            <p:cNvSpPr txBox="1"/>
            <p:nvPr/>
          </p:nvSpPr>
          <p:spPr>
            <a:xfrm>
              <a:off x="8319" y="1033"/>
              <a:ext cx="3168" cy="725"/>
            </a:xfrm>
            <a:prstGeom prst="rect">
              <a:avLst/>
            </a:prstGeom>
            <a:noFill/>
            <a:ln w="9525">
              <a:noFill/>
            </a:ln>
          </p:spPr>
          <p:txBody>
            <a:bodyPr wrap="none" anchor="t">
              <a:spAutoFit/>
            </a:bodyPr>
            <a:p>
              <a:r>
                <a:rPr lang="zh-CN" altLang="en-US" sz="2400" dirty="0">
                  <a:latin typeface="微软雅黑" panose="020B0503020204020204" pitchFamily="34" charset="-122"/>
                  <a:ea typeface="微软雅黑" panose="020B0503020204020204" pitchFamily="34" charset="-122"/>
                </a:rPr>
                <a:t>计算下列各题</a:t>
              </a:r>
              <a:endParaRPr lang="zh-CN" altLang="en-US" sz="24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31758"/>
                                        </p:tgtEl>
                                        <p:attrNameLst>
                                          <p:attrName>style.visibility</p:attrName>
                                        </p:attrNameLst>
                                      </p:cBhvr>
                                      <p:to>
                                        <p:strVal val="visible"/>
                                      </p:to>
                                    </p:set>
                                    <p:anim calcmode="lin" valueType="num">
                                      <p:cBhvr>
                                        <p:cTn id="25" dur="500" fill="hold"/>
                                        <p:tgtEl>
                                          <p:spTgt spid="31758"/>
                                        </p:tgtEl>
                                        <p:attrNameLst>
                                          <p:attrName>ppt_w</p:attrName>
                                        </p:attrNameLst>
                                      </p:cBhvr>
                                      <p:tavLst>
                                        <p:tav tm="0">
                                          <p:val>
                                            <p:fltVal val="0"/>
                                          </p:val>
                                        </p:tav>
                                        <p:tav tm="100000">
                                          <p:val>
                                            <p:strVal val="#ppt_w"/>
                                          </p:val>
                                        </p:tav>
                                      </p:tavLst>
                                    </p:anim>
                                    <p:anim calcmode="lin" valueType="num">
                                      <p:cBhvr>
                                        <p:cTn id="26" dur="500" fill="hold"/>
                                        <p:tgtEl>
                                          <p:spTgt spid="31758"/>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34"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 from="(-#ppt_w/2)" to="(#ppt_x)" calcmode="lin" valueType="num">
                                      <p:cBhvr>
                                        <p:cTn id="35" dur="600" fill="hold">
                                          <p:stCondLst>
                                            <p:cond delay="0"/>
                                          </p:stCondLst>
                                        </p:cTn>
                                        <p:tgtEl>
                                          <p:spTgt spid="23"/>
                                        </p:tgtEl>
                                        <p:attrNameLst>
                                          <p:attrName>ppt_x</p:attrName>
                                        </p:attrNameLst>
                                      </p:cBhvr>
                                    </p:anim>
                                    <p:anim from="0" to="-1.0" calcmode="lin" valueType="num">
                                      <p:cBhvr>
                                        <p:cTn id="36" dur="200" decel="50000" autoRev="1" fill="hold">
                                          <p:stCondLst>
                                            <p:cond delay="600"/>
                                          </p:stCondLst>
                                        </p:cTn>
                                        <p:tgtEl>
                                          <p:spTgt spid="23"/>
                                        </p:tgtEl>
                                        <p:attrNameLst>
                                          <p:attrName>xshear</p:attrName>
                                        </p:attrNameLst>
                                      </p:cBhvr>
                                    </p:anim>
                                    <p:animScale>
                                      <p:cBhvr>
                                        <p:cTn id="37" dur="200" decel="100000" autoRev="1" fill="hold">
                                          <p:stCondLst>
                                            <p:cond delay="600"/>
                                          </p:stCondLst>
                                        </p:cTn>
                                        <p:tgtEl>
                                          <p:spTgt spid="23"/>
                                        </p:tgtEl>
                                      </p:cBhvr>
                                      <p:from x="100000" y="100000"/>
                                      <p:to x="80000" y="100000"/>
                                    </p:animScale>
                                    <p:anim by="(#ppt_h/3+#ppt_w*0.1)" calcmode="lin" valueType="num">
                                      <p:cBhvr additive="sum">
                                        <p:cTn id="38" dur="200" decel="100000" autoRev="1" fill="hold">
                                          <p:stCondLst>
                                            <p:cond delay="600"/>
                                          </p:stCondLst>
                                        </p:cTn>
                                        <p:tgtEl>
                                          <p:spTgt spid="23"/>
                                        </p:tgtEl>
                                        <p:attrNameLst>
                                          <p:attrName>ppt_x</p:attrName>
                                        </p:attrNameLst>
                                      </p:cBhvr>
                                    </p:anim>
                                  </p:childTnLst>
                                </p:cTn>
                              </p:par>
                            </p:childTnLst>
                          </p:cTn>
                        </p:par>
                      </p:childTnLst>
                    </p:cTn>
                  </p:par>
                  <p:par>
                    <p:cTn id="39" fill="hold">
                      <p:stCondLst>
                        <p:cond delay="indefinite"/>
                      </p:stCondLst>
                      <p:childTnLst>
                        <p:par>
                          <p:cTn id="40" fill="hold">
                            <p:stCondLst>
                              <p:cond delay="0"/>
                            </p:stCondLst>
                            <p:childTnLst>
                              <p:par>
                                <p:cTn id="41" presetID="34" presetClass="entr" presetSubtype="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anim from="(-#ppt_w/2)" to="(#ppt_x)" calcmode="lin" valueType="num">
                                      <p:cBhvr>
                                        <p:cTn id="43" dur="600" fill="hold">
                                          <p:stCondLst>
                                            <p:cond delay="0"/>
                                          </p:stCondLst>
                                        </p:cTn>
                                        <p:tgtEl>
                                          <p:spTgt spid="24"/>
                                        </p:tgtEl>
                                        <p:attrNameLst>
                                          <p:attrName>ppt_x</p:attrName>
                                        </p:attrNameLst>
                                      </p:cBhvr>
                                    </p:anim>
                                    <p:anim from="0" to="-1.0" calcmode="lin" valueType="num">
                                      <p:cBhvr>
                                        <p:cTn id="44" dur="200" decel="50000" autoRev="1" fill="hold">
                                          <p:stCondLst>
                                            <p:cond delay="600"/>
                                          </p:stCondLst>
                                        </p:cTn>
                                        <p:tgtEl>
                                          <p:spTgt spid="24"/>
                                        </p:tgtEl>
                                        <p:attrNameLst>
                                          <p:attrName>xshear</p:attrName>
                                        </p:attrNameLst>
                                      </p:cBhvr>
                                    </p:anim>
                                    <p:animScale>
                                      <p:cBhvr>
                                        <p:cTn id="45" dur="200" decel="100000" autoRev="1" fill="hold">
                                          <p:stCondLst>
                                            <p:cond delay="600"/>
                                          </p:stCondLst>
                                        </p:cTn>
                                        <p:tgtEl>
                                          <p:spTgt spid="24"/>
                                        </p:tgtEl>
                                      </p:cBhvr>
                                      <p:from x="100000" y="100000"/>
                                      <p:to x="80000" y="100000"/>
                                    </p:animScale>
                                    <p:anim by="(#ppt_h/3+#ppt_w*0.1)" calcmode="lin" valueType="num">
                                      <p:cBhvr additive="sum">
                                        <p:cTn id="46" dur="200" decel="100000" autoRev="1" fill="hold">
                                          <p:stCondLst>
                                            <p:cond delay="600"/>
                                          </p:stCondLst>
                                        </p:cTn>
                                        <p:tgtEl>
                                          <p:spTgt spid="24"/>
                                        </p:tgtEl>
                                        <p:attrNameLst>
                                          <p:attrName>ppt_x</p:attrName>
                                        </p:attrNameLst>
                                      </p:cBhvr>
                                    </p:anim>
                                  </p:childTnLst>
                                </p:cTn>
                              </p:par>
                            </p:childTnLst>
                          </p:cTn>
                        </p:par>
                      </p:childTnLst>
                    </p:cTn>
                  </p:par>
                  <p:par>
                    <p:cTn id="47" fill="hold">
                      <p:stCondLst>
                        <p:cond delay="indefinite"/>
                      </p:stCondLst>
                      <p:childTnLst>
                        <p:par>
                          <p:cTn id="48" fill="hold">
                            <p:stCondLst>
                              <p:cond delay="0"/>
                            </p:stCondLst>
                            <p:childTnLst>
                              <p:par>
                                <p:cTn id="49" presetID="34" presetClass="entr" presetSubtype="0"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anim from="(-#ppt_w/2)" to="(#ppt_x)" calcmode="lin" valueType="num">
                                      <p:cBhvr>
                                        <p:cTn id="51" dur="600" fill="hold">
                                          <p:stCondLst>
                                            <p:cond delay="0"/>
                                          </p:stCondLst>
                                        </p:cTn>
                                        <p:tgtEl>
                                          <p:spTgt spid="27"/>
                                        </p:tgtEl>
                                        <p:attrNameLst>
                                          <p:attrName>ppt_x</p:attrName>
                                        </p:attrNameLst>
                                      </p:cBhvr>
                                    </p:anim>
                                    <p:anim from="0" to="-1.0" calcmode="lin" valueType="num">
                                      <p:cBhvr>
                                        <p:cTn id="52" dur="200" decel="50000" autoRev="1" fill="hold">
                                          <p:stCondLst>
                                            <p:cond delay="600"/>
                                          </p:stCondLst>
                                        </p:cTn>
                                        <p:tgtEl>
                                          <p:spTgt spid="27"/>
                                        </p:tgtEl>
                                        <p:attrNameLst>
                                          <p:attrName>xshear</p:attrName>
                                        </p:attrNameLst>
                                      </p:cBhvr>
                                    </p:anim>
                                    <p:animScale>
                                      <p:cBhvr>
                                        <p:cTn id="53" dur="200" decel="100000" autoRev="1" fill="hold">
                                          <p:stCondLst>
                                            <p:cond delay="600"/>
                                          </p:stCondLst>
                                        </p:cTn>
                                        <p:tgtEl>
                                          <p:spTgt spid="27"/>
                                        </p:tgtEl>
                                      </p:cBhvr>
                                      <p:from x="100000" y="100000"/>
                                      <p:to x="80000" y="100000"/>
                                    </p:animScale>
                                    <p:anim by="(#ppt_h/3+#ppt_w*0.1)" calcmode="lin" valueType="num">
                                      <p:cBhvr additive="sum">
                                        <p:cTn id="54" dur="200" decel="100000" autoRev="1" fill="hold">
                                          <p:stCondLst>
                                            <p:cond delay="600"/>
                                          </p:stCondLst>
                                        </p:cTn>
                                        <p:tgtEl>
                                          <p:spTgt spid="2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pic>
        <p:nvPicPr>
          <p:cNvPr id="16" name="图片 15"/>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2578100" y="351155"/>
            <a:ext cx="7691120" cy="6884035"/>
          </a:xfrm>
          <a:prstGeom prst="rect">
            <a:avLst/>
          </a:prstGeom>
        </p:spPr>
      </p:pic>
      <p:sp>
        <p:nvSpPr>
          <p:cNvPr id="3" name="文本框 2"/>
          <p:cNvSpPr txBox="1"/>
          <p:nvPr/>
        </p:nvSpPr>
        <p:spPr>
          <a:xfrm>
            <a:off x="3823970" y="2207895"/>
            <a:ext cx="3027680" cy="521970"/>
          </a:xfrm>
          <a:prstGeom prst="rect">
            <a:avLst/>
          </a:prstGeom>
          <a:noFill/>
        </p:spPr>
        <p:txBody>
          <a:bodyPr wrap="none" rtlCol="0">
            <a:spAutoFit/>
          </a:bodyPr>
          <a:p>
            <a:r>
              <a:rPr lang="zh-CN" altLang="en-US" sz="2800"/>
              <a:t>整数乘法的意义：</a:t>
            </a:r>
            <a:endParaRPr lang="zh-CN" altLang="en-US" sz="2800"/>
          </a:p>
        </p:txBody>
      </p:sp>
      <p:sp>
        <p:nvSpPr>
          <p:cNvPr id="4" name="文本框 3"/>
          <p:cNvSpPr txBox="1"/>
          <p:nvPr/>
        </p:nvSpPr>
        <p:spPr>
          <a:xfrm>
            <a:off x="3650615" y="3469640"/>
            <a:ext cx="5872480" cy="521970"/>
          </a:xfrm>
          <a:prstGeom prst="rect">
            <a:avLst/>
          </a:prstGeom>
          <a:noFill/>
        </p:spPr>
        <p:txBody>
          <a:bodyPr wrap="none" rtlCol="0">
            <a:spAutoFit/>
          </a:bodyPr>
          <a:p>
            <a:r>
              <a:rPr lang="zh-CN" altLang="en-US" sz="2800"/>
              <a:t>表示几个相同加数的和的简便运算。</a:t>
            </a:r>
            <a:endParaRPr lang="zh-CN" altLang="en-US" sz="2800"/>
          </a:p>
        </p:txBody>
      </p:sp>
      <p:pic>
        <p:nvPicPr>
          <p:cNvPr id="6" name="Picture 6"/>
          <p:cNvPicPr>
            <a:picLocks noChangeAspect="1"/>
          </p:cNvPicPr>
          <p:nvPr/>
        </p:nvPicPr>
        <p:blipFill>
          <a:blip r:embed="rId4"/>
          <a:stretch>
            <a:fillRect/>
          </a:stretch>
        </p:blipFill>
        <p:spPr>
          <a:xfrm>
            <a:off x="1215390" y="2299970"/>
            <a:ext cx="2435225" cy="2512060"/>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313180" y="1784985"/>
            <a:ext cx="5038725" cy="3672205"/>
            <a:chOff x="1591" y="2337"/>
            <a:chExt cx="7160" cy="4766"/>
          </a:xfrm>
        </p:grpSpPr>
        <p:pic>
          <p:nvPicPr>
            <p:cNvPr id="183305" name="图片 183304" descr="20060118125801497"/>
            <p:cNvPicPr>
              <a:picLocks noChangeAspect="1"/>
            </p:cNvPicPr>
            <p:nvPr>
              <p:custDataLst>
                <p:tags r:id="rId2"/>
              </p:custDataLst>
            </p:nvPr>
          </p:nvPicPr>
          <p:blipFill>
            <a:blip r:embed="rId3"/>
            <a:srcRect l="27797" r="24751" b="28034"/>
            <a:stretch>
              <a:fillRect/>
            </a:stretch>
          </p:blipFill>
          <p:spPr>
            <a:xfrm>
              <a:off x="2584" y="2337"/>
              <a:ext cx="3192" cy="3745"/>
            </a:xfrm>
            <a:prstGeom prst="rect">
              <a:avLst/>
            </a:prstGeom>
            <a:noFill/>
            <a:ln w="9525">
              <a:noFill/>
            </a:ln>
          </p:spPr>
        </p:pic>
        <p:pic>
          <p:nvPicPr>
            <p:cNvPr id="175112" name="Picture 8" descr="20051218114653409"/>
            <p:cNvPicPr>
              <a:picLocks noChangeAspect="1"/>
            </p:cNvPicPr>
            <p:nvPr/>
          </p:nvPicPr>
          <p:blipFill>
            <a:blip r:embed="rId4"/>
            <a:stretch>
              <a:fillRect/>
            </a:stretch>
          </p:blipFill>
          <p:spPr>
            <a:xfrm>
              <a:off x="1591" y="3227"/>
              <a:ext cx="1729" cy="3751"/>
            </a:xfrm>
            <a:prstGeom prst="rect">
              <a:avLst/>
            </a:prstGeom>
            <a:noFill/>
            <a:ln w="9525">
              <a:noFill/>
            </a:ln>
          </p:spPr>
        </p:pic>
        <p:pic>
          <p:nvPicPr>
            <p:cNvPr id="157727" name="图片 157726" descr="20060118125908352"/>
            <p:cNvPicPr>
              <a:picLocks noChangeAspect="1"/>
            </p:cNvPicPr>
            <p:nvPr/>
          </p:nvPicPr>
          <p:blipFill>
            <a:blip r:embed="rId5"/>
            <a:srcRect l="25448" r="18044"/>
            <a:stretch>
              <a:fillRect/>
            </a:stretch>
          </p:blipFill>
          <p:spPr>
            <a:xfrm flipH="1">
              <a:off x="5776" y="3227"/>
              <a:ext cx="2144" cy="2696"/>
            </a:xfrm>
            <a:prstGeom prst="rect">
              <a:avLst/>
            </a:prstGeom>
            <a:noFill/>
            <a:ln w="9525">
              <a:noFill/>
            </a:ln>
          </p:spPr>
        </p:pic>
        <p:grpSp>
          <p:nvGrpSpPr>
            <p:cNvPr id="7" name="组合 6"/>
            <p:cNvGrpSpPr/>
            <p:nvPr/>
          </p:nvGrpSpPr>
          <p:grpSpPr>
            <a:xfrm>
              <a:off x="2193" y="5235"/>
              <a:ext cx="6558" cy="1869"/>
              <a:chOff x="10367" y="5394"/>
              <a:chExt cx="6558" cy="1869"/>
            </a:xfrm>
          </p:grpSpPr>
          <p:sp>
            <p:nvSpPr>
              <p:cNvPr id="5" name="梯形 4"/>
              <p:cNvSpPr/>
              <p:nvPr/>
            </p:nvSpPr>
            <p:spPr>
              <a:xfrm>
                <a:off x="10367" y="5394"/>
                <a:ext cx="6558" cy="1491"/>
              </a:xfrm>
              <a:prstGeom prst="trapezoid">
                <a:avLst>
                  <a:gd name="adj" fmla="val 79055"/>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0374" y="6885"/>
                <a:ext cx="6539" cy="378"/>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27-1Q2120QF9550"/>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4106" y="5076"/>
              <a:ext cx="2364" cy="1480"/>
            </a:xfrm>
            <a:prstGeom prst="rect">
              <a:avLst/>
            </a:prstGeom>
          </p:spPr>
        </p:pic>
      </p:grpSp>
      <p:grpSp>
        <p:nvGrpSpPr>
          <p:cNvPr id="8" name="组合 7"/>
          <p:cNvGrpSpPr/>
          <p:nvPr/>
        </p:nvGrpSpPr>
        <p:grpSpPr>
          <a:xfrm>
            <a:off x="5767070" y="1367155"/>
            <a:ext cx="2604770" cy="912495"/>
            <a:chOff x="6969" y="1120"/>
            <a:chExt cx="4102" cy="1437"/>
          </a:xfrm>
        </p:grpSpPr>
        <p:grpSp>
          <p:nvGrpSpPr>
            <p:cNvPr id="42" name="组合 41"/>
            <p:cNvGrpSpPr/>
            <p:nvPr/>
          </p:nvGrpSpPr>
          <p:grpSpPr>
            <a:xfrm>
              <a:off x="6969" y="1120"/>
              <a:ext cx="4103" cy="1397"/>
              <a:chOff x="3834" y="5428"/>
              <a:chExt cx="6360" cy="1239"/>
            </a:xfrm>
          </p:grpSpPr>
          <p:sp>
            <p:nvSpPr>
              <p:cNvPr id="43" name="圆角矩形标注 42"/>
              <p:cNvSpPr/>
              <p:nvPr/>
            </p:nvSpPr>
            <p:spPr>
              <a:xfrm>
                <a:off x="3834" y="5428"/>
                <a:ext cx="6271" cy="1239"/>
              </a:xfrm>
              <a:prstGeom prst="wedgeRoundRectCallout">
                <a:avLst>
                  <a:gd name="adj1" fmla="val -42500"/>
                  <a:gd name="adj2" fmla="val 78329"/>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4114" y="5694"/>
                <a:ext cx="6080" cy="697"/>
              </a:xfrm>
              <a:prstGeom prst="rect">
                <a:avLst/>
              </a:prstGeom>
              <a:noFill/>
            </p:spPr>
            <p:txBody>
              <a:bodyPr wrap="square" lIns="68580" tIns="34290" rIns="68580" bIns="34290" anchor="ctr">
                <a:spAutoFit/>
              </a:bodyPr>
              <a:p>
                <a:pPr algn="ctr">
                  <a:defRPr/>
                </a:pPr>
                <a:r>
                  <a:rPr lang="zh-CN" altLang="en-US" sz="2800" dirty="0" smtClean="0">
                    <a:solidFill>
                      <a:schemeClr val="tx1"/>
                    </a:solidFill>
                    <a:latin typeface="微软雅黑" panose="020B0503020204020204" pitchFamily="34" charset="-122"/>
                    <a:ea typeface="微软雅黑" panose="020B0503020204020204" pitchFamily="34" charset="-122"/>
                  </a:rPr>
                  <a:t>每人吃     个。</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grpSp>
        <p:grpSp>
          <p:nvGrpSpPr>
            <p:cNvPr id="14" name="Group 6"/>
            <p:cNvGrpSpPr/>
            <p:nvPr/>
          </p:nvGrpSpPr>
          <p:grpSpPr>
            <a:xfrm>
              <a:off x="9063" y="1259"/>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pic>
        <p:nvPicPr>
          <p:cNvPr id="137" name="图片 136"/>
          <p:cNvPicPr>
            <a:picLocks noChangeAspect="1"/>
          </p:cNvPicPr>
          <p:nvPr/>
        </p:nvPicPr>
        <p:blipFill>
          <a:blip r:embed="rId7"/>
          <a:stretch>
            <a:fillRect/>
          </a:stretch>
        </p:blipFill>
        <p:spPr>
          <a:xfrm>
            <a:off x="10361613" y="2494280"/>
            <a:ext cx="1203325" cy="1185863"/>
          </a:xfrm>
          <a:prstGeom prst="rect">
            <a:avLst/>
          </a:prstGeom>
          <a:noFill/>
          <a:ln w="9525">
            <a:noFill/>
          </a:ln>
        </p:spPr>
      </p:pic>
      <p:grpSp>
        <p:nvGrpSpPr>
          <p:cNvPr id="10" name="组合 9"/>
          <p:cNvGrpSpPr/>
          <p:nvPr/>
        </p:nvGrpSpPr>
        <p:grpSpPr>
          <a:xfrm rot="0">
            <a:off x="6649720" y="3680460"/>
            <a:ext cx="3463290" cy="723265"/>
            <a:chOff x="3834" y="5428"/>
            <a:chExt cx="6360" cy="1239"/>
          </a:xfrm>
        </p:grpSpPr>
        <p:sp>
          <p:nvSpPr>
            <p:cNvPr id="11" name="圆角矩形标注 10"/>
            <p:cNvSpPr/>
            <p:nvPr/>
          </p:nvSpPr>
          <p:spPr>
            <a:xfrm>
              <a:off x="3834" y="5428"/>
              <a:ext cx="6271" cy="1239"/>
            </a:xfrm>
            <a:prstGeom prst="wedgeRoundRectCallout">
              <a:avLst>
                <a:gd name="adj1" fmla="val 65088"/>
                <a:gd name="adj2" fmla="val -45418"/>
                <a:gd name="adj3" fmla="val 16667"/>
              </a:avLst>
            </a:prstGeom>
            <a:solidFill>
              <a:srgbClr val="92D05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4114" y="5615"/>
              <a:ext cx="6080" cy="855"/>
            </a:xfrm>
            <a:prstGeom prst="rect">
              <a:avLst/>
            </a:prstGeom>
            <a:noFill/>
          </p:spPr>
          <p:txBody>
            <a:bodyPr wrap="square" lIns="68580" tIns="34290" rIns="68580" bIns="34290" anchor="ctr">
              <a:spAutoFit/>
            </a:bodyPr>
            <a:p>
              <a:pPr algn="ctr">
                <a:defRPr/>
              </a:pPr>
              <a:r>
                <a:rPr lang="en-US" altLang="zh-CN" sz="2800" dirty="0" smtClean="0">
                  <a:solidFill>
                    <a:schemeClr val="tx1"/>
                  </a:solidFill>
                  <a:latin typeface="微软雅黑" panose="020B0503020204020204" pitchFamily="34" charset="-122"/>
                  <a:ea typeface="微软雅黑" panose="020B0503020204020204" pitchFamily="34" charset="-122"/>
                </a:rPr>
                <a:t>3</a:t>
              </a:r>
              <a:r>
                <a:rPr lang="zh-CN" altLang="en-US" sz="2800" dirty="0" smtClean="0">
                  <a:solidFill>
                    <a:schemeClr val="tx1"/>
                  </a:solidFill>
                  <a:latin typeface="微软雅黑" panose="020B0503020204020204" pitchFamily="34" charset="-122"/>
                  <a:ea typeface="微软雅黑" panose="020B0503020204020204" pitchFamily="34" charset="-122"/>
                </a:rPr>
                <a:t>人一共吃多少个？</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dissolve">
                                      <p:cBhvr>
                                        <p:cTn id="13" dur="500"/>
                                        <p:tgtEl>
                                          <p:spTgt spid="137"/>
                                        </p:tgtEl>
                                      </p:cBhvr>
                                    </p:animEffect>
                                  </p:childTnLst>
                                </p:cTn>
                              </p:par>
                              <p:par>
                                <p:cTn id="14" presetID="9"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8" name="组合 37"/>
          <p:cNvGrpSpPr/>
          <p:nvPr/>
        </p:nvGrpSpPr>
        <p:grpSpPr>
          <a:xfrm>
            <a:off x="2000885" y="3418840"/>
            <a:ext cx="1452245" cy="1441450"/>
            <a:chOff x="6801" y="2229"/>
            <a:chExt cx="2287" cy="2270"/>
          </a:xfrm>
        </p:grpSpPr>
        <p:grpSp>
          <p:nvGrpSpPr>
            <p:cNvPr id="37" name="组合 36"/>
            <p:cNvGrpSpPr/>
            <p:nvPr/>
          </p:nvGrpSpPr>
          <p:grpSpPr>
            <a:xfrm rot="16740000">
              <a:off x="6801" y="2229"/>
              <a:ext cx="2268" cy="2268"/>
              <a:chOff x="6607" y="6858"/>
              <a:chExt cx="2268" cy="2268"/>
            </a:xfrm>
          </p:grpSpPr>
          <p:sp>
            <p:nvSpPr>
              <p:cNvPr id="35" name="饼形 34"/>
              <p:cNvSpPr/>
              <p:nvPr/>
            </p:nvSpPr>
            <p:spPr>
              <a:xfrm rot="2280000">
                <a:off x="6607" y="6858"/>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6" name="饼形 35"/>
              <p:cNvSpPr/>
              <p:nvPr/>
            </p:nvSpPr>
            <p:spPr>
              <a:xfrm rot="21420000">
                <a:off x="6607" y="6858"/>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34" name="组合 33"/>
            <p:cNvGrpSpPr/>
            <p:nvPr/>
          </p:nvGrpSpPr>
          <p:grpSpPr>
            <a:xfrm>
              <a:off x="6816" y="2229"/>
              <a:ext cx="2273" cy="2271"/>
              <a:chOff x="13256" y="4769"/>
              <a:chExt cx="2273" cy="2271"/>
            </a:xfrm>
          </p:grpSpPr>
          <p:sp>
            <p:nvSpPr>
              <p:cNvPr id="9" name="椭圆 8"/>
              <p:cNvSpPr/>
              <p:nvPr/>
            </p:nvSpPr>
            <p:spPr>
              <a:xfrm>
                <a:off x="13261" y="4772"/>
                <a:ext cx="2268" cy="226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13256" y="4769"/>
                <a:ext cx="2265" cy="2211"/>
                <a:chOff x="13256" y="4769"/>
                <a:chExt cx="2265" cy="2211"/>
              </a:xfrm>
            </p:grpSpPr>
            <p:cxnSp>
              <p:nvCxnSpPr>
                <p:cNvPr id="21" name="直接连接符 20"/>
                <p:cNvCxnSpPr/>
                <p:nvPr/>
              </p:nvCxnSpPr>
              <p:spPr>
                <a:xfrm>
                  <a:off x="13256" y="5708"/>
                  <a:ext cx="1113" cy="2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3634" y="5066"/>
                  <a:ext cx="755" cy="85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13395" y="5926"/>
                  <a:ext cx="994" cy="57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4369" y="4769"/>
                  <a:ext cx="20" cy="11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4409" y="5032"/>
                  <a:ext cx="695" cy="86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4409" y="5708"/>
                  <a:ext cx="1112" cy="21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14409" y="5920"/>
                  <a:ext cx="934" cy="56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14389" y="5886"/>
                  <a:ext cx="377" cy="10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3971" y="5901"/>
                  <a:ext cx="418" cy="10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11" name="组合 10"/>
          <p:cNvGrpSpPr/>
          <p:nvPr/>
        </p:nvGrpSpPr>
        <p:grpSpPr>
          <a:xfrm>
            <a:off x="883920" y="1312545"/>
            <a:ext cx="2108200" cy="638810"/>
            <a:chOff x="1392" y="2067"/>
            <a:chExt cx="3320" cy="1006"/>
          </a:xfrm>
        </p:grpSpPr>
        <p:grpSp>
          <p:nvGrpSpPr>
            <p:cNvPr id="8" name="组合 7"/>
            <p:cNvGrpSpPr/>
            <p:nvPr/>
          </p:nvGrpSpPr>
          <p:grpSpPr>
            <a:xfrm rot="0">
              <a:off x="1392" y="2067"/>
              <a:ext cx="3321" cy="1006"/>
              <a:chOff x="1788458" y="1949823"/>
              <a:chExt cx="1667436" cy="1586888"/>
            </a:xfrm>
            <a:effectLst>
              <a:outerShdw blurRad="63500" algn="ctr" rotWithShape="0">
                <a:prstClr val="black">
                  <a:alpha val="40000"/>
                </a:prstClr>
              </a:outerShdw>
            </a:effectLst>
          </p:grpSpPr>
          <p:sp>
            <p:nvSpPr>
              <p:cNvPr id="6" name="矩形: 圆角 5"/>
              <p:cNvSpPr/>
              <p:nvPr/>
            </p:nvSpPr>
            <p:spPr>
              <a:xfrm>
                <a:off x="1788458" y="1949823"/>
                <a:ext cx="1667435" cy="1586753"/>
              </a:xfrm>
              <a:prstGeom prst="roundRect">
                <a:avLst>
                  <a:gd name="adj" fmla="val 2223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圆角 6"/>
              <p:cNvSpPr/>
              <p:nvPr/>
            </p:nvSpPr>
            <p:spPr>
              <a:xfrm>
                <a:off x="1871796" y="2105972"/>
                <a:ext cx="1584098" cy="1430739"/>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1902" y="2209"/>
              <a:ext cx="2528" cy="822"/>
            </a:xfrm>
            <a:prstGeom prst="rect">
              <a:avLst/>
            </a:prstGeom>
            <a:noFill/>
          </p:spPr>
          <p:txBody>
            <a:bodyPr wrap="none" rtlCol="0">
              <a:spAutoFit/>
            </a:bodyPr>
            <a:p>
              <a:r>
                <a:rPr lang="zh-CN" altLang="en-US" sz="2800"/>
                <a:t>画图表示</a:t>
              </a:r>
              <a:endParaRPr lang="zh-CN" altLang="en-US" sz="2800"/>
            </a:p>
          </p:txBody>
        </p:sp>
      </p:grpSp>
      <p:grpSp>
        <p:nvGrpSpPr>
          <p:cNvPr id="39" name="组合 38"/>
          <p:cNvGrpSpPr/>
          <p:nvPr/>
        </p:nvGrpSpPr>
        <p:grpSpPr>
          <a:xfrm rot="4800000">
            <a:off x="4290695" y="3409315"/>
            <a:ext cx="1452245" cy="1441450"/>
            <a:chOff x="6801" y="2229"/>
            <a:chExt cx="2287" cy="2270"/>
          </a:xfrm>
        </p:grpSpPr>
        <p:grpSp>
          <p:nvGrpSpPr>
            <p:cNvPr id="40" name="组合 39"/>
            <p:cNvGrpSpPr/>
            <p:nvPr/>
          </p:nvGrpSpPr>
          <p:grpSpPr>
            <a:xfrm rot="16740000">
              <a:off x="6801" y="2229"/>
              <a:ext cx="2268" cy="2268"/>
              <a:chOff x="6607" y="6858"/>
              <a:chExt cx="2268" cy="2268"/>
            </a:xfrm>
          </p:grpSpPr>
          <p:sp>
            <p:nvSpPr>
              <p:cNvPr id="41" name="饼形 40"/>
              <p:cNvSpPr/>
              <p:nvPr/>
            </p:nvSpPr>
            <p:spPr>
              <a:xfrm rot="2280000">
                <a:off x="6607" y="6858"/>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42" name="饼形 41"/>
              <p:cNvSpPr/>
              <p:nvPr/>
            </p:nvSpPr>
            <p:spPr>
              <a:xfrm rot="21420000">
                <a:off x="6607" y="6858"/>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43" name="组合 42"/>
            <p:cNvGrpSpPr/>
            <p:nvPr/>
          </p:nvGrpSpPr>
          <p:grpSpPr>
            <a:xfrm>
              <a:off x="6816" y="2229"/>
              <a:ext cx="2273" cy="2271"/>
              <a:chOff x="13256" y="4769"/>
              <a:chExt cx="2273" cy="2271"/>
            </a:xfrm>
          </p:grpSpPr>
          <p:sp>
            <p:nvSpPr>
              <p:cNvPr id="46" name="椭圆 45"/>
              <p:cNvSpPr/>
              <p:nvPr/>
            </p:nvSpPr>
            <p:spPr>
              <a:xfrm>
                <a:off x="13261" y="4772"/>
                <a:ext cx="2268" cy="226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7" name="组合 46"/>
              <p:cNvGrpSpPr/>
              <p:nvPr/>
            </p:nvGrpSpPr>
            <p:grpSpPr>
              <a:xfrm>
                <a:off x="13256" y="4769"/>
                <a:ext cx="2265" cy="2211"/>
                <a:chOff x="13256" y="4769"/>
                <a:chExt cx="2265" cy="2211"/>
              </a:xfrm>
            </p:grpSpPr>
            <p:cxnSp>
              <p:nvCxnSpPr>
                <p:cNvPr id="48" name="直接连接符 47"/>
                <p:cNvCxnSpPr/>
                <p:nvPr/>
              </p:nvCxnSpPr>
              <p:spPr>
                <a:xfrm>
                  <a:off x="13256" y="5708"/>
                  <a:ext cx="1113" cy="2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3634" y="5066"/>
                  <a:ext cx="755" cy="85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13395" y="5926"/>
                  <a:ext cx="994" cy="57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4369" y="4769"/>
                  <a:ext cx="20" cy="11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14409" y="5032"/>
                  <a:ext cx="695" cy="86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14409" y="5708"/>
                  <a:ext cx="1112" cy="21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flipV="1">
                  <a:off x="14409" y="5920"/>
                  <a:ext cx="934" cy="56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flipV="1">
                  <a:off x="14389" y="5886"/>
                  <a:ext cx="377" cy="10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13971" y="5901"/>
                  <a:ext cx="418" cy="10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58" name="组合 57"/>
          <p:cNvGrpSpPr/>
          <p:nvPr/>
        </p:nvGrpSpPr>
        <p:grpSpPr>
          <a:xfrm rot="9720000">
            <a:off x="6543040" y="3417570"/>
            <a:ext cx="1452245" cy="1441450"/>
            <a:chOff x="6801" y="2229"/>
            <a:chExt cx="2287" cy="2270"/>
          </a:xfrm>
        </p:grpSpPr>
        <p:grpSp>
          <p:nvGrpSpPr>
            <p:cNvPr id="59" name="组合 58"/>
            <p:cNvGrpSpPr/>
            <p:nvPr/>
          </p:nvGrpSpPr>
          <p:grpSpPr>
            <a:xfrm rot="16740000">
              <a:off x="6801" y="2229"/>
              <a:ext cx="2268" cy="2268"/>
              <a:chOff x="6607" y="6858"/>
              <a:chExt cx="2268" cy="2268"/>
            </a:xfrm>
          </p:grpSpPr>
          <p:sp>
            <p:nvSpPr>
              <p:cNvPr id="60" name="饼形 59"/>
              <p:cNvSpPr/>
              <p:nvPr/>
            </p:nvSpPr>
            <p:spPr>
              <a:xfrm rot="2280000">
                <a:off x="6607" y="6858"/>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1" name="饼形 60"/>
              <p:cNvSpPr/>
              <p:nvPr/>
            </p:nvSpPr>
            <p:spPr>
              <a:xfrm rot="21420000">
                <a:off x="6607" y="6858"/>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62" name="组合 61"/>
            <p:cNvGrpSpPr/>
            <p:nvPr/>
          </p:nvGrpSpPr>
          <p:grpSpPr>
            <a:xfrm>
              <a:off x="6816" y="2229"/>
              <a:ext cx="2273" cy="2271"/>
              <a:chOff x="13256" y="4769"/>
              <a:chExt cx="2273" cy="2271"/>
            </a:xfrm>
          </p:grpSpPr>
          <p:sp>
            <p:nvSpPr>
              <p:cNvPr id="63" name="椭圆 62"/>
              <p:cNvSpPr/>
              <p:nvPr/>
            </p:nvSpPr>
            <p:spPr>
              <a:xfrm>
                <a:off x="13261" y="4772"/>
                <a:ext cx="2268" cy="226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4" name="组合 63"/>
              <p:cNvGrpSpPr/>
              <p:nvPr/>
            </p:nvGrpSpPr>
            <p:grpSpPr>
              <a:xfrm>
                <a:off x="13256" y="4769"/>
                <a:ext cx="2265" cy="2211"/>
                <a:chOff x="13256" y="4769"/>
                <a:chExt cx="2265" cy="2211"/>
              </a:xfrm>
            </p:grpSpPr>
            <p:cxnSp>
              <p:nvCxnSpPr>
                <p:cNvPr id="65" name="直接连接符 64"/>
                <p:cNvCxnSpPr/>
                <p:nvPr/>
              </p:nvCxnSpPr>
              <p:spPr>
                <a:xfrm>
                  <a:off x="13256" y="5708"/>
                  <a:ext cx="1113" cy="2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3634" y="5066"/>
                  <a:ext cx="755" cy="85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13395" y="5926"/>
                  <a:ext cx="994" cy="57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4369" y="4769"/>
                  <a:ext cx="20" cy="11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09" y="5032"/>
                  <a:ext cx="695" cy="86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4409" y="5708"/>
                  <a:ext cx="1112" cy="21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14409" y="5920"/>
                  <a:ext cx="934" cy="56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flipV="1">
                  <a:off x="14389" y="5886"/>
                  <a:ext cx="377" cy="10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13971" y="5901"/>
                  <a:ext cx="418" cy="10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sp>
        <p:nvSpPr>
          <p:cNvPr id="47117" name="左大括号 47116"/>
          <p:cNvSpPr/>
          <p:nvPr/>
        </p:nvSpPr>
        <p:spPr>
          <a:xfrm rot="-5400000">
            <a:off x="4761230" y="3208020"/>
            <a:ext cx="440055" cy="4337050"/>
          </a:xfrm>
          <a:prstGeom prst="leftBrace">
            <a:avLst>
              <a:gd name="adj1" fmla="val 93348"/>
              <a:gd name="adj2" fmla="val 50000"/>
            </a:avLst>
          </a:prstGeom>
          <a:noFill/>
          <a:ln w="25400" cap="flat" cmpd="sng">
            <a:solidFill>
              <a:srgbClr val="FF00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74" name="右箭头 73"/>
          <p:cNvSpPr/>
          <p:nvPr/>
        </p:nvSpPr>
        <p:spPr>
          <a:xfrm>
            <a:off x="8404860" y="4015105"/>
            <a:ext cx="542925" cy="290195"/>
          </a:xfrm>
          <a:prstGeom prst="rightArrow">
            <a:avLst>
              <a:gd name="adj1" fmla="val 50000"/>
              <a:gd name="adj2" fmla="val 10634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9" name="组合 98"/>
          <p:cNvGrpSpPr/>
          <p:nvPr/>
        </p:nvGrpSpPr>
        <p:grpSpPr>
          <a:xfrm>
            <a:off x="9498965" y="3394710"/>
            <a:ext cx="1465580" cy="1454150"/>
            <a:chOff x="14959" y="4187"/>
            <a:chExt cx="2308" cy="2290"/>
          </a:xfrm>
        </p:grpSpPr>
        <p:grpSp>
          <p:nvGrpSpPr>
            <p:cNvPr id="98" name="组合 97"/>
            <p:cNvGrpSpPr/>
            <p:nvPr/>
          </p:nvGrpSpPr>
          <p:grpSpPr>
            <a:xfrm>
              <a:off x="14989" y="4199"/>
              <a:ext cx="2278" cy="2278"/>
              <a:chOff x="13867" y="6165"/>
              <a:chExt cx="2278" cy="2278"/>
            </a:xfrm>
          </p:grpSpPr>
          <p:grpSp>
            <p:nvGrpSpPr>
              <p:cNvPr id="93" name="组合 92"/>
              <p:cNvGrpSpPr/>
              <p:nvPr/>
            </p:nvGrpSpPr>
            <p:grpSpPr>
              <a:xfrm rot="4920000">
                <a:off x="13867" y="6165"/>
                <a:ext cx="2269" cy="2269"/>
                <a:chOff x="13867" y="6165"/>
                <a:chExt cx="2269" cy="2269"/>
              </a:xfrm>
            </p:grpSpPr>
            <p:sp>
              <p:nvSpPr>
                <p:cNvPr id="91" name="饼形 90"/>
                <p:cNvSpPr/>
                <p:nvPr/>
              </p:nvSpPr>
              <p:spPr>
                <a:xfrm rot="38160000">
                  <a:off x="13867" y="6165"/>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2" name="饼形 91"/>
                <p:cNvSpPr/>
                <p:nvPr/>
              </p:nvSpPr>
              <p:spPr>
                <a:xfrm rot="19020000">
                  <a:off x="13868" y="6166"/>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95" name="组合 94"/>
              <p:cNvGrpSpPr/>
              <p:nvPr/>
            </p:nvGrpSpPr>
            <p:grpSpPr>
              <a:xfrm rot="9720000">
                <a:off x="13877" y="6175"/>
                <a:ext cx="2269" cy="2269"/>
                <a:chOff x="13867" y="6165"/>
                <a:chExt cx="2269" cy="2269"/>
              </a:xfrm>
            </p:grpSpPr>
            <p:sp>
              <p:nvSpPr>
                <p:cNvPr id="96" name="饼形 95"/>
                <p:cNvSpPr/>
                <p:nvPr/>
              </p:nvSpPr>
              <p:spPr>
                <a:xfrm rot="38160000">
                  <a:off x="13867" y="6165"/>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7" name="饼形 96"/>
                <p:cNvSpPr/>
                <p:nvPr/>
              </p:nvSpPr>
              <p:spPr>
                <a:xfrm rot="19020000">
                  <a:off x="13868" y="6166"/>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75" name="组合 74"/>
            <p:cNvGrpSpPr/>
            <p:nvPr/>
          </p:nvGrpSpPr>
          <p:grpSpPr>
            <a:xfrm>
              <a:off x="14959" y="4187"/>
              <a:ext cx="2287" cy="2270"/>
              <a:chOff x="6801" y="2229"/>
              <a:chExt cx="2287" cy="2270"/>
            </a:xfrm>
          </p:grpSpPr>
          <p:grpSp>
            <p:nvGrpSpPr>
              <p:cNvPr id="76" name="组合 75"/>
              <p:cNvGrpSpPr/>
              <p:nvPr/>
            </p:nvGrpSpPr>
            <p:grpSpPr>
              <a:xfrm rot="16740000">
                <a:off x="6801" y="2229"/>
                <a:ext cx="2268" cy="2268"/>
                <a:chOff x="6607" y="6858"/>
                <a:chExt cx="2268" cy="2268"/>
              </a:xfrm>
            </p:grpSpPr>
            <p:sp>
              <p:nvSpPr>
                <p:cNvPr id="77" name="饼形 76"/>
                <p:cNvSpPr/>
                <p:nvPr/>
              </p:nvSpPr>
              <p:spPr>
                <a:xfrm rot="2280000">
                  <a:off x="6607" y="6858"/>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78" name="饼形 77"/>
                <p:cNvSpPr/>
                <p:nvPr/>
              </p:nvSpPr>
              <p:spPr>
                <a:xfrm rot="21420000">
                  <a:off x="6607" y="6858"/>
                  <a:ext cx="2268" cy="2268"/>
                </a:xfrm>
                <a:prstGeom prst="pie">
                  <a:avLst>
                    <a:gd name="adj1" fmla="val 13930225"/>
                    <a:gd name="adj2" fmla="val 16322727"/>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79" name="组合 78"/>
              <p:cNvGrpSpPr/>
              <p:nvPr/>
            </p:nvGrpSpPr>
            <p:grpSpPr>
              <a:xfrm>
                <a:off x="6816" y="2229"/>
                <a:ext cx="2273" cy="2271"/>
                <a:chOff x="13256" y="4769"/>
                <a:chExt cx="2273" cy="2271"/>
              </a:xfrm>
            </p:grpSpPr>
            <p:sp>
              <p:nvSpPr>
                <p:cNvPr id="80" name="椭圆 79"/>
                <p:cNvSpPr/>
                <p:nvPr/>
              </p:nvSpPr>
              <p:spPr>
                <a:xfrm>
                  <a:off x="13261" y="4772"/>
                  <a:ext cx="2268" cy="226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1" name="组合 80"/>
                <p:cNvGrpSpPr/>
                <p:nvPr/>
              </p:nvGrpSpPr>
              <p:grpSpPr>
                <a:xfrm>
                  <a:off x="13256" y="4769"/>
                  <a:ext cx="2265" cy="2211"/>
                  <a:chOff x="13256" y="4769"/>
                  <a:chExt cx="2265" cy="2211"/>
                </a:xfrm>
              </p:grpSpPr>
              <p:cxnSp>
                <p:nvCxnSpPr>
                  <p:cNvPr id="82" name="直接连接符 81"/>
                  <p:cNvCxnSpPr/>
                  <p:nvPr/>
                </p:nvCxnSpPr>
                <p:spPr>
                  <a:xfrm>
                    <a:off x="13256" y="5708"/>
                    <a:ext cx="1113" cy="2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3634" y="5066"/>
                    <a:ext cx="755" cy="85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13395" y="5926"/>
                    <a:ext cx="994" cy="57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4369" y="4769"/>
                    <a:ext cx="20" cy="11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14409" y="5032"/>
                    <a:ext cx="695" cy="86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14409" y="5708"/>
                    <a:ext cx="1112" cy="21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flipV="1">
                    <a:off x="14409" y="5920"/>
                    <a:ext cx="934" cy="56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14389" y="5886"/>
                    <a:ext cx="377" cy="10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13971" y="5901"/>
                    <a:ext cx="418" cy="10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grpSp>
        <p:nvGrpSpPr>
          <p:cNvPr id="100" name="Group 6"/>
          <p:cNvGrpSpPr/>
          <p:nvPr/>
        </p:nvGrpSpPr>
        <p:grpSpPr>
          <a:xfrm>
            <a:off x="2560955" y="2199323"/>
            <a:ext cx="576263" cy="823913"/>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1" name="Group 6"/>
          <p:cNvGrpSpPr/>
          <p:nvPr/>
        </p:nvGrpSpPr>
        <p:grpSpPr>
          <a:xfrm>
            <a:off x="4878705" y="2202498"/>
            <a:ext cx="576263" cy="823913"/>
            <a:chOff x="4876" y="2840"/>
            <a:chExt cx="363" cy="519"/>
          </a:xfrm>
        </p:grpSpPr>
        <p:sp>
          <p:nvSpPr>
            <p:cNvPr id="10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0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4" name="Group 6"/>
          <p:cNvGrpSpPr/>
          <p:nvPr/>
        </p:nvGrpSpPr>
        <p:grpSpPr>
          <a:xfrm>
            <a:off x="7095490" y="2197418"/>
            <a:ext cx="576263" cy="823913"/>
            <a:chOff x="4876" y="2840"/>
            <a:chExt cx="363" cy="519"/>
          </a:xfrm>
        </p:grpSpPr>
        <p:sp>
          <p:nvSpPr>
            <p:cNvPr id="10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0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2" name="Group 6"/>
          <p:cNvGrpSpPr/>
          <p:nvPr/>
        </p:nvGrpSpPr>
        <p:grpSpPr>
          <a:xfrm>
            <a:off x="9999980" y="2155508"/>
            <a:ext cx="576263" cy="823913"/>
            <a:chOff x="4876" y="2840"/>
            <a:chExt cx="363" cy="519"/>
          </a:xfrm>
        </p:grpSpPr>
        <p:sp>
          <p:nvSpPr>
            <p:cNvPr id="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0"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2" name="组合 11"/>
          <p:cNvGrpSpPr/>
          <p:nvPr/>
        </p:nvGrpSpPr>
        <p:grpSpPr>
          <a:xfrm>
            <a:off x="10576560" y="2108835"/>
            <a:ext cx="1063625" cy="824230"/>
            <a:chOff x="10805" y="4514"/>
            <a:chExt cx="1675" cy="1298"/>
          </a:xfrm>
        </p:grpSpPr>
        <p:sp>
          <p:nvSpPr>
            <p:cNvPr id="13" name="文本框 12"/>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14" name="Group 6"/>
            <p:cNvGrpSpPr/>
            <p:nvPr/>
          </p:nvGrpSpPr>
          <p:grpSpPr>
            <a:xfrm>
              <a:off x="11572" y="4514"/>
              <a:ext cx="908" cy="1298"/>
              <a:chOff x="4876" y="2840"/>
              <a:chExt cx="363" cy="519"/>
            </a:xfrm>
          </p:grpSpPr>
          <p:sp>
            <p:nvSpPr>
              <p:cNvPr id="1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1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sp>
        <p:nvSpPr>
          <p:cNvPr id="17" name="文本框 16"/>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par>
                                <p:cTn id="9" presetID="12" presetClass="entr" presetSubtype="4"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p:tgtEl>
                                          <p:spTgt spid="58"/>
                                        </p:tgtEl>
                                        <p:attrNameLst>
                                          <p:attrName>ppt_y</p:attrName>
                                        </p:attrNameLst>
                                      </p:cBhvr>
                                      <p:tavLst>
                                        <p:tav tm="0">
                                          <p:val>
                                            <p:strVal val="#ppt_y+#ppt_h*1.125000"/>
                                          </p:val>
                                        </p:tav>
                                        <p:tav tm="100000">
                                          <p:val>
                                            <p:strVal val="#ppt_y"/>
                                          </p:val>
                                        </p:tav>
                                      </p:tavLst>
                                    </p:anim>
                                    <p:animEffect transition="in" filter="wipe(up)">
                                      <p:cBhvr>
                                        <p:cTn id="12" dur="500"/>
                                        <p:tgtEl>
                                          <p:spTgt spid="58"/>
                                        </p:tgtEl>
                                      </p:cBhvr>
                                    </p:animEffect>
                                  </p:childTnLst>
                                </p:cTn>
                              </p:par>
                              <p:par>
                                <p:cTn id="13" presetID="12" presetClass="entr" presetSubtype="4"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p:tgtEl>
                                          <p:spTgt spid="38"/>
                                        </p:tgtEl>
                                        <p:attrNameLst>
                                          <p:attrName>ppt_y</p:attrName>
                                        </p:attrNameLst>
                                      </p:cBhvr>
                                      <p:tavLst>
                                        <p:tav tm="0">
                                          <p:val>
                                            <p:strVal val="#ppt_y+#ppt_h*1.125000"/>
                                          </p:val>
                                        </p:tav>
                                        <p:tav tm="100000">
                                          <p:val>
                                            <p:strVal val="#ppt_y"/>
                                          </p:val>
                                        </p:tav>
                                      </p:tavLst>
                                    </p:anim>
                                    <p:animEffect transition="in" filter="wipe(up)">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dissolve">
                                      <p:cBhvr>
                                        <p:cTn id="21" dur="500"/>
                                        <p:tgtEl>
                                          <p:spTgt spid="100"/>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dissolve">
                                      <p:cBhvr>
                                        <p:cTn id="26" dur="500"/>
                                        <p:tgtEl>
                                          <p:spTgt spid="101"/>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104"/>
                                        </p:tgtEl>
                                        <p:attrNameLst>
                                          <p:attrName>style.visibility</p:attrName>
                                        </p:attrNameLst>
                                      </p:cBhvr>
                                      <p:to>
                                        <p:strVal val="visible"/>
                                      </p:to>
                                    </p:set>
                                    <p:animEffect transition="in" filter="dissolve">
                                      <p:cBhvr>
                                        <p:cTn id="31" dur="500"/>
                                        <p:tgtEl>
                                          <p:spTgt spid="104"/>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3" fill="hold" nodeType="clickEffect">
                                  <p:stCondLst>
                                    <p:cond delay="0"/>
                                  </p:stCondLst>
                                  <p:childTnLst>
                                    <p:set>
                                      <p:cBhvr>
                                        <p:cTn id="35" dur="1" fill="hold">
                                          <p:stCondLst>
                                            <p:cond delay="0"/>
                                          </p:stCondLst>
                                        </p:cTn>
                                        <p:tgtEl>
                                          <p:spTgt spid="47117"/>
                                        </p:tgtEl>
                                        <p:attrNameLst>
                                          <p:attrName>style.visibility</p:attrName>
                                        </p:attrNameLst>
                                      </p:cBhvr>
                                      <p:to>
                                        <p:strVal val="visible"/>
                                      </p:to>
                                    </p:set>
                                    <p:animEffect transition="in" filter="strips(upRight)">
                                      <p:cBhvr>
                                        <p:cTn id="36" dur="500"/>
                                        <p:tgtEl>
                                          <p:spTgt spid="4711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left)">
                                      <p:cBhvr>
                                        <p:cTn id="41" dur="500"/>
                                        <p:tgtEl>
                                          <p:spTgt spid="74"/>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99"/>
                                        </p:tgtEl>
                                        <p:attrNameLst>
                                          <p:attrName>style.visibility</p:attrName>
                                        </p:attrNameLst>
                                      </p:cBhvr>
                                      <p:to>
                                        <p:strVal val="visible"/>
                                      </p:to>
                                    </p:set>
                                    <p:anim calcmode="lin" valueType="num">
                                      <p:cBhvr additive="base">
                                        <p:cTn id="46" dur="500"/>
                                        <p:tgtEl>
                                          <p:spTgt spid="99"/>
                                        </p:tgtEl>
                                        <p:attrNameLst>
                                          <p:attrName>ppt_y</p:attrName>
                                        </p:attrNameLst>
                                      </p:cBhvr>
                                      <p:tavLst>
                                        <p:tav tm="0">
                                          <p:val>
                                            <p:strVal val="#ppt_y+#ppt_h*1.125000"/>
                                          </p:val>
                                        </p:tav>
                                        <p:tav tm="100000">
                                          <p:val>
                                            <p:strVal val="#ppt_y"/>
                                          </p:val>
                                        </p:tav>
                                      </p:tavLst>
                                    </p:anim>
                                    <p:animEffect transition="in" filter="wipe(up)">
                                      <p:cBhvr>
                                        <p:cTn id="47" dur="500"/>
                                        <p:tgtEl>
                                          <p:spTgt spid="99"/>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dissolve">
                                      <p:cBhvr>
                                        <p:cTn id="52" dur="5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26" presetClass="entr" presetSubtype="0"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80">
                                          <p:stCondLst>
                                            <p:cond delay="0"/>
                                          </p:stCondLst>
                                        </p:cTn>
                                        <p:tgtEl>
                                          <p:spTgt spid="12"/>
                                        </p:tgtEl>
                                      </p:cBhvr>
                                    </p:animEffect>
                                    <p:anim calcmode="lin" valueType="num">
                                      <p:cBhvr>
                                        <p:cTn id="5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3" dur="26">
                                          <p:stCondLst>
                                            <p:cond delay="650"/>
                                          </p:stCondLst>
                                        </p:cTn>
                                        <p:tgtEl>
                                          <p:spTgt spid="12"/>
                                        </p:tgtEl>
                                      </p:cBhvr>
                                      <p:to x="100000" y="60000"/>
                                    </p:animScale>
                                    <p:animScale>
                                      <p:cBhvr>
                                        <p:cTn id="64" dur="166" decel="50000">
                                          <p:stCondLst>
                                            <p:cond delay="676"/>
                                          </p:stCondLst>
                                        </p:cTn>
                                        <p:tgtEl>
                                          <p:spTgt spid="12"/>
                                        </p:tgtEl>
                                      </p:cBhvr>
                                      <p:to x="100000" y="100000"/>
                                    </p:animScale>
                                    <p:animScale>
                                      <p:cBhvr>
                                        <p:cTn id="65" dur="26">
                                          <p:stCondLst>
                                            <p:cond delay="1312"/>
                                          </p:stCondLst>
                                        </p:cTn>
                                        <p:tgtEl>
                                          <p:spTgt spid="12"/>
                                        </p:tgtEl>
                                      </p:cBhvr>
                                      <p:to x="100000" y="80000"/>
                                    </p:animScale>
                                    <p:animScale>
                                      <p:cBhvr>
                                        <p:cTn id="66" dur="166" decel="50000">
                                          <p:stCondLst>
                                            <p:cond delay="1338"/>
                                          </p:stCondLst>
                                        </p:cTn>
                                        <p:tgtEl>
                                          <p:spTgt spid="12"/>
                                        </p:tgtEl>
                                      </p:cBhvr>
                                      <p:to x="100000" y="100000"/>
                                    </p:animScale>
                                    <p:animScale>
                                      <p:cBhvr>
                                        <p:cTn id="67" dur="26">
                                          <p:stCondLst>
                                            <p:cond delay="1642"/>
                                          </p:stCondLst>
                                        </p:cTn>
                                        <p:tgtEl>
                                          <p:spTgt spid="12"/>
                                        </p:tgtEl>
                                      </p:cBhvr>
                                      <p:to x="100000" y="90000"/>
                                    </p:animScale>
                                    <p:animScale>
                                      <p:cBhvr>
                                        <p:cTn id="68" dur="166" decel="50000">
                                          <p:stCondLst>
                                            <p:cond delay="1668"/>
                                          </p:stCondLst>
                                        </p:cTn>
                                        <p:tgtEl>
                                          <p:spTgt spid="12"/>
                                        </p:tgtEl>
                                      </p:cBhvr>
                                      <p:to x="100000" y="100000"/>
                                    </p:animScale>
                                    <p:animScale>
                                      <p:cBhvr>
                                        <p:cTn id="69" dur="26">
                                          <p:stCondLst>
                                            <p:cond delay="1808"/>
                                          </p:stCondLst>
                                        </p:cTn>
                                        <p:tgtEl>
                                          <p:spTgt spid="12"/>
                                        </p:tgtEl>
                                      </p:cBhvr>
                                      <p:to x="100000" y="95000"/>
                                    </p:animScale>
                                    <p:animScale>
                                      <p:cBhvr>
                                        <p:cTn id="7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5" name="直接连接符 4"/>
          <p:cNvCxnSpPr/>
          <p:nvPr/>
        </p:nvCxnSpPr>
        <p:spPr>
          <a:xfrm>
            <a:off x="2750820" y="4064000"/>
            <a:ext cx="6480000" cy="0"/>
          </a:xfrm>
          <a:prstGeom prst="line">
            <a:avLst/>
          </a:prstGeom>
          <a:ln w="1143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470910" y="3824605"/>
            <a:ext cx="0" cy="30289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10905" y="3811905"/>
            <a:ext cx="0" cy="30289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790815" y="3813810"/>
            <a:ext cx="0" cy="30289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070725" y="3825240"/>
            <a:ext cx="0" cy="30289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50635" y="3811905"/>
            <a:ext cx="0" cy="30289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643245" y="3824605"/>
            <a:ext cx="0" cy="30289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923155" y="3811905"/>
            <a:ext cx="0" cy="30289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191000" y="3824605"/>
            <a:ext cx="0" cy="30289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218930" y="3821430"/>
            <a:ext cx="0" cy="30289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750820" y="3823970"/>
            <a:ext cx="0" cy="30289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AutoShape 48"/>
          <p:cNvSpPr/>
          <p:nvPr/>
        </p:nvSpPr>
        <p:spPr bwMode="auto">
          <a:xfrm rot="16200000" flipV="1">
            <a:off x="3322955" y="2809240"/>
            <a:ext cx="295910" cy="1440180"/>
          </a:xfrm>
          <a:prstGeom prst="rightBrace">
            <a:avLst>
              <a:gd name="adj1" fmla="val 49881"/>
              <a:gd name="adj2" fmla="val 50000"/>
            </a:avLst>
          </a:prstGeom>
          <a:noFill/>
          <a:ln w="25400">
            <a:solidFill>
              <a:srgbClr val="0000FF"/>
            </a:solidFill>
            <a:round/>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000" b="1">
              <a:latin typeface="+mn-lt"/>
              <a:ea typeface="+mn-ea"/>
              <a:cs typeface="+mn-ea"/>
              <a:sym typeface="+mn-lt"/>
            </a:endParaRPr>
          </a:p>
        </p:txBody>
      </p:sp>
      <p:sp>
        <p:nvSpPr>
          <p:cNvPr id="21" name="AutoShape 48"/>
          <p:cNvSpPr/>
          <p:nvPr/>
        </p:nvSpPr>
        <p:spPr bwMode="auto">
          <a:xfrm rot="16200000" flipV="1">
            <a:off x="4775200" y="2809240"/>
            <a:ext cx="295910" cy="1440180"/>
          </a:xfrm>
          <a:prstGeom prst="rightBrace">
            <a:avLst>
              <a:gd name="adj1" fmla="val 49881"/>
              <a:gd name="adj2" fmla="val 50000"/>
            </a:avLst>
          </a:prstGeom>
          <a:noFill/>
          <a:ln w="25400">
            <a:solidFill>
              <a:srgbClr val="0000FF"/>
            </a:solidFill>
            <a:round/>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000" b="1">
              <a:latin typeface="+mn-lt"/>
              <a:ea typeface="+mn-ea"/>
              <a:cs typeface="+mn-ea"/>
              <a:sym typeface="+mn-lt"/>
            </a:endParaRPr>
          </a:p>
        </p:txBody>
      </p:sp>
      <p:sp>
        <p:nvSpPr>
          <p:cNvPr id="22" name="AutoShape 48"/>
          <p:cNvSpPr/>
          <p:nvPr/>
        </p:nvSpPr>
        <p:spPr bwMode="auto">
          <a:xfrm rot="16200000" flipV="1">
            <a:off x="6215380" y="2809240"/>
            <a:ext cx="295910" cy="1440180"/>
          </a:xfrm>
          <a:prstGeom prst="rightBrace">
            <a:avLst>
              <a:gd name="adj1" fmla="val 49881"/>
              <a:gd name="adj2" fmla="val 50000"/>
            </a:avLst>
          </a:prstGeom>
          <a:noFill/>
          <a:ln w="25400">
            <a:solidFill>
              <a:srgbClr val="0000FF"/>
            </a:solidFill>
            <a:round/>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000" b="1">
              <a:latin typeface="+mn-lt"/>
              <a:ea typeface="+mn-ea"/>
              <a:cs typeface="+mn-ea"/>
              <a:sym typeface="+mn-lt"/>
            </a:endParaRPr>
          </a:p>
        </p:txBody>
      </p:sp>
      <p:sp>
        <p:nvSpPr>
          <p:cNvPr id="23" name="AutoShape 48"/>
          <p:cNvSpPr/>
          <p:nvPr/>
        </p:nvSpPr>
        <p:spPr bwMode="auto">
          <a:xfrm rot="16200000" flipH="1" flipV="1">
            <a:off x="4730115" y="2336800"/>
            <a:ext cx="373380" cy="4307840"/>
          </a:xfrm>
          <a:prstGeom prst="rightBrace">
            <a:avLst>
              <a:gd name="adj1" fmla="val 49881"/>
              <a:gd name="adj2" fmla="val 50000"/>
            </a:avLst>
          </a:prstGeom>
          <a:noFill/>
          <a:ln w="25400">
            <a:solidFill>
              <a:srgbClr val="0000FF"/>
            </a:solidFill>
            <a:round/>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000" b="1">
              <a:latin typeface="+mn-lt"/>
              <a:ea typeface="+mn-ea"/>
              <a:cs typeface="+mn-ea"/>
              <a:sym typeface="+mn-lt"/>
            </a:endParaRPr>
          </a:p>
        </p:txBody>
      </p:sp>
      <p:grpSp>
        <p:nvGrpSpPr>
          <p:cNvPr id="100" name="Group 6"/>
          <p:cNvGrpSpPr/>
          <p:nvPr/>
        </p:nvGrpSpPr>
        <p:grpSpPr>
          <a:xfrm>
            <a:off x="3322320" y="2179638"/>
            <a:ext cx="576263" cy="823913"/>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1" name="Group 6"/>
          <p:cNvGrpSpPr/>
          <p:nvPr/>
        </p:nvGrpSpPr>
        <p:grpSpPr>
          <a:xfrm>
            <a:off x="4695190" y="2161223"/>
            <a:ext cx="576263" cy="823913"/>
            <a:chOff x="4876" y="2840"/>
            <a:chExt cx="363" cy="519"/>
          </a:xfrm>
        </p:grpSpPr>
        <p:sp>
          <p:nvSpPr>
            <p:cNvPr id="10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0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4" name="Group 6"/>
          <p:cNvGrpSpPr/>
          <p:nvPr/>
        </p:nvGrpSpPr>
        <p:grpSpPr>
          <a:xfrm>
            <a:off x="6159500" y="2156778"/>
            <a:ext cx="576263" cy="823913"/>
            <a:chOff x="4876" y="2840"/>
            <a:chExt cx="363" cy="519"/>
          </a:xfrm>
        </p:grpSpPr>
        <p:sp>
          <p:nvSpPr>
            <p:cNvPr id="10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0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2" name="Group 6"/>
          <p:cNvGrpSpPr/>
          <p:nvPr/>
        </p:nvGrpSpPr>
        <p:grpSpPr>
          <a:xfrm rot="0">
            <a:off x="4492625" y="4853940"/>
            <a:ext cx="576580" cy="824230"/>
            <a:chOff x="4876" y="2840"/>
            <a:chExt cx="363" cy="519"/>
          </a:xfrm>
        </p:grpSpPr>
        <p:sp>
          <p:nvSpPr>
            <p:cNvPr id="3"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4"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7" name="组合 6"/>
          <p:cNvGrpSpPr/>
          <p:nvPr/>
        </p:nvGrpSpPr>
        <p:grpSpPr>
          <a:xfrm>
            <a:off x="883920" y="1312545"/>
            <a:ext cx="2108200" cy="638810"/>
            <a:chOff x="1392" y="2067"/>
            <a:chExt cx="3320" cy="1006"/>
          </a:xfrm>
        </p:grpSpPr>
        <p:grpSp>
          <p:nvGrpSpPr>
            <p:cNvPr id="8" name="组合 7"/>
            <p:cNvGrpSpPr/>
            <p:nvPr/>
          </p:nvGrpSpPr>
          <p:grpSpPr>
            <a:xfrm rot="0">
              <a:off x="1392" y="2067"/>
              <a:ext cx="3321" cy="1006"/>
              <a:chOff x="1788458" y="1949823"/>
              <a:chExt cx="1667436" cy="1586888"/>
            </a:xfrm>
            <a:effectLst>
              <a:outerShdw blurRad="63500" algn="ctr" rotWithShape="0">
                <a:prstClr val="black">
                  <a:alpha val="40000"/>
                </a:prstClr>
              </a:outerShdw>
            </a:effectLst>
          </p:grpSpPr>
          <p:sp>
            <p:nvSpPr>
              <p:cNvPr id="9" name="矩形: 圆角 5"/>
              <p:cNvSpPr/>
              <p:nvPr/>
            </p:nvSpPr>
            <p:spPr>
              <a:xfrm>
                <a:off x="1788458" y="1949823"/>
                <a:ext cx="1667435" cy="1586753"/>
              </a:xfrm>
              <a:prstGeom prst="roundRect">
                <a:avLst>
                  <a:gd name="adj" fmla="val 2223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圆角 6"/>
              <p:cNvSpPr/>
              <p:nvPr/>
            </p:nvSpPr>
            <p:spPr>
              <a:xfrm>
                <a:off x="1871796" y="2105972"/>
                <a:ext cx="1584098" cy="1430739"/>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1902" y="2209"/>
              <a:ext cx="2528" cy="822"/>
            </a:xfrm>
            <a:prstGeom prst="rect">
              <a:avLst/>
            </a:prstGeom>
            <a:noFill/>
          </p:spPr>
          <p:txBody>
            <a:bodyPr wrap="none" rtlCol="0">
              <a:spAutoFit/>
            </a:bodyPr>
            <a:p>
              <a:r>
                <a:rPr lang="zh-CN" altLang="en-US" sz="2800"/>
                <a:t>画图表示</a:t>
              </a:r>
              <a:endParaRPr lang="zh-CN" altLang="en-US" sz="2800"/>
            </a:p>
          </p:txBody>
        </p:sp>
      </p:grpSp>
      <p:grpSp>
        <p:nvGrpSpPr>
          <p:cNvPr id="46" name="组合 45"/>
          <p:cNvGrpSpPr/>
          <p:nvPr/>
        </p:nvGrpSpPr>
        <p:grpSpPr>
          <a:xfrm>
            <a:off x="5095875" y="4853940"/>
            <a:ext cx="1063625" cy="824230"/>
            <a:chOff x="10805" y="4514"/>
            <a:chExt cx="1675" cy="1298"/>
          </a:xfrm>
        </p:grpSpPr>
        <p:sp>
          <p:nvSpPr>
            <p:cNvPr id="47" name="文本框 46"/>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48" name="Group 6"/>
            <p:cNvGrpSpPr/>
            <p:nvPr/>
          </p:nvGrpSpPr>
          <p:grpSpPr>
            <a:xfrm>
              <a:off x="11572" y="4514"/>
              <a:ext cx="908" cy="1298"/>
              <a:chOff x="4876" y="2840"/>
              <a:chExt cx="363" cy="519"/>
            </a:xfrm>
          </p:grpSpPr>
          <p:sp>
            <p:nvSpPr>
              <p:cNvPr id="4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50"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sp>
        <p:nvSpPr>
          <p:cNvPr id="31" name="文本框 30"/>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par>
                                <p:cTn id="13" presetID="2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22" presetClass="entr" presetSubtype="4"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par>
                                <p:cTn id="19" presetID="22" presetClass="entr" presetSubtype="4"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par>
                                <p:cTn id="22" presetID="22" presetClass="entr" presetSubtype="4"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par>
                                <p:cTn id="25" presetID="2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par>
                                <p:cTn id="28" presetID="22" presetClass="entr" presetSubtype="4"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4"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par>
                                <p:cTn id="34" presetID="22" presetClass="entr" presetSubtype="4"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par>
                                <p:cTn id="37" presetID="2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wipe(down)">
                                      <p:cBhvr>
                                        <p:cTn id="44" dur="500"/>
                                        <p:tgtEl>
                                          <p:spTgt spid="71"/>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500"/>
                                        <p:tgtEl>
                                          <p:spTgt spid="2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down)">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nodeType="click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dissolve">
                                      <p:cBhvr>
                                        <p:cTn id="55" dur="500"/>
                                        <p:tgtEl>
                                          <p:spTgt spid="100"/>
                                        </p:tgtEl>
                                      </p:cBhvr>
                                    </p:animEffect>
                                  </p:childTnLst>
                                </p:cTn>
                              </p:par>
                              <p:par>
                                <p:cTn id="56" presetID="9" presetClass="entr" presetSubtype="0" fill="hold" nodeType="with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dissolve">
                                      <p:cBhvr>
                                        <p:cTn id="58" dur="500"/>
                                        <p:tgtEl>
                                          <p:spTgt spid="101"/>
                                        </p:tgtEl>
                                      </p:cBhvr>
                                    </p:animEffect>
                                  </p:childTnLst>
                                </p:cTn>
                              </p:par>
                              <p:par>
                                <p:cTn id="59" presetID="9" presetClass="entr" presetSubtype="0" fill="hold" nodeType="withEffect">
                                  <p:stCondLst>
                                    <p:cond delay="0"/>
                                  </p:stCondLst>
                                  <p:childTnLst>
                                    <p:set>
                                      <p:cBhvr>
                                        <p:cTn id="60" dur="1" fill="hold">
                                          <p:stCondLst>
                                            <p:cond delay="0"/>
                                          </p:stCondLst>
                                        </p:cTn>
                                        <p:tgtEl>
                                          <p:spTgt spid="104"/>
                                        </p:tgtEl>
                                        <p:attrNameLst>
                                          <p:attrName>style.visibility</p:attrName>
                                        </p:attrNameLst>
                                      </p:cBhvr>
                                      <p:to>
                                        <p:strVal val="visible"/>
                                      </p:to>
                                    </p:set>
                                    <p:animEffect transition="in" filter="dissolve">
                                      <p:cBhvr>
                                        <p:cTn id="61" dur="500"/>
                                        <p:tgtEl>
                                          <p:spTgt spid="10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down)">
                                      <p:cBhvr>
                                        <p:cTn id="66" dur="5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2"/>
                                        </p:tgtEl>
                                        <p:attrNameLst>
                                          <p:attrName>style.visibility</p:attrName>
                                        </p:attrNameLst>
                                      </p:cBhvr>
                                      <p:to>
                                        <p:strVal val="visible"/>
                                      </p:to>
                                    </p:set>
                                    <p:anim calcmode="lin" valueType="num">
                                      <p:cBhvr additive="base">
                                        <p:cTn id="71" dur="500" fill="hold"/>
                                        <p:tgtEl>
                                          <p:spTgt spid="2"/>
                                        </p:tgtEl>
                                        <p:attrNameLst>
                                          <p:attrName>ppt_x</p:attrName>
                                        </p:attrNameLst>
                                      </p:cBhvr>
                                      <p:tavLst>
                                        <p:tav tm="0">
                                          <p:val>
                                            <p:strVal val="#ppt_x"/>
                                          </p:val>
                                        </p:tav>
                                        <p:tav tm="100000">
                                          <p:val>
                                            <p:strVal val="#ppt_x"/>
                                          </p:val>
                                        </p:tav>
                                      </p:tavLst>
                                    </p:anim>
                                    <p:anim calcmode="lin" valueType="num">
                                      <p:cBhvr additive="base">
                                        <p:cTn id="7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nodeType="click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down)">
                                      <p:cBhvr>
                                        <p:cTn id="77" dur="580">
                                          <p:stCondLst>
                                            <p:cond delay="0"/>
                                          </p:stCondLst>
                                        </p:cTn>
                                        <p:tgtEl>
                                          <p:spTgt spid="46"/>
                                        </p:tgtEl>
                                      </p:cBhvr>
                                    </p:animEffect>
                                    <p:anim calcmode="lin" valueType="num">
                                      <p:cBhvr>
                                        <p:cTn id="78"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83" dur="26">
                                          <p:stCondLst>
                                            <p:cond delay="650"/>
                                          </p:stCondLst>
                                        </p:cTn>
                                        <p:tgtEl>
                                          <p:spTgt spid="46"/>
                                        </p:tgtEl>
                                      </p:cBhvr>
                                      <p:to x="100000" y="60000"/>
                                    </p:animScale>
                                    <p:animScale>
                                      <p:cBhvr>
                                        <p:cTn id="84" dur="166" decel="50000">
                                          <p:stCondLst>
                                            <p:cond delay="676"/>
                                          </p:stCondLst>
                                        </p:cTn>
                                        <p:tgtEl>
                                          <p:spTgt spid="46"/>
                                        </p:tgtEl>
                                      </p:cBhvr>
                                      <p:to x="100000" y="100000"/>
                                    </p:animScale>
                                    <p:animScale>
                                      <p:cBhvr>
                                        <p:cTn id="85" dur="26">
                                          <p:stCondLst>
                                            <p:cond delay="1312"/>
                                          </p:stCondLst>
                                        </p:cTn>
                                        <p:tgtEl>
                                          <p:spTgt spid="46"/>
                                        </p:tgtEl>
                                      </p:cBhvr>
                                      <p:to x="100000" y="80000"/>
                                    </p:animScale>
                                    <p:animScale>
                                      <p:cBhvr>
                                        <p:cTn id="86" dur="166" decel="50000">
                                          <p:stCondLst>
                                            <p:cond delay="1338"/>
                                          </p:stCondLst>
                                        </p:cTn>
                                        <p:tgtEl>
                                          <p:spTgt spid="46"/>
                                        </p:tgtEl>
                                      </p:cBhvr>
                                      <p:to x="100000" y="100000"/>
                                    </p:animScale>
                                    <p:animScale>
                                      <p:cBhvr>
                                        <p:cTn id="87" dur="26">
                                          <p:stCondLst>
                                            <p:cond delay="1642"/>
                                          </p:stCondLst>
                                        </p:cTn>
                                        <p:tgtEl>
                                          <p:spTgt spid="46"/>
                                        </p:tgtEl>
                                      </p:cBhvr>
                                      <p:to x="100000" y="90000"/>
                                    </p:animScale>
                                    <p:animScale>
                                      <p:cBhvr>
                                        <p:cTn id="88" dur="166" decel="50000">
                                          <p:stCondLst>
                                            <p:cond delay="1668"/>
                                          </p:stCondLst>
                                        </p:cTn>
                                        <p:tgtEl>
                                          <p:spTgt spid="46"/>
                                        </p:tgtEl>
                                      </p:cBhvr>
                                      <p:to x="100000" y="100000"/>
                                    </p:animScale>
                                    <p:animScale>
                                      <p:cBhvr>
                                        <p:cTn id="89" dur="26">
                                          <p:stCondLst>
                                            <p:cond delay="1808"/>
                                          </p:stCondLst>
                                        </p:cTn>
                                        <p:tgtEl>
                                          <p:spTgt spid="46"/>
                                        </p:tgtEl>
                                      </p:cBhvr>
                                      <p:to x="100000" y="95000"/>
                                    </p:animScale>
                                    <p:animScale>
                                      <p:cBhvr>
                                        <p:cTn id="90" dur="166" decel="50000">
                                          <p:stCondLst>
                                            <p:cond delay="1834"/>
                                          </p:stCondLst>
                                        </p:cTn>
                                        <p:tgtEl>
                                          <p:spTgt spid="4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21" grpId="0" animBg="1"/>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749675" y="2665095"/>
            <a:ext cx="3780000" cy="3780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3749675" y="2665095"/>
            <a:ext cx="1260000" cy="1260000"/>
          </a:xfrm>
          <a:prstGeom prst="rect">
            <a:avLst/>
          </a:prstGeom>
          <a:pattFill prst="pct30">
            <a:fgClr>
              <a:srgbClr val="FF0000"/>
            </a:fgClr>
            <a:bgClr>
              <a:srgbClr val="FFC000"/>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10150" y="2665095"/>
            <a:ext cx="1260000" cy="1260000"/>
          </a:xfrm>
          <a:prstGeom prst="rect">
            <a:avLst/>
          </a:prstGeom>
          <a:pattFill prst="pct30">
            <a:fgClr>
              <a:srgbClr val="FF0000"/>
            </a:fgClr>
            <a:bgClr>
              <a:srgbClr val="FFC000"/>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6269990" y="2665095"/>
            <a:ext cx="1260000" cy="1260000"/>
          </a:xfrm>
          <a:prstGeom prst="rect">
            <a:avLst/>
          </a:prstGeom>
          <a:pattFill prst="pct30">
            <a:fgClr>
              <a:srgbClr val="FF0000"/>
            </a:fgClr>
            <a:bgClr>
              <a:srgbClr val="FFC000"/>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3749040" y="3925570"/>
            <a:ext cx="1260000" cy="1260000"/>
          </a:xfrm>
          <a:prstGeom prst="rect">
            <a:avLst/>
          </a:prstGeom>
          <a:pattFill prst="pct30">
            <a:fgClr>
              <a:srgbClr val="FF0000"/>
            </a:fgClr>
            <a:bgClr>
              <a:srgbClr val="FFC000"/>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009515" y="3925570"/>
            <a:ext cx="1260000" cy="1260000"/>
          </a:xfrm>
          <a:prstGeom prst="rect">
            <a:avLst/>
          </a:prstGeom>
          <a:pattFill prst="pct30">
            <a:fgClr>
              <a:srgbClr val="FF0000"/>
            </a:fgClr>
            <a:bgClr>
              <a:srgbClr val="FFC000"/>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6269355" y="3925570"/>
            <a:ext cx="1260000" cy="1260000"/>
          </a:xfrm>
          <a:prstGeom prst="rect">
            <a:avLst/>
          </a:prstGeom>
          <a:pattFill prst="pct30">
            <a:fgClr>
              <a:srgbClr val="FF0000"/>
            </a:fgClr>
            <a:bgClr>
              <a:srgbClr val="FFC000"/>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AutoShape 48"/>
          <p:cNvSpPr/>
          <p:nvPr/>
        </p:nvSpPr>
        <p:spPr bwMode="auto">
          <a:xfrm rot="16200000" flipV="1">
            <a:off x="4231005" y="1653540"/>
            <a:ext cx="295910" cy="1259840"/>
          </a:xfrm>
          <a:prstGeom prst="rightBrace">
            <a:avLst>
              <a:gd name="adj1" fmla="val 49881"/>
              <a:gd name="adj2" fmla="val 50000"/>
            </a:avLst>
          </a:prstGeom>
          <a:noFill/>
          <a:ln w="25400">
            <a:solidFill>
              <a:srgbClr val="0000FF"/>
            </a:solidFill>
            <a:round/>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000" b="1">
              <a:latin typeface="+mn-lt"/>
              <a:ea typeface="+mn-ea"/>
              <a:cs typeface="+mn-ea"/>
              <a:sym typeface="+mn-lt"/>
            </a:endParaRPr>
          </a:p>
        </p:txBody>
      </p:sp>
      <p:sp>
        <p:nvSpPr>
          <p:cNvPr id="13" name="AutoShape 48"/>
          <p:cNvSpPr/>
          <p:nvPr/>
        </p:nvSpPr>
        <p:spPr bwMode="auto">
          <a:xfrm rot="16200000" flipV="1">
            <a:off x="5492115" y="1653540"/>
            <a:ext cx="295910" cy="1259840"/>
          </a:xfrm>
          <a:prstGeom prst="rightBrace">
            <a:avLst>
              <a:gd name="adj1" fmla="val 49881"/>
              <a:gd name="adj2" fmla="val 50000"/>
            </a:avLst>
          </a:prstGeom>
          <a:noFill/>
          <a:ln w="25400">
            <a:solidFill>
              <a:srgbClr val="0000FF"/>
            </a:solidFill>
            <a:round/>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000" b="1">
              <a:latin typeface="+mn-lt"/>
              <a:ea typeface="+mn-ea"/>
              <a:cs typeface="+mn-ea"/>
              <a:sym typeface="+mn-lt"/>
            </a:endParaRPr>
          </a:p>
        </p:txBody>
      </p:sp>
      <p:sp>
        <p:nvSpPr>
          <p:cNvPr id="14" name="AutoShape 48"/>
          <p:cNvSpPr/>
          <p:nvPr/>
        </p:nvSpPr>
        <p:spPr bwMode="auto">
          <a:xfrm rot="16200000" flipV="1">
            <a:off x="6751955" y="1653540"/>
            <a:ext cx="295910" cy="1259840"/>
          </a:xfrm>
          <a:prstGeom prst="rightBrace">
            <a:avLst>
              <a:gd name="adj1" fmla="val 49881"/>
              <a:gd name="adj2" fmla="val 50000"/>
            </a:avLst>
          </a:prstGeom>
          <a:noFill/>
          <a:ln w="25400">
            <a:solidFill>
              <a:srgbClr val="0000FF"/>
            </a:solidFill>
            <a:round/>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000" b="1">
              <a:latin typeface="+mn-lt"/>
              <a:ea typeface="+mn-ea"/>
              <a:cs typeface="+mn-ea"/>
              <a:sym typeface="+mn-lt"/>
            </a:endParaRPr>
          </a:p>
        </p:txBody>
      </p:sp>
      <p:grpSp>
        <p:nvGrpSpPr>
          <p:cNvPr id="100" name="Group 6"/>
          <p:cNvGrpSpPr/>
          <p:nvPr/>
        </p:nvGrpSpPr>
        <p:grpSpPr>
          <a:xfrm>
            <a:off x="4178935" y="1316673"/>
            <a:ext cx="576263" cy="823913"/>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1" name="Group 6"/>
          <p:cNvGrpSpPr/>
          <p:nvPr/>
        </p:nvGrpSpPr>
        <p:grpSpPr>
          <a:xfrm>
            <a:off x="5424170" y="1293813"/>
            <a:ext cx="576263" cy="823913"/>
            <a:chOff x="4876" y="2840"/>
            <a:chExt cx="363" cy="519"/>
          </a:xfrm>
        </p:grpSpPr>
        <p:sp>
          <p:nvSpPr>
            <p:cNvPr id="10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0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4" name="Group 6"/>
          <p:cNvGrpSpPr/>
          <p:nvPr/>
        </p:nvGrpSpPr>
        <p:grpSpPr>
          <a:xfrm>
            <a:off x="6724650" y="1317943"/>
            <a:ext cx="576263" cy="823913"/>
            <a:chOff x="4876" y="2840"/>
            <a:chExt cx="363" cy="519"/>
          </a:xfrm>
        </p:grpSpPr>
        <p:sp>
          <p:nvSpPr>
            <p:cNvPr id="10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0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47117" name="左大括号 47116"/>
          <p:cNvSpPr/>
          <p:nvPr/>
        </p:nvSpPr>
        <p:spPr>
          <a:xfrm rot="10800000" flipV="1">
            <a:off x="7653655" y="2665095"/>
            <a:ext cx="326390" cy="2520950"/>
          </a:xfrm>
          <a:prstGeom prst="leftBrace">
            <a:avLst>
              <a:gd name="adj1" fmla="val 93348"/>
              <a:gd name="adj2" fmla="val 50000"/>
            </a:avLst>
          </a:prstGeom>
          <a:noFill/>
          <a:ln w="34925" cap="flat" cmpd="sng">
            <a:solidFill>
              <a:schemeClr val="accent1">
                <a:lumMod val="50000"/>
              </a:schemeClr>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17" name="Group 6"/>
          <p:cNvGrpSpPr/>
          <p:nvPr/>
        </p:nvGrpSpPr>
        <p:grpSpPr>
          <a:xfrm rot="0">
            <a:off x="8423910" y="3513455"/>
            <a:ext cx="576580" cy="824230"/>
            <a:chOff x="4876" y="2840"/>
            <a:chExt cx="363" cy="519"/>
          </a:xfrm>
        </p:grpSpPr>
        <p:sp>
          <p:nvSpPr>
            <p:cNvPr id="1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26" name="组合 25"/>
          <p:cNvGrpSpPr/>
          <p:nvPr/>
        </p:nvGrpSpPr>
        <p:grpSpPr>
          <a:xfrm>
            <a:off x="883920" y="1312545"/>
            <a:ext cx="2108200" cy="638810"/>
            <a:chOff x="1392" y="2067"/>
            <a:chExt cx="3320" cy="1006"/>
          </a:xfrm>
        </p:grpSpPr>
        <p:grpSp>
          <p:nvGrpSpPr>
            <p:cNvPr id="27" name="组合 26"/>
            <p:cNvGrpSpPr/>
            <p:nvPr/>
          </p:nvGrpSpPr>
          <p:grpSpPr>
            <a:xfrm rot="0">
              <a:off x="1392" y="2067"/>
              <a:ext cx="3321" cy="1006"/>
              <a:chOff x="1788458" y="1949823"/>
              <a:chExt cx="1667436" cy="1586888"/>
            </a:xfrm>
            <a:effectLst>
              <a:outerShdw blurRad="63500" algn="ctr" rotWithShape="0">
                <a:prstClr val="black">
                  <a:alpha val="40000"/>
                </a:prstClr>
              </a:outerShdw>
            </a:effectLst>
          </p:grpSpPr>
          <p:sp>
            <p:nvSpPr>
              <p:cNvPr id="28" name="矩形: 圆角 5"/>
              <p:cNvSpPr/>
              <p:nvPr/>
            </p:nvSpPr>
            <p:spPr>
              <a:xfrm>
                <a:off x="1788458" y="1949823"/>
                <a:ext cx="1667435" cy="1586753"/>
              </a:xfrm>
              <a:prstGeom prst="roundRect">
                <a:avLst>
                  <a:gd name="adj" fmla="val 2223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圆角 6"/>
              <p:cNvSpPr/>
              <p:nvPr/>
            </p:nvSpPr>
            <p:spPr>
              <a:xfrm>
                <a:off x="1871796" y="2105972"/>
                <a:ext cx="1584098" cy="1430739"/>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1902" y="2209"/>
              <a:ext cx="2528" cy="822"/>
            </a:xfrm>
            <a:prstGeom prst="rect">
              <a:avLst/>
            </a:prstGeom>
            <a:noFill/>
          </p:spPr>
          <p:txBody>
            <a:bodyPr wrap="none" rtlCol="0">
              <a:spAutoFit/>
            </a:bodyPr>
            <a:p>
              <a:r>
                <a:rPr lang="zh-CN" altLang="en-US" sz="2800"/>
                <a:t>画图表示</a:t>
              </a:r>
              <a:endParaRPr lang="zh-CN" altLang="en-US" sz="2800"/>
            </a:p>
          </p:txBody>
        </p:sp>
      </p:grpSp>
      <p:cxnSp>
        <p:nvCxnSpPr>
          <p:cNvPr id="31" name="直接连接符 30"/>
          <p:cNvCxnSpPr/>
          <p:nvPr/>
        </p:nvCxnSpPr>
        <p:spPr>
          <a:xfrm>
            <a:off x="3759200" y="3933825"/>
            <a:ext cx="375983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759835" y="5186045"/>
            <a:ext cx="375983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019675" y="2672080"/>
            <a:ext cx="12700" cy="37725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69355" y="2665095"/>
            <a:ext cx="12700" cy="37725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9010015" y="3502660"/>
            <a:ext cx="1063625" cy="824230"/>
            <a:chOff x="10805" y="4514"/>
            <a:chExt cx="1675" cy="1298"/>
          </a:xfrm>
        </p:grpSpPr>
        <p:sp>
          <p:nvSpPr>
            <p:cNvPr id="47" name="文本框 46"/>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48" name="Group 6"/>
            <p:cNvGrpSpPr/>
            <p:nvPr/>
          </p:nvGrpSpPr>
          <p:grpSpPr>
            <a:xfrm>
              <a:off x="11572" y="4514"/>
              <a:ext cx="908" cy="1298"/>
              <a:chOff x="4876" y="2840"/>
              <a:chExt cx="363" cy="519"/>
            </a:xfrm>
          </p:grpSpPr>
          <p:sp>
            <p:nvSpPr>
              <p:cNvPr id="4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50"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sp>
        <p:nvSpPr>
          <p:cNvPr id="39" name="文本框 38"/>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up)">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par>
                          <p:cTn id="28" fill="hold">
                            <p:stCondLst>
                              <p:cond delay="500"/>
                            </p:stCondLst>
                            <p:childTnLst>
                              <p:par>
                                <p:cTn id="29" presetID="2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wipe(down)">
                                      <p:cBhvr>
                                        <p:cTn id="36" dur="500"/>
                                        <p:tgtEl>
                                          <p:spTgt spid="71"/>
                                        </p:tgtEl>
                                      </p:cBhvr>
                                    </p:animEffect>
                                  </p:childTnLst>
                                </p:cTn>
                              </p:par>
                            </p:childTnLst>
                          </p:cTn>
                        </p:par>
                        <p:par>
                          <p:cTn id="37" fill="hold">
                            <p:stCondLst>
                              <p:cond delay="500"/>
                            </p:stCondLst>
                            <p:childTnLst>
                              <p:par>
                                <p:cTn id="38" presetID="9" presetClass="entr" presetSubtype="0" fill="hold" nodeType="afterEffect">
                                  <p:stCondLst>
                                    <p:cond delay="0"/>
                                  </p:stCondLst>
                                  <p:childTnLst>
                                    <p:set>
                                      <p:cBhvr>
                                        <p:cTn id="39" dur="1" fill="hold">
                                          <p:stCondLst>
                                            <p:cond delay="0"/>
                                          </p:stCondLst>
                                        </p:cTn>
                                        <p:tgtEl>
                                          <p:spTgt spid="100"/>
                                        </p:tgtEl>
                                        <p:attrNameLst>
                                          <p:attrName>style.visibility</p:attrName>
                                        </p:attrNameLst>
                                      </p:cBhvr>
                                      <p:to>
                                        <p:strVal val="visible"/>
                                      </p:to>
                                    </p:set>
                                    <p:animEffect transition="in" filter="dissolve">
                                      <p:cBhvr>
                                        <p:cTn id="40" dur="500"/>
                                        <p:tgtEl>
                                          <p:spTgt spid="10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down)">
                                      <p:cBhvr>
                                        <p:cTn id="45" dur="500"/>
                                        <p:tgtEl>
                                          <p:spTgt spid="5"/>
                                        </p:tgtEl>
                                      </p:cBhvr>
                                    </p:animEffect>
                                  </p:childTnLst>
                                </p:cTn>
                              </p:par>
                            </p:childTnLst>
                          </p:cTn>
                        </p:par>
                        <p:par>
                          <p:cTn id="46" fill="hold">
                            <p:stCondLst>
                              <p:cond delay="500"/>
                            </p:stCondLst>
                            <p:childTnLst>
                              <p:par>
                                <p:cTn id="47" presetID="22" presetClass="entr" presetSubtype="4"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down)">
                                      <p:cBhvr>
                                        <p:cTn id="54" dur="500"/>
                                        <p:tgtEl>
                                          <p:spTgt spid="13"/>
                                        </p:tgtEl>
                                      </p:cBhvr>
                                    </p:animEffect>
                                  </p:childTnLst>
                                </p:cTn>
                              </p:par>
                            </p:childTnLst>
                          </p:cTn>
                        </p:par>
                        <p:par>
                          <p:cTn id="55" fill="hold">
                            <p:stCondLst>
                              <p:cond delay="500"/>
                            </p:stCondLst>
                            <p:childTnLst>
                              <p:par>
                                <p:cTn id="56" presetID="9" presetClass="entr" presetSubtype="0" fill="hold" nodeType="after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dissolve">
                                      <p:cBhvr>
                                        <p:cTn id="58" dur="500"/>
                                        <p:tgtEl>
                                          <p:spTgt spid="10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down)">
                                      <p:cBhvr>
                                        <p:cTn id="63" dur="500"/>
                                        <p:tgtEl>
                                          <p:spTgt spid="6"/>
                                        </p:tgtEl>
                                      </p:cBhvr>
                                    </p:animEffect>
                                  </p:childTnLst>
                                </p:cTn>
                              </p:par>
                            </p:childTnLst>
                          </p:cTn>
                        </p:par>
                        <p:par>
                          <p:cTn id="64" fill="hold">
                            <p:stCondLst>
                              <p:cond delay="500"/>
                            </p:stCondLst>
                            <p:childTnLst>
                              <p:par>
                                <p:cTn id="65" presetID="2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down)">
                                      <p:cBhvr>
                                        <p:cTn id="67" dur="500"/>
                                        <p:tgtEl>
                                          <p:spTgt spid="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down)">
                                      <p:cBhvr>
                                        <p:cTn id="72" dur="500"/>
                                        <p:tgtEl>
                                          <p:spTgt spid="14"/>
                                        </p:tgtEl>
                                      </p:cBhvr>
                                    </p:animEffect>
                                  </p:childTnLst>
                                </p:cTn>
                              </p:par>
                            </p:childTnLst>
                          </p:cTn>
                        </p:par>
                        <p:par>
                          <p:cTn id="73" fill="hold">
                            <p:stCondLst>
                              <p:cond delay="500"/>
                            </p:stCondLst>
                            <p:childTnLst>
                              <p:par>
                                <p:cTn id="74" presetID="9" presetClass="entr" presetSubtype="0" fill="hold" nodeType="afterEffect">
                                  <p:stCondLst>
                                    <p:cond delay="0"/>
                                  </p:stCondLst>
                                  <p:childTnLst>
                                    <p:set>
                                      <p:cBhvr>
                                        <p:cTn id="75" dur="1" fill="hold">
                                          <p:stCondLst>
                                            <p:cond delay="0"/>
                                          </p:stCondLst>
                                        </p:cTn>
                                        <p:tgtEl>
                                          <p:spTgt spid="104"/>
                                        </p:tgtEl>
                                        <p:attrNameLst>
                                          <p:attrName>style.visibility</p:attrName>
                                        </p:attrNameLst>
                                      </p:cBhvr>
                                      <p:to>
                                        <p:strVal val="visible"/>
                                      </p:to>
                                    </p:set>
                                    <p:animEffect transition="in" filter="dissolve">
                                      <p:cBhvr>
                                        <p:cTn id="76" dur="500"/>
                                        <p:tgtEl>
                                          <p:spTgt spid="10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47117"/>
                                        </p:tgtEl>
                                        <p:attrNameLst>
                                          <p:attrName>style.visibility</p:attrName>
                                        </p:attrNameLst>
                                      </p:cBhvr>
                                      <p:to>
                                        <p:strVal val="visible"/>
                                      </p:to>
                                    </p:set>
                                    <p:animEffect transition="in" filter="wipe(up)">
                                      <p:cBhvr>
                                        <p:cTn id="81" dur="500"/>
                                        <p:tgtEl>
                                          <p:spTgt spid="47117"/>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nodeType="click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ppt_x"/>
                                          </p:val>
                                        </p:tav>
                                        <p:tav tm="100000">
                                          <p:val>
                                            <p:strVal val="#ppt_x"/>
                                          </p:val>
                                        </p:tav>
                                      </p:tavLst>
                                    </p:anim>
                                    <p:anim calcmode="lin" valueType="num">
                                      <p:cBhvr additive="base">
                                        <p:cTn id="8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6" presetClass="entr" presetSubtype="0" fill="hold" nodeType="clickEffect">
                                  <p:stCondLst>
                                    <p:cond delay="0"/>
                                  </p:stCondLst>
                                  <p:childTnLst>
                                    <p:set>
                                      <p:cBhvr>
                                        <p:cTn id="91" dur="1" fill="hold">
                                          <p:stCondLst>
                                            <p:cond delay="0"/>
                                          </p:stCondLst>
                                        </p:cTn>
                                        <p:tgtEl>
                                          <p:spTgt spid="46"/>
                                        </p:tgtEl>
                                        <p:attrNameLst>
                                          <p:attrName>style.visibility</p:attrName>
                                        </p:attrNameLst>
                                      </p:cBhvr>
                                      <p:to>
                                        <p:strVal val="visible"/>
                                      </p:to>
                                    </p:set>
                                    <p:animEffect transition="in" filter="wipe(down)">
                                      <p:cBhvr>
                                        <p:cTn id="92" dur="580">
                                          <p:stCondLst>
                                            <p:cond delay="0"/>
                                          </p:stCondLst>
                                        </p:cTn>
                                        <p:tgtEl>
                                          <p:spTgt spid="46"/>
                                        </p:tgtEl>
                                      </p:cBhvr>
                                    </p:animEffect>
                                    <p:anim calcmode="lin" valueType="num">
                                      <p:cBhvr>
                                        <p:cTn id="93"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98" dur="26">
                                          <p:stCondLst>
                                            <p:cond delay="650"/>
                                          </p:stCondLst>
                                        </p:cTn>
                                        <p:tgtEl>
                                          <p:spTgt spid="46"/>
                                        </p:tgtEl>
                                      </p:cBhvr>
                                      <p:to x="100000" y="60000"/>
                                    </p:animScale>
                                    <p:animScale>
                                      <p:cBhvr>
                                        <p:cTn id="99" dur="166" decel="50000">
                                          <p:stCondLst>
                                            <p:cond delay="676"/>
                                          </p:stCondLst>
                                        </p:cTn>
                                        <p:tgtEl>
                                          <p:spTgt spid="46"/>
                                        </p:tgtEl>
                                      </p:cBhvr>
                                      <p:to x="100000" y="100000"/>
                                    </p:animScale>
                                    <p:animScale>
                                      <p:cBhvr>
                                        <p:cTn id="100" dur="26">
                                          <p:stCondLst>
                                            <p:cond delay="1312"/>
                                          </p:stCondLst>
                                        </p:cTn>
                                        <p:tgtEl>
                                          <p:spTgt spid="46"/>
                                        </p:tgtEl>
                                      </p:cBhvr>
                                      <p:to x="100000" y="80000"/>
                                    </p:animScale>
                                    <p:animScale>
                                      <p:cBhvr>
                                        <p:cTn id="101" dur="166" decel="50000">
                                          <p:stCondLst>
                                            <p:cond delay="1338"/>
                                          </p:stCondLst>
                                        </p:cTn>
                                        <p:tgtEl>
                                          <p:spTgt spid="46"/>
                                        </p:tgtEl>
                                      </p:cBhvr>
                                      <p:to x="100000" y="100000"/>
                                    </p:animScale>
                                    <p:animScale>
                                      <p:cBhvr>
                                        <p:cTn id="102" dur="26">
                                          <p:stCondLst>
                                            <p:cond delay="1642"/>
                                          </p:stCondLst>
                                        </p:cTn>
                                        <p:tgtEl>
                                          <p:spTgt spid="46"/>
                                        </p:tgtEl>
                                      </p:cBhvr>
                                      <p:to x="100000" y="90000"/>
                                    </p:animScale>
                                    <p:animScale>
                                      <p:cBhvr>
                                        <p:cTn id="103" dur="166" decel="50000">
                                          <p:stCondLst>
                                            <p:cond delay="1668"/>
                                          </p:stCondLst>
                                        </p:cTn>
                                        <p:tgtEl>
                                          <p:spTgt spid="46"/>
                                        </p:tgtEl>
                                      </p:cBhvr>
                                      <p:to x="100000" y="100000"/>
                                    </p:animScale>
                                    <p:animScale>
                                      <p:cBhvr>
                                        <p:cTn id="104" dur="26">
                                          <p:stCondLst>
                                            <p:cond delay="1808"/>
                                          </p:stCondLst>
                                        </p:cTn>
                                        <p:tgtEl>
                                          <p:spTgt spid="46"/>
                                        </p:tgtEl>
                                      </p:cBhvr>
                                      <p:to x="100000" y="95000"/>
                                    </p:animScale>
                                    <p:animScale>
                                      <p:cBhvr>
                                        <p:cTn id="105" dur="166" decel="50000">
                                          <p:stCondLst>
                                            <p:cond delay="1834"/>
                                          </p:stCondLst>
                                        </p:cTn>
                                        <p:tgtEl>
                                          <p:spTgt spid="4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71" grpId="0" animBg="1"/>
      <p:bldP spid="5" grpId="0" animBg="1"/>
      <p:bldP spid="8" grpId="0" animBg="1"/>
      <p:bldP spid="13" grpId="0" animBg="1"/>
      <p:bldP spid="6" grpId="0" animBg="1"/>
      <p:bldP spid="9" grpId="0" animBg="1"/>
      <p:bldP spid="14" grpId="0" animBg="1"/>
      <p:bldP spid="471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2260600" y="3397250"/>
            <a:ext cx="2646680" cy="843915"/>
            <a:chOff x="5232" y="3433"/>
            <a:chExt cx="4168" cy="1329"/>
          </a:xfrm>
        </p:grpSpPr>
        <p:grpSp>
          <p:nvGrpSpPr>
            <p:cNvPr id="100" name="Group 6"/>
            <p:cNvGrpSpPr/>
            <p:nvPr/>
          </p:nvGrpSpPr>
          <p:grpSpPr>
            <a:xfrm>
              <a:off x="5232" y="3433"/>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1" name="Group 6"/>
            <p:cNvGrpSpPr/>
            <p:nvPr/>
          </p:nvGrpSpPr>
          <p:grpSpPr>
            <a:xfrm>
              <a:off x="6976" y="3464"/>
              <a:ext cx="908" cy="1298"/>
              <a:chOff x="4876" y="2840"/>
              <a:chExt cx="363" cy="519"/>
            </a:xfrm>
          </p:grpSpPr>
          <p:sp>
            <p:nvSpPr>
              <p:cNvPr id="10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0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4" name="Group 6"/>
            <p:cNvGrpSpPr/>
            <p:nvPr/>
          </p:nvGrpSpPr>
          <p:grpSpPr>
            <a:xfrm>
              <a:off x="8492" y="3464"/>
              <a:ext cx="908" cy="1298"/>
              <a:chOff x="4876" y="2840"/>
              <a:chExt cx="363" cy="519"/>
            </a:xfrm>
          </p:grpSpPr>
          <p:sp>
            <p:nvSpPr>
              <p:cNvPr id="10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0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4" name="文本框 3"/>
            <p:cNvSpPr txBox="1"/>
            <p:nvPr/>
          </p:nvSpPr>
          <p:spPr>
            <a:xfrm>
              <a:off x="6140" y="3634"/>
              <a:ext cx="2190" cy="822"/>
            </a:xfrm>
            <a:prstGeom prst="rect">
              <a:avLst/>
            </a:prstGeom>
            <a:noFill/>
          </p:spPr>
          <p:txBody>
            <a:bodyPr wrap="none" rtlCol="0">
              <a:spAutoFit/>
            </a:bodyPr>
            <a:p>
              <a:pPr algn="l"/>
              <a:r>
                <a:rPr lang="en-US" altLang="zh-CN" sz="2800"/>
                <a:t>+        </a:t>
              </a:r>
              <a:r>
                <a:rPr lang="en-US" altLang="zh-CN" sz="2800">
                  <a:sym typeface="+mn-ea"/>
                </a:rPr>
                <a:t>+</a:t>
              </a:r>
              <a:endParaRPr lang="en-US" altLang="zh-CN" sz="2800"/>
            </a:p>
          </p:txBody>
        </p:sp>
      </p:grpSp>
      <p:grpSp>
        <p:nvGrpSpPr>
          <p:cNvPr id="52" name="组合 51"/>
          <p:cNvGrpSpPr/>
          <p:nvPr/>
        </p:nvGrpSpPr>
        <p:grpSpPr>
          <a:xfrm>
            <a:off x="4979670" y="3416935"/>
            <a:ext cx="2569845" cy="824230"/>
            <a:chOff x="7842" y="5381"/>
            <a:chExt cx="4047" cy="1298"/>
          </a:xfrm>
        </p:grpSpPr>
        <p:sp>
          <p:nvSpPr>
            <p:cNvPr id="7" name="文本框 6"/>
            <p:cNvSpPr txBox="1"/>
            <p:nvPr/>
          </p:nvSpPr>
          <p:spPr>
            <a:xfrm>
              <a:off x="7842" y="5551"/>
              <a:ext cx="615" cy="822"/>
            </a:xfrm>
            <a:prstGeom prst="rect">
              <a:avLst/>
            </a:prstGeom>
            <a:noFill/>
          </p:spPr>
          <p:txBody>
            <a:bodyPr wrap="none" rtlCol="0">
              <a:spAutoFit/>
            </a:bodyPr>
            <a:p>
              <a:r>
                <a:rPr lang="en-US" altLang="zh-CN" sz="2800"/>
                <a:t>=</a:t>
              </a:r>
              <a:endParaRPr lang="en-US" altLang="zh-CN" sz="2800"/>
            </a:p>
          </p:txBody>
        </p:sp>
        <p:grpSp>
          <p:nvGrpSpPr>
            <p:cNvPr id="8" name="Group 6"/>
            <p:cNvGrpSpPr/>
            <p:nvPr/>
          </p:nvGrpSpPr>
          <p:grpSpPr>
            <a:xfrm>
              <a:off x="8721" y="5381"/>
              <a:ext cx="3168" cy="1298"/>
              <a:chOff x="4860" y="2840"/>
              <a:chExt cx="1267" cy="519"/>
            </a:xfrm>
          </p:grpSpPr>
          <p:sp>
            <p:nvSpPr>
              <p:cNvPr id="9" name="Text Box 7"/>
              <p:cNvSpPr txBox="1"/>
              <p:nvPr/>
            </p:nvSpPr>
            <p:spPr>
              <a:xfrm>
                <a:off x="4860" y="2840"/>
                <a:ext cx="126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2 + 2 + 2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p:txBody>
          </p:sp>
          <p:sp>
            <p:nvSpPr>
              <p:cNvPr id="10" name="Line 8"/>
              <p:cNvSpPr/>
              <p:nvPr/>
            </p:nvSpPr>
            <p:spPr>
              <a:xfrm>
                <a:off x="4876" y="3070"/>
                <a:ext cx="1043" cy="0"/>
              </a:xfrm>
              <a:prstGeom prst="line">
                <a:avLst/>
              </a:prstGeom>
              <a:ln w="19050" cap="flat" cmpd="sng">
                <a:solidFill>
                  <a:schemeClr val="tx1"/>
                </a:solidFill>
                <a:prstDash val="solid"/>
                <a:headEnd type="none" w="med" len="med"/>
                <a:tailEnd type="none" w="med" len="med"/>
              </a:ln>
            </p:spPr>
          </p:sp>
        </p:grpSp>
      </p:grpSp>
      <p:grpSp>
        <p:nvGrpSpPr>
          <p:cNvPr id="18" name="组合 17"/>
          <p:cNvGrpSpPr/>
          <p:nvPr/>
        </p:nvGrpSpPr>
        <p:grpSpPr>
          <a:xfrm>
            <a:off x="7295515" y="3409315"/>
            <a:ext cx="1063625" cy="824230"/>
            <a:chOff x="10805" y="4514"/>
            <a:chExt cx="1675" cy="1298"/>
          </a:xfrm>
        </p:grpSpPr>
        <p:sp>
          <p:nvSpPr>
            <p:cNvPr id="14" name="文本框 13"/>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15" name="Group 6"/>
            <p:cNvGrpSpPr/>
            <p:nvPr/>
          </p:nvGrpSpPr>
          <p:grpSpPr>
            <a:xfrm>
              <a:off x="11572" y="4514"/>
              <a:ext cx="908" cy="1298"/>
              <a:chOff x="4876" y="2840"/>
              <a:chExt cx="363" cy="519"/>
            </a:xfrm>
          </p:grpSpPr>
          <p:sp>
            <p:nvSpPr>
              <p:cNvPr id="16"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7"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24" name="组合 23"/>
          <p:cNvGrpSpPr/>
          <p:nvPr/>
        </p:nvGrpSpPr>
        <p:grpSpPr>
          <a:xfrm>
            <a:off x="4762500" y="4220845"/>
            <a:ext cx="4685030" cy="2125345"/>
            <a:chOff x="6536" y="5517"/>
            <a:chExt cx="7378" cy="3347"/>
          </a:xfrm>
        </p:grpSpPr>
        <p:grpSp>
          <p:nvGrpSpPr>
            <p:cNvPr id="22" name="组合 21"/>
            <p:cNvGrpSpPr/>
            <p:nvPr/>
          </p:nvGrpSpPr>
          <p:grpSpPr>
            <a:xfrm>
              <a:off x="6854" y="5517"/>
              <a:ext cx="7060" cy="3347"/>
              <a:chOff x="6854" y="5517"/>
              <a:chExt cx="7060" cy="3347"/>
            </a:xfrm>
          </p:grpSpPr>
          <p:pic>
            <p:nvPicPr>
              <p:cNvPr id="21" name="图片 20" descr="47384b9f-f075-49bc-a753-57ce17f4babf"/>
              <p:cNvPicPr>
                <a:picLocks noChangeAspect="1"/>
              </p:cNvPicPr>
              <p:nvPr/>
            </p:nvPicPr>
            <p:blipFill>
              <a:blip r:embed="rId2"/>
              <a:stretch>
                <a:fillRect/>
              </a:stretch>
            </p:blipFill>
            <p:spPr>
              <a:xfrm rot="10800000">
                <a:off x="6854" y="5517"/>
                <a:ext cx="7060" cy="3347"/>
              </a:xfrm>
              <a:prstGeom prst="rect">
                <a:avLst/>
              </a:prstGeom>
            </p:spPr>
          </p:pic>
          <p:sp>
            <p:nvSpPr>
              <p:cNvPr id="12" name="文本框 11"/>
              <p:cNvSpPr txBox="1"/>
              <p:nvPr/>
            </p:nvSpPr>
            <p:spPr>
              <a:xfrm>
                <a:off x="8229" y="6337"/>
                <a:ext cx="4789" cy="1888"/>
              </a:xfrm>
              <a:prstGeom prst="rect">
                <a:avLst/>
              </a:prstGeom>
              <a:noFill/>
            </p:spPr>
            <p:txBody>
              <a:bodyPr wrap="square" rtlCol="0">
                <a:spAutoFit/>
              </a:bodyPr>
              <a:p>
                <a:pPr>
                  <a:lnSpc>
                    <a:spcPct val="150000"/>
                  </a:lnSpc>
                </a:pPr>
                <a:r>
                  <a:rPr lang="zh-CN" altLang="en-US" sz="2400"/>
                  <a:t>同分母分数相加，</a:t>
                </a:r>
                <a:endParaRPr lang="zh-CN" altLang="en-US" sz="2400"/>
              </a:p>
              <a:p>
                <a:pPr>
                  <a:lnSpc>
                    <a:spcPct val="150000"/>
                  </a:lnSpc>
                </a:pPr>
                <a:r>
                  <a:rPr lang="zh-CN" altLang="en-US" sz="2400"/>
                  <a:t>分母不变，分子相加。</a:t>
                </a:r>
                <a:endParaRPr lang="zh-CN" altLang="en-US" sz="2400"/>
              </a:p>
            </p:txBody>
          </p:sp>
        </p:grpSp>
        <p:pic>
          <p:nvPicPr>
            <p:cNvPr id="20" name="图片 19" descr="a76ffed4-38c1-477f-9a0a-1e8b3f3d8c28"/>
            <p:cNvPicPr>
              <a:picLocks noChangeAspect="1"/>
            </p:cNvPicPr>
            <p:nvPr/>
          </p:nvPicPr>
          <p:blipFill>
            <a:blip r:embed="rId3">
              <a:clrChange>
                <a:clrFrom>
                  <a:srgbClr val="000000">
                    <a:alpha val="0"/>
                  </a:srgbClr>
                </a:clrFrom>
                <a:clrTo>
                  <a:srgbClr val="000000">
                    <a:alpha val="0"/>
                    <a:alpha val="0"/>
                  </a:srgbClr>
                </a:clrTo>
              </a:clrChange>
            </a:blip>
            <a:stretch>
              <a:fillRect/>
            </a:stretch>
          </p:blipFill>
          <p:spPr>
            <a:xfrm>
              <a:off x="6536" y="6068"/>
              <a:ext cx="1479" cy="1465"/>
            </a:xfrm>
            <a:prstGeom prst="rect">
              <a:avLst/>
            </a:prstGeom>
          </p:spPr>
        </p:pic>
      </p:grpSp>
      <p:grpSp>
        <p:nvGrpSpPr>
          <p:cNvPr id="40" name="组合 39"/>
          <p:cNvGrpSpPr/>
          <p:nvPr/>
        </p:nvGrpSpPr>
        <p:grpSpPr>
          <a:xfrm>
            <a:off x="5098415" y="1016000"/>
            <a:ext cx="2251710" cy="1295400"/>
            <a:chOff x="2236" y="6910"/>
            <a:chExt cx="3546" cy="2040"/>
          </a:xfrm>
        </p:grpSpPr>
        <p:grpSp>
          <p:nvGrpSpPr>
            <p:cNvPr id="33" name="组合 32"/>
            <p:cNvGrpSpPr/>
            <p:nvPr/>
          </p:nvGrpSpPr>
          <p:grpSpPr>
            <a:xfrm>
              <a:off x="2236" y="6910"/>
              <a:ext cx="3547" cy="2041"/>
              <a:chOff x="4033" y="4603"/>
              <a:chExt cx="3547" cy="2041"/>
            </a:xfrm>
          </p:grpSpPr>
          <p:grpSp>
            <p:nvGrpSpPr>
              <p:cNvPr id="32" name="组合 31"/>
              <p:cNvGrpSpPr/>
              <p:nvPr/>
            </p:nvGrpSpPr>
            <p:grpSpPr>
              <a:xfrm rot="0">
                <a:off x="4033" y="4603"/>
                <a:ext cx="3547" cy="2041"/>
                <a:chOff x="4761" y="6066"/>
                <a:chExt cx="3547" cy="2041"/>
              </a:xfrm>
            </p:grpSpPr>
            <p:pic>
              <p:nvPicPr>
                <p:cNvPr id="34" name="图片 33" descr="IMG_20220113_004011"/>
                <p:cNvPicPr>
                  <a:picLocks noChangeAspect="1"/>
                </p:cNvPicPr>
                <p:nvPr/>
              </p:nvPicPr>
              <p:blipFill>
                <a:blip r:embed="rId4">
                  <a:clrChange>
                    <a:clrFrom>
                      <a:srgbClr val="F6F6F6">
                        <a:alpha val="100000"/>
                      </a:srgbClr>
                    </a:clrFrom>
                    <a:clrTo>
                      <a:srgbClr val="F6F6F6">
                        <a:alpha val="100000"/>
                        <a:alpha val="0"/>
                      </a:srgbClr>
                    </a:clrTo>
                  </a:clrChange>
                </a:blip>
                <a:srcRect l="54949" b="57497"/>
                <a:stretch>
                  <a:fillRect/>
                </a:stretch>
              </p:blipFill>
              <p:spPr>
                <a:xfrm flipH="1">
                  <a:off x="6153" y="6066"/>
                  <a:ext cx="2155" cy="2041"/>
                </a:xfrm>
                <a:prstGeom prst="rect">
                  <a:avLst/>
                </a:prstGeom>
              </p:spPr>
            </p:pic>
            <p:sp>
              <p:nvSpPr>
                <p:cNvPr id="35" name="矩形 34"/>
                <p:cNvSpPr/>
                <p:nvPr/>
              </p:nvSpPr>
              <p:spPr>
                <a:xfrm>
                  <a:off x="4761" y="6841"/>
                  <a:ext cx="1633" cy="737"/>
                </a:xfrm>
                <a:prstGeom prst="rect">
                  <a:avLst/>
                </a:prstGeom>
                <a:solidFill>
                  <a:srgbClr val="25D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051" y="5378"/>
                <a:ext cx="1615" cy="746"/>
                <a:chOff x="4477" y="3886"/>
                <a:chExt cx="1951" cy="746"/>
              </a:xfrm>
            </p:grpSpPr>
            <p:cxnSp>
              <p:nvCxnSpPr>
                <p:cNvPr id="38" name="直接连接符 37"/>
                <p:cNvCxnSpPr/>
                <p:nvPr/>
              </p:nvCxnSpPr>
              <p:spPr>
                <a:xfrm>
                  <a:off x="4500" y="3886"/>
                  <a:ext cx="1928"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477" y="4632"/>
                  <a:ext cx="195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sp>
          <p:nvSpPr>
            <p:cNvPr id="25" name="文本框 24"/>
            <p:cNvSpPr txBox="1"/>
            <p:nvPr/>
          </p:nvSpPr>
          <p:spPr>
            <a:xfrm>
              <a:off x="2278" y="7647"/>
              <a:ext cx="1564" cy="822"/>
            </a:xfrm>
            <a:prstGeom prst="rect">
              <a:avLst/>
            </a:prstGeom>
            <a:noFill/>
          </p:spPr>
          <p:txBody>
            <a:bodyPr wrap="none" rtlCol="0">
              <a:spAutoFit/>
            </a:bodyPr>
            <a:p>
              <a:r>
                <a:rPr lang="zh-CN" altLang="en-US" sz="2800"/>
                <a:t>加</a:t>
              </a:r>
              <a:r>
                <a:rPr lang="en-US" altLang="zh-CN" sz="2800"/>
                <a:t> </a:t>
              </a:r>
              <a:r>
                <a:rPr lang="zh-CN" altLang="en-US" sz="2800"/>
                <a:t>法</a:t>
              </a:r>
              <a:endParaRPr lang="zh-CN" altLang="en-US" sz="2800"/>
            </a:p>
          </p:txBody>
        </p:sp>
      </p:grpSp>
      <p:grpSp>
        <p:nvGrpSpPr>
          <p:cNvPr id="41" name="组合 40"/>
          <p:cNvGrpSpPr/>
          <p:nvPr/>
        </p:nvGrpSpPr>
        <p:grpSpPr>
          <a:xfrm>
            <a:off x="883920" y="1312545"/>
            <a:ext cx="2108835" cy="638810"/>
            <a:chOff x="1392" y="2067"/>
            <a:chExt cx="3321" cy="1006"/>
          </a:xfrm>
        </p:grpSpPr>
        <p:grpSp>
          <p:nvGrpSpPr>
            <p:cNvPr id="42" name="组合 41"/>
            <p:cNvGrpSpPr/>
            <p:nvPr/>
          </p:nvGrpSpPr>
          <p:grpSpPr>
            <a:xfrm rot="0">
              <a:off x="1392" y="2067"/>
              <a:ext cx="3321" cy="1006"/>
              <a:chOff x="1788458" y="1949823"/>
              <a:chExt cx="1667436" cy="1586888"/>
            </a:xfrm>
            <a:effectLst>
              <a:outerShdw blurRad="63500" algn="ctr" rotWithShape="0">
                <a:prstClr val="black">
                  <a:alpha val="40000"/>
                </a:prstClr>
              </a:outerShdw>
            </a:effectLst>
          </p:grpSpPr>
          <p:sp>
            <p:nvSpPr>
              <p:cNvPr id="43" name="矩形: 圆角 5"/>
              <p:cNvSpPr/>
              <p:nvPr/>
            </p:nvSpPr>
            <p:spPr>
              <a:xfrm>
                <a:off x="1788458" y="1949823"/>
                <a:ext cx="1667435" cy="1586753"/>
              </a:xfrm>
              <a:prstGeom prst="roundRect">
                <a:avLst>
                  <a:gd name="adj" fmla="val 2223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矩形: 圆角 6"/>
              <p:cNvSpPr/>
              <p:nvPr/>
            </p:nvSpPr>
            <p:spPr>
              <a:xfrm>
                <a:off x="1871796" y="2105972"/>
                <a:ext cx="1584098" cy="1430739"/>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文本框 44"/>
            <p:cNvSpPr txBox="1"/>
            <p:nvPr/>
          </p:nvSpPr>
          <p:spPr>
            <a:xfrm>
              <a:off x="1902" y="2209"/>
              <a:ext cx="2528" cy="822"/>
            </a:xfrm>
            <a:prstGeom prst="rect">
              <a:avLst/>
            </a:prstGeom>
            <a:noFill/>
          </p:spPr>
          <p:txBody>
            <a:bodyPr wrap="none" rtlCol="0">
              <a:spAutoFit/>
            </a:bodyPr>
            <a:p>
              <a:r>
                <a:rPr lang="zh-CN" altLang="en-US" sz="2800"/>
                <a:t>列式计算</a:t>
              </a:r>
              <a:endParaRPr lang="zh-CN" altLang="en-US" sz="2800"/>
            </a:p>
          </p:txBody>
        </p:sp>
      </p:grpSp>
      <p:grpSp>
        <p:nvGrpSpPr>
          <p:cNvPr id="46" name="组合 45"/>
          <p:cNvGrpSpPr/>
          <p:nvPr/>
        </p:nvGrpSpPr>
        <p:grpSpPr>
          <a:xfrm>
            <a:off x="8335010" y="3410585"/>
            <a:ext cx="1063625" cy="824230"/>
            <a:chOff x="10805" y="4514"/>
            <a:chExt cx="1675" cy="1298"/>
          </a:xfrm>
        </p:grpSpPr>
        <p:sp>
          <p:nvSpPr>
            <p:cNvPr id="47" name="文本框 46"/>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48" name="Group 6"/>
            <p:cNvGrpSpPr/>
            <p:nvPr/>
          </p:nvGrpSpPr>
          <p:grpSpPr>
            <a:xfrm>
              <a:off x="11572" y="4514"/>
              <a:ext cx="908" cy="1298"/>
              <a:chOff x="4876" y="2840"/>
              <a:chExt cx="363" cy="519"/>
            </a:xfrm>
          </p:grpSpPr>
          <p:sp>
            <p:nvSpPr>
              <p:cNvPr id="4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50"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sp>
        <p:nvSpPr>
          <p:cNvPr id="53" name="文本框 52"/>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from="(-#ppt_w/2)" to="(#ppt_x)" calcmode="lin" valueType="num">
                                      <p:cBhvr>
                                        <p:cTn id="7" dur="600" fill="hold">
                                          <p:stCondLst>
                                            <p:cond delay="0"/>
                                          </p:stCondLst>
                                        </p:cTn>
                                        <p:tgtEl>
                                          <p:spTgt spid="40"/>
                                        </p:tgtEl>
                                        <p:attrNameLst>
                                          <p:attrName>ppt_x</p:attrName>
                                        </p:attrNameLst>
                                      </p:cBhvr>
                                    </p:anim>
                                    <p:anim from="0" to="-1.0" calcmode="lin" valueType="num">
                                      <p:cBhvr>
                                        <p:cTn id="8" dur="200" decel="50000" autoRev="1" fill="hold">
                                          <p:stCondLst>
                                            <p:cond delay="600"/>
                                          </p:stCondLst>
                                        </p:cTn>
                                        <p:tgtEl>
                                          <p:spTgt spid="40"/>
                                        </p:tgtEl>
                                        <p:attrNameLst>
                                          <p:attrName>xshear</p:attrName>
                                        </p:attrNameLst>
                                      </p:cBhvr>
                                    </p:anim>
                                    <p:animScale>
                                      <p:cBhvr>
                                        <p:cTn id="9" dur="200" decel="100000" autoRev="1" fill="hold">
                                          <p:stCondLst>
                                            <p:cond delay="600"/>
                                          </p:stCondLst>
                                        </p:cTn>
                                        <p:tgtEl>
                                          <p:spTgt spid="40"/>
                                        </p:tgtEl>
                                      </p:cBhvr>
                                      <p:from x="100000" y="100000"/>
                                      <p:to x="80000" y="100000"/>
                                    </p:animScale>
                                    <p:anim by="(#ppt_h/3+#ppt_w*0.1)" calcmode="lin" valueType="num">
                                      <p:cBhvr additive="sum">
                                        <p:cTn id="10" dur="200" decel="100000" autoRev="1" fill="hold">
                                          <p:stCondLst>
                                            <p:cond delay="600"/>
                                          </p:stCondLst>
                                        </p:cTn>
                                        <p:tgtEl>
                                          <p:spTgt spid="40"/>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80">
                                          <p:stCondLst>
                                            <p:cond delay="0"/>
                                          </p:stCondLst>
                                        </p:cTn>
                                        <p:tgtEl>
                                          <p:spTgt spid="24"/>
                                        </p:tgtEl>
                                      </p:cBhvr>
                                    </p:animEffect>
                                    <p:anim calcmode="lin" valueType="num">
                                      <p:cBhvr>
                                        <p:cTn id="21"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26" dur="26">
                                          <p:stCondLst>
                                            <p:cond delay="650"/>
                                          </p:stCondLst>
                                        </p:cTn>
                                        <p:tgtEl>
                                          <p:spTgt spid="24"/>
                                        </p:tgtEl>
                                      </p:cBhvr>
                                      <p:to x="100000" y="60000"/>
                                    </p:animScale>
                                    <p:animScale>
                                      <p:cBhvr>
                                        <p:cTn id="27" dur="166" decel="50000">
                                          <p:stCondLst>
                                            <p:cond delay="676"/>
                                          </p:stCondLst>
                                        </p:cTn>
                                        <p:tgtEl>
                                          <p:spTgt spid="24"/>
                                        </p:tgtEl>
                                      </p:cBhvr>
                                      <p:to x="100000" y="100000"/>
                                    </p:animScale>
                                    <p:animScale>
                                      <p:cBhvr>
                                        <p:cTn id="28" dur="26">
                                          <p:stCondLst>
                                            <p:cond delay="1312"/>
                                          </p:stCondLst>
                                        </p:cTn>
                                        <p:tgtEl>
                                          <p:spTgt spid="24"/>
                                        </p:tgtEl>
                                      </p:cBhvr>
                                      <p:to x="100000" y="80000"/>
                                    </p:animScale>
                                    <p:animScale>
                                      <p:cBhvr>
                                        <p:cTn id="29" dur="166" decel="50000">
                                          <p:stCondLst>
                                            <p:cond delay="1338"/>
                                          </p:stCondLst>
                                        </p:cTn>
                                        <p:tgtEl>
                                          <p:spTgt spid="24"/>
                                        </p:tgtEl>
                                      </p:cBhvr>
                                      <p:to x="100000" y="100000"/>
                                    </p:animScale>
                                    <p:animScale>
                                      <p:cBhvr>
                                        <p:cTn id="30" dur="26">
                                          <p:stCondLst>
                                            <p:cond delay="1642"/>
                                          </p:stCondLst>
                                        </p:cTn>
                                        <p:tgtEl>
                                          <p:spTgt spid="24"/>
                                        </p:tgtEl>
                                      </p:cBhvr>
                                      <p:to x="100000" y="90000"/>
                                    </p:animScale>
                                    <p:animScale>
                                      <p:cBhvr>
                                        <p:cTn id="31" dur="166" decel="50000">
                                          <p:stCondLst>
                                            <p:cond delay="1668"/>
                                          </p:stCondLst>
                                        </p:cTn>
                                        <p:tgtEl>
                                          <p:spTgt spid="24"/>
                                        </p:tgtEl>
                                      </p:cBhvr>
                                      <p:to x="100000" y="100000"/>
                                    </p:animScale>
                                    <p:animScale>
                                      <p:cBhvr>
                                        <p:cTn id="32" dur="26">
                                          <p:stCondLst>
                                            <p:cond delay="1808"/>
                                          </p:stCondLst>
                                        </p:cTn>
                                        <p:tgtEl>
                                          <p:spTgt spid="24"/>
                                        </p:tgtEl>
                                      </p:cBhvr>
                                      <p:to x="100000" y="95000"/>
                                    </p:animScale>
                                    <p:animScale>
                                      <p:cBhvr>
                                        <p:cTn id="33" dur="166" decel="50000">
                                          <p:stCondLst>
                                            <p:cond delay="1834"/>
                                          </p:stCondLst>
                                        </p:cTn>
                                        <p:tgtEl>
                                          <p:spTgt spid="24"/>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500"/>
                                        <p:tgtEl>
                                          <p:spTgt spid="5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nodeType="click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down)">
                                      <p:cBhvr>
                                        <p:cTn id="48" dur="580">
                                          <p:stCondLst>
                                            <p:cond delay="0"/>
                                          </p:stCondLst>
                                        </p:cTn>
                                        <p:tgtEl>
                                          <p:spTgt spid="46"/>
                                        </p:tgtEl>
                                      </p:cBhvr>
                                    </p:animEffect>
                                    <p:anim calcmode="lin" valueType="num">
                                      <p:cBhvr>
                                        <p:cTn id="49"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54" dur="26">
                                          <p:stCondLst>
                                            <p:cond delay="650"/>
                                          </p:stCondLst>
                                        </p:cTn>
                                        <p:tgtEl>
                                          <p:spTgt spid="46"/>
                                        </p:tgtEl>
                                      </p:cBhvr>
                                      <p:to x="100000" y="60000"/>
                                    </p:animScale>
                                    <p:animScale>
                                      <p:cBhvr>
                                        <p:cTn id="55" dur="166" decel="50000">
                                          <p:stCondLst>
                                            <p:cond delay="676"/>
                                          </p:stCondLst>
                                        </p:cTn>
                                        <p:tgtEl>
                                          <p:spTgt spid="46"/>
                                        </p:tgtEl>
                                      </p:cBhvr>
                                      <p:to x="100000" y="100000"/>
                                    </p:animScale>
                                    <p:animScale>
                                      <p:cBhvr>
                                        <p:cTn id="56" dur="26">
                                          <p:stCondLst>
                                            <p:cond delay="1312"/>
                                          </p:stCondLst>
                                        </p:cTn>
                                        <p:tgtEl>
                                          <p:spTgt spid="46"/>
                                        </p:tgtEl>
                                      </p:cBhvr>
                                      <p:to x="100000" y="80000"/>
                                    </p:animScale>
                                    <p:animScale>
                                      <p:cBhvr>
                                        <p:cTn id="57" dur="166" decel="50000">
                                          <p:stCondLst>
                                            <p:cond delay="1338"/>
                                          </p:stCondLst>
                                        </p:cTn>
                                        <p:tgtEl>
                                          <p:spTgt spid="46"/>
                                        </p:tgtEl>
                                      </p:cBhvr>
                                      <p:to x="100000" y="100000"/>
                                    </p:animScale>
                                    <p:animScale>
                                      <p:cBhvr>
                                        <p:cTn id="58" dur="26">
                                          <p:stCondLst>
                                            <p:cond delay="1642"/>
                                          </p:stCondLst>
                                        </p:cTn>
                                        <p:tgtEl>
                                          <p:spTgt spid="46"/>
                                        </p:tgtEl>
                                      </p:cBhvr>
                                      <p:to x="100000" y="90000"/>
                                    </p:animScale>
                                    <p:animScale>
                                      <p:cBhvr>
                                        <p:cTn id="59" dur="166" decel="50000">
                                          <p:stCondLst>
                                            <p:cond delay="1668"/>
                                          </p:stCondLst>
                                        </p:cTn>
                                        <p:tgtEl>
                                          <p:spTgt spid="46"/>
                                        </p:tgtEl>
                                      </p:cBhvr>
                                      <p:to x="100000" y="100000"/>
                                    </p:animScale>
                                    <p:animScale>
                                      <p:cBhvr>
                                        <p:cTn id="60" dur="26">
                                          <p:stCondLst>
                                            <p:cond delay="1808"/>
                                          </p:stCondLst>
                                        </p:cTn>
                                        <p:tgtEl>
                                          <p:spTgt spid="46"/>
                                        </p:tgtEl>
                                      </p:cBhvr>
                                      <p:to x="100000" y="95000"/>
                                    </p:animScale>
                                    <p:animScale>
                                      <p:cBhvr>
                                        <p:cTn id="61" dur="166" decel="50000">
                                          <p:stCondLst>
                                            <p:cond delay="1834"/>
                                          </p:stCondLst>
                                        </p:cTn>
                                        <p:tgtEl>
                                          <p:spTgt spid="4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32" name="组合 131"/>
          <p:cNvGrpSpPr/>
          <p:nvPr/>
        </p:nvGrpSpPr>
        <p:grpSpPr>
          <a:xfrm>
            <a:off x="2545080" y="2625090"/>
            <a:ext cx="2639060" cy="843280"/>
            <a:chOff x="4008" y="4134"/>
            <a:chExt cx="4156" cy="1328"/>
          </a:xfrm>
        </p:grpSpPr>
        <p:grpSp>
          <p:nvGrpSpPr>
            <p:cNvPr id="131" name="组合 130"/>
            <p:cNvGrpSpPr/>
            <p:nvPr/>
          </p:nvGrpSpPr>
          <p:grpSpPr>
            <a:xfrm>
              <a:off x="4008" y="4134"/>
              <a:ext cx="4157" cy="1329"/>
              <a:chOff x="4008" y="4134"/>
              <a:chExt cx="4157" cy="1329"/>
            </a:xfrm>
          </p:grpSpPr>
          <p:grpSp>
            <p:nvGrpSpPr>
              <p:cNvPr id="100" name="Group 6"/>
              <p:cNvGrpSpPr/>
              <p:nvPr/>
            </p:nvGrpSpPr>
            <p:grpSpPr>
              <a:xfrm rot="0">
                <a:off x="4757" y="4134"/>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1" name="Group 6"/>
              <p:cNvGrpSpPr/>
              <p:nvPr/>
            </p:nvGrpSpPr>
            <p:grpSpPr>
              <a:xfrm rot="0">
                <a:off x="6026" y="4146"/>
                <a:ext cx="908" cy="1298"/>
                <a:chOff x="4876" y="2840"/>
                <a:chExt cx="363" cy="519"/>
              </a:xfrm>
            </p:grpSpPr>
            <p:sp>
              <p:nvSpPr>
                <p:cNvPr id="10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0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104" name="Group 6"/>
              <p:cNvGrpSpPr/>
              <p:nvPr/>
            </p:nvGrpSpPr>
            <p:grpSpPr>
              <a:xfrm rot="0">
                <a:off x="7257" y="4165"/>
                <a:ext cx="908" cy="1298"/>
                <a:chOff x="4876" y="2840"/>
                <a:chExt cx="363" cy="519"/>
              </a:xfrm>
            </p:grpSpPr>
            <p:sp>
              <p:nvSpPr>
                <p:cNvPr id="10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0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47" name="文本框 46"/>
              <p:cNvSpPr txBox="1"/>
              <p:nvPr/>
            </p:nvSpPr>
            <p:spPr>
              <a:xfrm>
                <a:off x="4008" y="4298"/>
                <a:ext cx="615" cy="822"/>
              </a:xfrm>
              <a:prstGeom prst="rect">
                <a:avLst/>
              </a:prstGeom>
              <a:noFill/>
            </p:spPr>
            <p:txBody>
              <a:bodyPr wrap="none" rtlCol="0">
                <a:spAutoFit/>
              </a:bodyPr>
              <a:p>
                <a:r>
                  <a:rPr lang="en-US" altLang="zh-CN" sz="2800"/>
                  <a:t>=</a:t>
                </a:r>
                <a:endParaRPr lang="en-US" altLang="zh-CN" sz="2800"/>
              </a:p>
            </p:txBody>
          </p:sp>
        </p:grpSp>
        <p:sp>
          <p:nvSpPr>
            <p:cNvPr id="4" name="文本框 3"/>
            <p:cNvSpPr txBox="1"/>
            <p:nvPr/>
          </p:nvSpPr>
          <p:spPr>
            <a:xfrm>
              <a:off x="5418" y="4316"/>
              <a:ext cx="1878" cy="822"/>
            </a:xfrm>
            <a:prstGeom prst="rect">
              <a:avLst/>
            </a:prstGeom>
            <a:noFill/>
          </p:spPr>
          <p:txBody>
            <a:bodyPr wrap="none" rtlCol="0">
              <a:spAutoFit/>
            </a:bodyPr>
            <a:p>
              <a:pPr algn="l"/>
              <a:r>
                <a:rPr lang="en-US" altLang="zh-CN" sz="2800"/>
                <a:t>+      </a:t>
              </a:r>
              <a:r>
                <a:rPr lang="en-US" altLang="zh-CN" sz="2800">
                  <a:sym typeface="+mn-ea"/>
                </a:rPr>
                <a:t>+</a:t>
              </a:r>
              <a:endParaRPr lang="en-US" altLang="zh-CN" sz="2800"/>
            </a:p>
          </p:txBody>
        </p:sp>
      </p:grpSp>
      <p:grpSp>
        <p:nvGrpSpPr>
          <p:cNvPr id="52" name="组合 51"/>
          <p:cNvGrpSpPr/>
          <p:nvPr/>
        </p:nvGrpSpPr>
        <p:grpSpPr>
          <a:xfrm>
            <a:off x="5100320" y="2668588"/>
            <a:ext cx="2214247" cy="823913"/>
            <a:chOff x="8032" y="5381"/>
            <a:chExt cx="3487" cy="1298"/>
          </a:xfrm>
        </p:grpSpPr>
        <p:sp>
          <p:nvSpPr>
            <p:cNvPr id="7" name="文本框 6"/>
            <p:cNvSpPr txBox="1"/>
            <p:nvPr/>
          </p:nvSpPr>
          <p:spPr>
            <a:xfrm>
              <a:off x="8032" y="5513"/>
              <a:ext cx="615" cy="822"/>
            </a:xfrm>
            <a:prstGeom prst="rect">
              <a:avLst/>
            </a:prstGeom>
            <a:noFill/>
          </p:spPr>
          <p:txBody>
            <a:bodyPr wrap="none" rtlCol="0">
              <a:spAutoFit/>
            </a:bodyPr>
            <a:p>
              <a:r>
                <a:rPr lang="en-US" altLang="zh-CN" sz="2800"/>
                <a:t>=</a:t>
              </a:r>
              <a:endParaRPr lang="en-US" altLang="zh-CN" sz="2800"/>
            </a:p>
          </p:txBody>
        </p:sp>
        <p:grpSp>
          <p:nvGrpSpPr>
            <p:cNvPr id="8" name="Group 6"/>
            <p:cNvGrpSpPr/>
            <p:nvPr/>
          </p:nvGrpSpPr>
          <p:grpSpPr>
            <a:xfrm>
              <a:off x="8704" y="5381"/>
              <a:ext cx="2815" cy="1298"/>
              <a:chOff x="4876" y="2840"/>
              <a:chExt cx="1126" cy="519"/>
            </a:xfrm>
          </p:grpSpPr>
          <p:sp>
            <p:nvSpPr>
              <p:cNvPr id="9" name="Text Box 7"/>
              <p:cNvSpPr txBox="1"/>
              <p:nvPr/>
            </p:nvSpPr>
            <p:spPr>
              <a:xfrm>
                <a:off x="4876" y="2840"/>
                <a:ext cx="1126"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2+2+2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p:txBody>
          </p:sp>
          <p:sp>
            <p:nvSpPr>
              <p:cNvPr id="10" name="Line 8"/>
              <p:cNvSpPr/>
              <p:nvPr/>
            </p:nvSpPr>
            <p:spPr>
              <a:xfrm>
                <a:off x="4876" y="3070"/>
                <a:ext cx="907" cy="0"/>
              </a:xfrm>
              <a:prstGeom prst="line">
                <a:avLst/>
              </a:prstGeom>
              <a:ln w="19050" cap="flat" cmpd="sng">
                <a:solidFill>
                  <a:schemeClr val="tx1"/>
                </a:solidFill>
                <a:prstDash val="solid"/>
                <a:headEnd type="none" w="med" len="med"/>
                <a:tailEnd type="none" w="med" len="med"/>
              </a:ln>
            </p:spPr>
          </p:sp>
        </p:grpSp>
      </p:grpSp>
      <p:grpSp>
        <p:nvGrpSpPr>
          <p:cNvPr id="18" name="组合 17"/>
          <p:cNvGrpSpPr/>
          <p:nvPr/>
        </p:nvGrpSpPr>
        <p:grpSpPr>
          <a:xfrm>
            <a:off x="8466455" y="2680970"/>
            <a:ext cx="991235" cy="824230"/>
            <a:chOff x="10919" y="4514"/>
            <a:chExt cx="1561" cy="1298"/>
          </a:xfrm>
        </p:grpSpPr>
        <p:sp>
          <p:nvSpPr>
            <p:cNvPr id="14" name="文本框 13"/>
            <p:cNvSpPr txBox="1"/>
            <p:nvPr/>
          </p:nvSpPr>
          <p:spPr>
            <a:xfrm>
              <a:off x="10919" y="4695"/>
              <a:ext cx="615" cy="822"/>
            </a:xfrm>
            <a:prstGeom prst="rect">
              <a:avLst/>
            </a:prstGeom>
            <a:noFill/>
          </p:spPr>
          <p:txBody>
            <a:bodyPr wrap="none" rtlCol="0">
              <a:spAutoFit/>
            </a:bodyPr>
            <a:p>
              <a:r>
                <a:rPr lang="en-US" altLang="zh-CN" sz="2800"/>
                <a:t>=</a:t>
              </a:r>
              <a:endParaRPr lang="en-US" altLang="zh-CN" sz="2800"/>
            </a:p>
          </p:txBody>
        </p:sp>
        <p:grpSp>
          <p:nvGrpSpPr>
            <p:cNvPr id="15" name="Group 6"/>
            <p:cNvGrpSpPr/>
            <p:nvPr/>
          </p:nvGrpSpPr>
          <p:grpSpPr>
            <a:xfrm>
              <a:off x="11572" y="4514"/>
              <a:ext cx="908" cy="1298"/>
              <a:chOff x="4876" y="2840"/>
              <a:chExt cx="363" cy="519"/>
            </a:xfrm>
          </p:grpSpPr>
          <p:sp>
            <p:nvSpPr>
              <p:cNvPr id="16"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7"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19" name="组合 18"/>
          <p:cNvGrpSpPr/>
          <p:nvPr/>
        </p:nvGrpSpPr>
        <p:grpSpPr>
          <a:xfrm>
            <a:off x="1487805" y="2611120"/>
            <a:ext cx="1161415" cy="824230"/>
            <a:chOff x="2343" y="5347"/>
            <a:chExt cx="1829" cy="1298"/>
          </a:xfrm>
        </p:grpSpPr>
        <p:grpSp>
          <p:nvGrpSpPr>
            <p:cNvPr id="2" name="Group 6"/>
            <p:cNvGrpSpPr/>
            <p:nvPr/>
          </p:nvGrpSpPr>
          <p:grpSpPr>
            <a:xfrm rot="0">
              <a:off x="2343" y="5347"/>
              <a:ext cx="908" cy="1298"/>
              <a:chOff x="4876" y="2840"/>
              <a:chExt cx="363" cy="519"/>
            </a:xfrm>
          </p:grpSpPr>
          <p:sp>
            <p:nvSpPr>
              <p:cNvPr id="3"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5"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11" name="文本框 10"/>
            <p:cNvSpPr txBox="1"/>
            <p:nvPr/>
          </p:nvSpPr>
          <p:spPr>
            <a:xfrm>
              <a:off x="3002" y="5533"/>
              <a:ext cx="1170" cy="822"/>
            </a:xfrm>
            <a:prstGeom prst="rect">
              <a:avLst/>
            </a:prstGeom>
            <a:noFill/>
          </p:spPr>
          <p:txBody>
            <a:bodyPr wrap="none" rtlCol="0">
              <a:spAutoFit/>
            </a:bodyPr>
            <a:p>
              <a:r>
                <a:rPr lang="en-US" altLang="zh-CN" sz="2800">
                  <a:latin typeface="Arial" panose="020B0604020202020204" pitchFamily="34" charset="0"/>
                  <a:cs typeface="Arial" panose="020B0604020202020204" pitchFamily="34" charset="0"/>
                </a:rPr>
                <a:t>× 3</a:t>
              </a:r>
              <a:endParaRPr lang="en-US" altLang="zh-CN" sz="2800">
                <a:latin typeface="Arial" panose="020B0604020202020204" pitchFamily="34" charset="0"/>
                <a:cs typeface="Arial" panose="020B0604020202020204" pitchFamily="34" charset="0"/>
              </a:endParaRPr>
            </a:p>
          </p:txBody>
        </p:sp>
      </p:grpSp>
      <p:grpSp>
        <p:nvGrpSpPr>
          <p:cNvPr id="64" name="组合 63"/>
          <p:cNvGrpSpPr/>
          <p:nvPr/>
        </p:nvGrpSpPr>
        <p:grpSpPr>
          <a:xfrm>
            <a:off x="6943090" y="2668905"/>
            <a:ext cx="1767205" cy="824230"/>
            <a:chOff x="12917" y="3265"/>
            <a:chExt cx="2783" cy="1298"/>
          </a:xfrm>
        </p:grpSpPr>
        <p:sp>
          <p:nvSpPr>
            <p:cNvPr id="65" name="文本框 64"/>
            <p:cNvSpPr txBox="1"/>
            <p:nvPr/>
          </p:nvSpPr>
          <p:spPr>
            <a:xfrm>
              <a:off x="12917" y="3446"/>
              <a:ext cx="615" cy="822"/>
            </a:xfrm>
            <a:prstGeom prst="rect">
              <a:avLst/>
            </a:prstGeom>
            <a:noFill/>
          </p:spPr>
          <p:txBody>
            <a:bodyPr wrap="none" rtlCol="0">
              <a:spAutoFit/>
            </a:bodyPr>
            <a:p>
              <a:r>
                <a:rPr lang="en-US" altLang="zh-CN" sz="2800"/>
                <a:t>=</a:t>
              </a:r>
              <a:endParaRPr lang="en-US" altLang="zh-CN" sz="2800"/>
            </a:p>
          </p:txBody>
        </p:sp>
        <p:grpSp>
          <p:nvGrpSpPr>
            <p:cNvPr id="66" name="Group 6"/>
            <p:cNvGrpSpPr/>
            <p:nvPr/>
          </p:nvGrpSpPr>
          <p:grpSpPr>
            <a:xfrm>
              <a:off x="13532" y="3265"/>
              <a:ext cx="2168" cy="1298"/>
              <a:chOff x="4876" y="2840"/>
              <a:chExt cx="867" cy="519"/>
            </a:xfrm>
          </p:grpSpPr>
          <p:sp>
            <p:nvSpPr>
              <p:cNvPr id="67" name="Text Box 7"/>
              <p:cNvSpPr txBox="1"/>
              <p:nvPr/>
            </p:nvSpPr>
            <p:spPr>
              <a:xfrm>
                <a:off x="4876" y="2840"/>
                <a:ext cx="86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 </a:t>
                </a:r>
                <a:r>
                  <a:rPr lang="en-US" altLang="zh-CN" sz="2800">
                    <a:latin typeface="Arial" panose="020B0604020202020204" pitchFamily="34" charset="0"/>
                    <a:cs typeface="Arial" panose="020B0604020202020204" pitchFamily="34" charset="0"/>
                    <a:sym typeface="+mn-ea"/>
                  </a:rPr>
                  <a:t>× 3</a:t>
                </a:r>
                <a:endParaRPr lang="en-US" altLang="zh-CN" sz="2800">
                  <a:latin typeface="Arial" panose="020B0604020202020204" pitchFamily="34" charset="0"/>
                  <a:cs typeface="Arial" panose="020B0604020202020204" pitchFamily="34" charset="0"/>
                </a:endParaRPr>
              </a:p>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p:txBody>
          </p:sp>
          <p:sp>
            <p:nvSpPr>
              <p:cNvPr id="68" name="Line 8"/>
              <p:cNvSpPr/>
              <p:nvPr/>
            </p:nvSpPr>
            <p:spPr>
              <a:xfrm>
                <a:off x="4932" y="3070"/>
                <a:ext cx="680" cy="0"/>
              </a:xfrm>
              <a:prstGeom prst="line">
                <a:avLst/>
              </a:prstGeom>
              <a:ln w="19050" cap="flat" cmpd="sng">
                <a:solidFill>
                  <a:schemeClr val="tx1"/>
                </a:solidFill>
                <a:prstDash val="solid"/>
                <a:headEnd type="none" w="med" len="med"/>
                <a:tailEnd type="none" w="med" len="med"/>
              </a:ln>
            </p:spPr>
          </p:sp>
        </p:grpSp>
      </p:grpSp>
      <p:grpSp>
        <p:nvGrpSpPr>
          <p:cNvPr id="69" name="组合 68"/>
          <p:cNvGrpSpPr/>
          <p:nvPr/>
        </p:nvGrpSpPr>
        <p:grpSpPr>
          <a:xfrm>
            <a:off x="883920" y="1312545"/>
            <a:ext cx="2108835" cy="638810"/>
            <a:chOff x="1392" y="2067"/>
            <a:chExt cx="3321" cy="1006"/>
          </a:xfrm>
        </p:grpSpPr>
        <p:grpSp>
          <p:nvGrpSpPr>
            <p:cNvPr id="70" name="组合 69"/>
            <p:cNvGrpSpPr/>
            <p:nvPr/>
          </p:nvGrpSpPr>
          <p:grpSpPr>
            <a:xfrm rot="0">
              <a:off x="1392" y="2067"/>
              <a:ext cx="3321" cy="1006"/>
              <a:chOff x="1788458" y="1949823"/>
              <a:chExt cx="1667436" cy="1586888"/>
            </a:xfrm>
            <a:effectLst>
              <a:outerShdw blurRad="63500" algn="ctr" rotWithShape="0">
                <a:prstClr val="black">
                  <a:alpha val="40000"/>
                </a:prstClr>
              </a:outerShdw>
            </a:effectLst>
          </p:grpSpPr>
          <p:sp>
            <p:nvSpPr>
              <p:cNvPr id="71" name="矩形: 圆角 5"/>
              <p:cNvSpPr/>
              <p:nvPr/>
            </p:nvSpPr>
            <p:spPr>
              <a:xfrm>
                <a:off x="1788458" y="1949823"/>
                <a:ext cx="1667435" cy="1586753"/>
              </a:xfrm>
              <a:prstGeom prst="roundRect">
                <a:avLst>
                  <a:gd name="adj" fmla="val 2223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矩形: 圆角 6"/>
              <p:cNvSpPr/>
              <p:nvPr/>
            </p:nvSpPr>
            <p:spPr>
              <a:xfrm>
                <a:off x="1871796" y="2105972"/>
                <a:ext cx="1584098" cy="1430739"/>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3" name="文本框 72"/>
            <p:cNvSpPr txBox="1"/>
            <p:nvPr/>
          </p:nvSpPr>
          <p:spPr>
            <a:xfrm>
              <a:off x="1902" y="2209"/>
              <a:ext cx="2528" cy="822"/>
            </a:xfrm>
            <a:prstGeom prst="rect">
              <a:avLst/>
            </a:prstGeom>
            <a:noFill/>
          </p:spPr>
          <p:txBody>
            <a:bodyPr wrap="none" rtlCol="0">
              <a:spAutoFit/>
            </a:bodyPr>
            <a:p>
              <a:r>
                <a:rPr lang="zh-CN" altLang="en-US" sz="2800"/>
                <a:t>列式计算</a:t>
              </a:r>
              <a:endParaRPr lang="zh-CN" altLang="en-US" sz="2800"/>
            </a:p>
          </p:txBody>
        </p:sp>
      </p:grpSp>
      <p:grpSp>
        <p:nvGrpSpPr>
          <p:cNvPr id="79" name="组合 78"/>
          <p:cNvGrpSpPr/>
          <p:nvPr/>
        </p:nvGrpSpPr>
        <p:grpSpPr>
          <a:xfrm>
            <a:off x="9389110" y="2633980"/>
            <a:ext cx="1063625" cy="824230"/>
            <a:chOff x="10805" y="4514"/>
            <a:chExt cx="1675" cy="1298"/>
          </a:xfrm>
        </p:grpSpPr>
        <p:sp>
          <p:nvSpPr>
            <p:cNvPr id="80" name="文本框 79"/>
            <p:cNvSpPr txBox="1"/>
            <p:nvPr/>
          </p:nvSpPr>
          <p:spPr>
            <a:xfrm>
              <a:off x="10805" y="4714"/>
              <a:ext cx="615" cy="822"/>
            </a:xfrm>
            <a:prstGeom prst="rect">
              <a:avLst/>
            </a:prstGeom>
            <a:noFill/>
          </p:spPr>
          <p:txBody>
            <a:bodyPr wrap="none" rtlCol="0">
              <a:spAutoFit/>
            </a:bodyPr>
            <a:p>
              <a:r>
                <a:rPr lang="en-US" altLang="zh-CN" sz="2800"/>
                <a:t>=</a:t>
              </a:r>
              <a:endParaRPr lang="en-US" altLang="zh-CN" sz="2800"/>
            </a:p>
          </p:txBody>
        </p:sp>
        <p:grpSp>
          <p:nvGrpSpPr>
            <p:cNvPr id="81" name="Group 6"/>
            <p:cNvGrpSpPr/>
            <p:nvPr/>
          </p:nvGrpSpPr>
          <p:grpSpPr>
            <a:xfrm>
              <a:off x="11572" y="4514"/>
              <a:ext cx="908" cy="1298"/>
              <a:chOff x="4876" y="2840"/>
              <a:chExt cx="363" cy="519"/>
            </a:xfrm>
          </p:grpSpPr>
          <p:sp>
            <p:nvSpPr>
              <p:cNvPr id="8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8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98" name="组合 97"/>
          <p:cNvGrpSpPr/>
          <p:nvPr/>
        </p:nvGrpSpPr>
        <p:grpSpPr>
          <a:xfrm>
            <a:off x="5098415" y="1016000"/>
            <a:ext cx="2252345" cy="1296035"/>
            <a:chOff x="2236" y="6910"/>
            <a:chExt cx="3547" cy="2041"/>
          </a:xfrm>
        </p:grpSpPr>
        <p:grpSp>
          <p:nvGrpSpPr>
            <p:cNvPr id="99" name="组合 98"/>
            <p:cNvGrpSpPr/>
            <p:nvPr/>
          </p:nvGrpSpPr>
          <p:grpSpPr>
            <a:xfrm>
              <a:off x="2236" y="6910"/>
              <a:ext cx="3547" cy="2041"/>
              <a:chOff x="4033" y="4603"/>
              <a:chExt cx="3547" cy="2041"/>
            </a:xfrm>
          </p:grpSpPr>
          <p:grpSp>
            <p:nvGrpSpPr>
              <p:cNvPr id="107" name="组合 106"/>
              <p:cNvGrpSpPr/>
              <p:nvPr/>
            </p:nvGrpSpPr>
            <p:grpSpPr>
              <a:xfrm rot="0">
                <a:off x="4033" y="4603"/>
                <a:ext cx="3547" cy="2041"/>
                <a:chOff x="4761" y="6066"/>
                <a:chExt cx="3547" cy="2041"/>
              </a:xfrm>
            </p:grpSpPr>
            <p:pic>
              <p:nvPicPr>
                <p:cNvPr id="108" name="图片 107" descr="IMG_20220113_004011"/>
                <p:cNvPicPr>
                  <a:picLocks noChangeAspect="1"/>
                </p:cNvPicPr>
                <p:nvPr/>
              </p:nvPicPr>
              <p:blipFill>
                <a:blip r:embed="rId2">
                  <a:clrChange>
                    <a:clrFrom>
                      <a:srgbClr val="F6F6F6">
                        <a:alpha val="100000"/>
                      </a:srgbClr>
                    </a:clrFrom>
                    <a:clrTo>
                      <a:srgbClr val="F6F6F6">
                        <a:alpha val="100000"/>
                        <a:alpha val="0"/>
                      </a:srgbClr>
                    </a:clrTo>
                  </a:clrChange>
                </a:blip>
                <a:srcRect l="54949" b="57497"/>
                <a:stretch>
                  <a:fillRect/>
                </a:stretch>
              </p:blipFill>
              <p:spPr>
                <a:xfrm flipH="1">
                  <a:off x="6153" y="6066"/>
                  <a:ext cx="2155" cy="2041"/>
                </a:xfrm>
                <a:prstGeom prst="rect">
                  <a:avLst/>
                </a:prstGeom>
              </p:spPr>
            </p:pic>
            <p:sp>
              <p:nvSpPr>
                <p:cNvPr id="109" name="矩形 108"/>
                <p:cNvSpPr/>
                <p:nvPr/>
              </p:nvSpPr>
              <p:spPr>
                <a:xfrm>
                  <a:off x="4761" y="6841"/>
                  <a:ext cx="1633" cy="737"/>
                </a:xfrm>
                <a:prstGeom prst="rect">
                  <a:avLst/>
                </a:prstGeom>
                <a:solidFill>
                  <a:srgbClr val="25D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4051" y="5378"/>
                <a:ext cx="1615" cy="746"/>
                <a:chOff x="4477" y="3886"/>
                <a:chExt cx="1951" cy="746"/>
              </a:xfrm>
            </p:grpSpPr>
            <p:cxnSp>
              <p:nvCxnSpPr>
                <p:cNvPr id="111" name="直接连接符 110"/>
                <p:cNvCxnSpPr/>
                <p:nvPr/>
              </p:nvCxnSpPr>
              <p:spPr>
                <a:xfrm>
                  <a:off x="4500" y="3886"/>
                  <a:ext cx="1928"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4477" y="4632"/>
                  <a:ext cx="195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sp>
          <p:nvSpPr>
            <p:cNvPr id="113" name="文本框 112"/>
            <p:cNvSpPr txBox="1"/>
            <p:nvPr/>
          </p:nvSpPr>
          <p:spPr>
            <a:xfrm>
              <a:off x="2278" y="7647"/>
              <a:ext cx="1564" cy="822"/>
            </a:xfrm>
            <a:prstGeom prst="rect">
              <a:avLst/>
            </a:prstGeom>
            <a:noFill/>
          </p:spPr>
          <p:txBody>
            <a:bodyPr wrap="none" rtlCol="0">
              <a:spAutoFit/>
            </a:bodyPr>
            <a:p>
              <a:r>
                <a:rPr lang="zh-CN" altLang="en-US" sz="2800"/>
                <a:t>乘</a:t>
              </a:r>
              <a:r>
                <a:rPr lang="en-US" altLang="zh-CN" sz="2800"/>
                <a:t> </a:t>
              </a:r>
              <a:r>
                <a:rPr lang="zh-CN" altLang="en-US" sz="2800"/>
                <a:t>法</a:t>
              </a:r>
              <a:endParaRPr lang="zh-CN" altLang="en-US" sz="2800"/>
            </a:p>
          </p:txBody>
        </p:sp>
      </p:grpSp>
      <p:sp>
        <p:nvSpPr>
          <p:cNvPr id="114" name="圆角矩形标注 113"/>
          <p:cNvSpPr/>
          <p:nvPr/>
        </p:nvSpPr>
        <p:spPr>
          <a:xfrm>
            <a:off x="455295" y="3849370"/>
            <a:ext cx="3371850" cy="2406015"/>
          </a:xfrm>
          <a:prstGeom prst="wedgeRoundRectCallout">
            <a:avLst>
              <a:gd name="adj1" fmla="val 16365"/>
              <a:gd name="adj2" fmla="val -70203"/>
              <a:gd name="adj3" fmla="val 16667"/>
            </a:avLst>
          </a:prstGeom>
          <a:solidFill>
            <a:schemeClr val="accent5">
              <a:lumMod val="75000"/>
            </a:scheme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50000"/>
              </a:lnSpc>
            </a:pPr>
            <a:r>
              <a:rPr lang="zh-CN" altLang="en-US" sz="2400">
                <a:solidFill>
                  <a:schemeClr val="tx1"/>
                </a:solidFill>
              </a:rPr>
              <a:t>分数乘整数的意义</a:t>
            </a:r>
            <a:r>
              <a:rPr lang="zh-CN" altLang="en-US" sz="2400" dirty="0">
                <a:solidFill>
                  <a:schemeClr val="tx1"/>
                </a:solidFill>
                <a:cs typeface="+mn-ea"/>
                <a:sym typeface="+mn-lt"/>
              </a:rPr>
              <a:t>与</a:t>
            </a:r>
            <a:endParaRPr lang="zh-CN" altLang="en-US" sz="2400" dirty="0">
              <a:solidFill>
                <a:schemeClr val="tx1"/>
              </a:solidFill>
              <a:cs typeface="+mn-ea"/>
              <a:sym typeface="+mn-lt"/>
            </a:endParaRPr>
          </a:p>
          <a:p>
            <a:pPr algn="l">
              <a:lnSpc>
                <a:spcPct val="150000"/>
              </a:lnSpc>
            </a:pPr>
            <a:r>
              <a:rPr lang="zh-CN" altLang="en-US" sz="2400" dirty="0">
                <a:solidFill>
                  <a:schemeClr val="tx1"/>
                </a:solidFill>
                <a:cs typeface="+mn-ea"/>
                <a:sym typeface="+mn-lt"/>
              </a:rPr>
              <a:t>整数乘法的意义相同，</a:t>
            </a:r>
            <a:endParaRPr lang="zh-CN" altLang="en-US" sz="2400" dirty="0">
              <a:solidFill>
                <a:schemeClr val="tx1"/>
              </a:solidFill>
              <a:cs typeface="+mn-ea"/>
              <a:sym typeface="+mn-lt"/>
            </a:endParaRPr>
          </a:p>
          <a:p>
            <a:pPr algn="l">
              <a:lnSpc>
                <a:spcPct val="150000"/>
              </a:lnSpc>
            </a:pPr>
            <a:r>
              <a:rPr lang="zh-CN" altLang="en-US" sz="2400" dirty="0">
                <a:solidFill>
                  <a:schemeClr val="tx1"/>
                </a:solidFill>
                <a:cs typeface="+mn-ea"/>
                <a:sym typeface="+mn-lt"/>
              </a:rPr>
              <a:t>就是</a:t>
            </a:r>
            <a:r>
              <a:rPr lang="zh-CN" altLang="en-US" sz="2400">
                <a:solidFill>
                  <a:schemeClr val="tx1"/>
                </a:solidFill>
              </a:rPr>
              <a:t>求几个相同加数</a:t>
            </a:r>
            <a:endParaRPr lang="zh-CN" altLang="en-US" sz="2400">
              <a:solidFill>
                <a:schemeClr val="tx1"/>
              </a:solidFill>
            </a:endParaRPr>
          </a:p>
          <a:p>
            <a:pPr algn="l">
              <a:lnSpc>
                <a:spcPct val="150000"/>
              </a:lnSpc>
            </a:pPr>
            <a:r>
              <a:rPr lang="zh-CN" altLang="en-US" sz="2400">
                <a:solidFill>
                  <a:schemeClr val="tx1"/>
                </a:solidFill>
              </a:rPr>
              <a:t>和的简便运算。</a:t>
            </a:r>
            <a:endParaRPr lang="zh-CN" altLang="en-US" sz="2400">
              <a:solidFill>
                <a:schemeClr val="tx1"/>
              </a:solidFill>
            </a:endParaRPr>
          </a:p>
        </p:txBody>
      </p:sp>
      <p:grpSp>
        <p:nvGrpSpPr>
          <p:cNvPr id="115" name="组合 114"/>
          <p:cNvGrpSpPr/>
          <p:nvPr/>
        </p:nvGrpSpPr>
        <p:grpSpPr>
          <a:xfrm>
            <a:off x="4378960" y="4345305"/>
            <a:ext cx="1359535" cy="824230"/>
            <a:chOff x="2343" y="5347"/>
            <a:chExt cx="2141" cy="1298"/>
          </a:xfrm>
        </p:grpSpPr>
        <p:grpSp>
          <p:nvGrpSpPr>
            <p:cNvPr id="116" name="Group 6"/>
            <p:cNvGrpSpPr/>
            <p:nvPr/>
          </p:nvGrpSpPr>
          <p:grpSpPr>
            <a:xfrm rot="0">
              <a:off x="2343" y="5347"/>
              <a:ext cx="908" cy="1298"/>
              <a:chOff x="4876" y="2840"/>
              <a:chExt cx="363" cy="519"/>
            </a:xfrm>
          </p:grpSpPr>
          <p:sp>
            <p:nvSpPr>
              <p:cNvPr id="117"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18"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119" name="文本框 118"/>
            <p:cNvSpPr txBox="1"/>
            <p:nvPr/>
          </p:nvSpPr>
          <p:spPr>
            <a:xfrm>
              <a:off x="3002" y="5533"/>
              <a:ext cx="1482" cy="822"/>
            </a:xfrm>
            <a:prstGeom prst="rect">
              <a:avLst/>
            </a:prstGeom>
            <a:noFill/>
          </p:spPr>
          <p:txBody>
            <a:bodyPr wrap="none" rtlCol="0">
              <a:spAutoFit/>
            </a:bodyPr>
            <a:p>
              <a:r>
                <a:rPr lang="en-US" altLang="zh-CN" sz="2800">
                  <a:latin typeface="Arial" panose="020B0604020202020204" pitchFamily="34" charset="0"/>
                  <a:cs typeface="Arial" panose="020B0604020202020204" pitchFamily="34" charset="0"/>
                </a:rPr>
                <a:t> ×  3</a:t>
              </a:r>
              <a:endParaRPr lang="en-US" altLang="zh-CN" sz="2800">
                <a:latin typeface="Arial" panose="020B0604020202020204" pitchFamily="34" charset="0"/>
                <a:cs typeface="Arial" panose="020B0604020202020204" pitchFamily="34" charset="0"/>
              </a:endParaRPr>
            </a:p>
          </p:txBody>
        </p:sp>
      </p:grpSp>
      <p:grpSp>
        <p:nvGrpSpPr>
          <p:cNvPr id="120" name="组合 119"/>
          <p:cNvGrpSpPr/>
          <p:nvPr/>
        </p:nvGrpSpPr>
        <p:grpSpPr>
          <a:xfrm>
            <a:off x="5757545" y="4369435"/>
            <a:ext cx="1863725" cy="824230"/>
            <a:chOff x="12765" y="3265"/>
            <a:chExt cx="2935" cy="1298"/>
          </a:xfrm>
        </p:grpSpPr>
        <p:sp>
          <p:nvSpPr>
            <p:cNvPr id="121" name="文本框 120"/>
            <p:cNvSpPr txBox="1"/>
            <p:nvPr/>
          </p:nvSpPr>
          <p:spPr>
            <a:xfrm>
              <a:off x="12765" y="3446"/>
              <a:ext cx="771" cy="822"/>
            </a:xfrm>
            <a:prstGeom prst="rect">
              <a:avLst/>
            </a:prstGeom>
            <a:noFill/>
          </p:spPr>
          <p:txBody>
            <a:bodyPr wrap="none" rtlCol="0">
              <a:spAutoFit/>
            </a:bodyPr>
            <a:p>
              <a:r>
                <a:rPr lang="en-US" altLang="zh-CN" sz="2800"/>
                <a:t>= </a:t>
              </a:r>
              <a:endParaRPr lang="en-US" altLang="zh-CN" sz="2800"/>
            </a:p>
          </p:txBody>
        </p:sp>
        <p:grpSp>
          <p:nvGrpSpPr>
            <p:cNvPr id="122" name="Group 6"/>
            <p:cNvGrpSpPr/>
            <p:nvPr/>
          </p:nvGrpSpPr>
          <p:grpSpPr>
            <a:xfrm>
              <a:off x="13532" y="3265"/>
              <a:ext cx="2168" cy="1298"/>
              <a:chOff x="4876" y="2840"/>
              <a:chExt cx="867" cy="519"/>
            </a:xfrm>
          </p:grpSpPr>
          <p:sp>
            <p:nvSpPr>
              <p:cNvPr id="123" name="Text Box 7"/>
              <p:cNvSpPr txBox="1"/>
              <p:nvPr/>
            </p:nvSpPr>
            <p:spPr>
              <a:xfrm>
                <a:off x="4876" y="2840"/>
                <a:ext cx="86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  </a:t>
                </a:r>
                <a:r>
                  <a:rPr lang="en-US" altLang="zh-CN" sz="2800">
                    <a:latin typeface="Arial" panose="020B0604020202020204" pitchFamily="34" charset="0"/>
                    <a:cs typeface="Arial" panose="020B0604020202020204" pitchFamily="34" charset="0"/>
                    <a:sym typeface="+mn-ea"/>
                  </a:rPr>
                  <a:t>×  3</a:t>
                </a:r>
                <a:endParaRPr lang="en-US" altLang="zh-CN" sz="2800">
                  <a:latin typeface="Arial" panose="020B0604020202020204" pitchFamily="34" charset="0"/>
                  <a:cs typeface="Arial" panose="020B0604020202020204" pitchFamily="34" charset="0"/>
                </a:endParaRPr>
              </a:p>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p:txBody>
          </p:sp>
          <p:sp>
            <p:nvSpPr>
              <p:cNvPr id="124" name="Line 8"/>
              <p:cNvSpPr/>
              <p:nvPr/>
            </p:nvSpPr>
            <p:spPr>
              <a:xfrm>
                <a:off x="4972" y="3070"/>
                <a:ext cx="680" cy="0"/>
              </a:xfrm>
              <a:prstGeom prst="line">
                <a:avLst/>
              </a:prstGeom>
              <a:ln w="19050" cap="flat" cmpd="sng">
                <a:solidFill>
                  <a:schemeClr val="tx1"/>
                </a:solidFill>
                <a:prstDash val="solid"/>
                <a:headEnd type="none" w="med" len="med"/>
                <a:tailEnd type="none" w="med" len="med"/>
              </a:ln>
            </p:spPr>
          </p:sp>
        </p:grpSp>
      </p:grpSp>
      <p:grpSp>
        <p:nvGrpSpPr>
          <p:cNvPr id="125" name="组合 124"/>
          <p:cNvGrpSpPr/>
          <p:nvPr/>
        </p:nvGrpSpPr>
        <p:grpSpPr>
          <a:xfrm>
            <a:off x="7634605" y="4370705"/>
            <a:ext cx="1087755" cy="824230"/>
            <a:chOff x="10767" y="4514"/>
            <a:chExt cx="1713" cy="1298"/>
          </a:xfrm>
        </p:grpSpPr>
        <p:sp>
          <p:nvSpPr>
            <p:cNvPr id="126" name="文本框 125"/>
            <p:cNvSpPr txBox="1"/>
            <p:nvPr/>
          </p:nvSpPr>
          <p:spPr>
            <a:xfrm>
              <a:off x="10767" y="4695"/>
              <a:ext cx="615" cy="822"/>
            </a:xfrm>
            <a:prstGeom prst="rect">
              <a:avLst/>
            </a:prstGeom>
            <a:noFill/>
          </p:spPr>
          <p:txBody>
            <a:bodyPr wrap="none" rtlCol="0">
              <a:spAutoFit/>
            </a:bodyPr>
            <a:p>
              <a:r>
                <a:rPr lang="en-US" altLang="zh-CN" sz="2800"/>
                <a:t>=</a:t>
              </a:r>
              <a:endParaRPr lang="en-US" altLang="zh-CN" sz="2800"/>
            </a:p>
          </p:txBody>
        </p:sp>
        <p:grpSp>
          <p:nvGrpSpPr>
            <p:cNvPr id="127" name="Group 6"/>
            <p:cNvGrpSpPr/>
            <p:nvPr/>
          </p:nvGrpSpPr>
          <p:grpSpPr>
            <a:xfrm>
              <a:off x="11472" y="4514"/>
              <a:ext cx="1008" cy="1298"/>
              <a:chOff x="4836" y="2840"/>
              <a:chExt cx="403" cy="519"/>
            </a:xfrm>
          </p:grpSpPr>
          <p:sp>
            <p:nvSpPr>
              <p:cNvPr id="12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129" name="Line 8"/>
              <p:cNvSpPr/>
              <p:nvPr/>
            </p:nvSpPr>
            <p:spPr>
              <a:xfrm>
                <a:off x="4836" y="3070"/>
                <a:ext cx="272" cy="0"/>
              </a:xfrm>
              <a:prstGeom prst="line">
                <a:avLst/>
              </a:prstGeom>
              <a:ln w="19050" cap="flat" cmpd="sng">
                <a:solidFill>
                  <a:schemeClr val="tx1"/>
                </a:solidFill>
                <a:prstDash val="solid"/>
                <a:headEnd type="none" w="med" len="med"/>
                <a:tailEnd type="none" w="med" len="med"/>
              </a:ln>
            </p:spPr>
          </p:sp>
        </p:grpSp>
      </p:grpSp>
      <p:sp>
        <p:nvSpPr>
          <p:cNvPr id="130" name="圆角矩形 129"/>
          <p:cNvSpPr/>
          <p:nvPr/>
        </p:nvSpPr>
        <p:spPr>
          <a:xfrm>
            <a:off x="2559685" y="2416175"/>
            <a:ext cx="4459605" cy="1111885"/>
          </a:xfrm>
          <a:prstGeom prst="roundRect">
            <a:avLst/>
          </a:prstGeom>
          <a:noFill/>
          <a:ln w="44450" cmpd="sng">
            <a:solidFill>
              <a:schemeClr val="accent5">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3" name="文本框 132"/>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98"/>
                                        </p:tgtEl>
                                        <p:attrNameLst>
                                          <p:attrName>style.visibility</p:attrName>
                                        </p:attrNameLst>
                                      </p:cBhvr>
                                      <p:to>
                                        <p:strVal val="visible"/>
                                      </p:to>
                                    </p:set>
                                    <p:anim from="(-#ppt_w/2)" to="(#ppt_x)" calcmode="lin" valueType="num">
                                      <p:cBhvr>
                                        <p:cTn id="7" dur="600" fill="hold">
                                          <p:stCondLst>
                                            <p:cond delay="0"/>
                                          </p:stCondLst>
                                        </p:cTn>
                                        <p:tgtEl>
                                          <p:spTgt spid="98"/>
                                        </p:tgtEl>
                                        <p:attrNameLst>
                                          <p:attrName>ppt_x</p:attrName>
                                        </p:attrNameLst>
                                      </p:cBhvr>
                                    </p:anim>
                                    <p:anim from="0" to="-1.0" calcmode="lin" valueType="num">
                                      <p:cBhvr>
                                        <p:cTn id="8" dur="200" decel="50000" autoRev="1" fill="hold">
                                          <p:stCondLst>
                                            <p:cond delay="600"/>
                                          </p:stCondLst>
                                        </p:cTn>
                                        <p:tgtEl>
                                          <p:spTgt spid="98"/>
                                        </p:tgtEl>
                                        <p:attrNameLst>
                                          <p:attrName>xshear</p:attrName>
                                        </p:attrNameLst>
                                      </p:cBhvr>
                                    </p:anim>
                                    <p:animScale>
                                      <p:cBhvr>
                                        <p:cTn id="9" dur="200" decel="100000" autoRev="1" fill="hold">
                                          <p:stCondLst>
                                            <p:cond delay="600"/>
                                          </p:stCondLst>
                                        </p:cTn>
                                        <p:tgtEl>
                                          <p:spTgt spid="98"/>
                                        </p:tgtEl>
                                      </p:cBhvr>
                                      <p:from x="100000" y="100000"/>
                                      <p:to x="80000" y="100000"/>
                                    </p:animScale>
                                    <p:anim by="(#ppt_h/3+#ppt_w*0.1)" calcmode="lin" valueType="num">
                                      <p:cBhvr additive="sum">
                                        <p:cTn id="10" dur="200" decel="100000" autoRev="1" fill="hold">
                                          <p:stCondLst>
                                            <p:cond delay="600"/>
                                          </p:stCondLst>
                                        </p:cTn>
                                        <p:tgtEl>
                                          <p:spTgt spid="98"/>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1" nodeType="clickEffect">
                                  <p:stCondLst>
                                    <p:cond delay="0"/>
                                  </p:stCondLst>
                                  <p:childTnLst>
                                    <p:set>
                                      <p:cBhvr>
                                        <p:cTn id="19" dur="1" fill="hold">
                                          <p:stCondLst>
                                            <p:cond delay="0"/>
                                          </p:stCondLst>
                                        </p:cTn>
                                        <p:tgtEl>
                                          <p:spTgt spid="114"/>
                                        </p:tgtEl>
                                        <p:attrNameLst>
                                          <p:attrName>style.visibility</p:attrName>
                                        </p:attrNameLst>
                                      </p:cBhvr>
                                      <p:to>
                                        <p:strVal val="visible"/>
                                      </p:to>
                                    </p:set>
                                    <p:anim calcmode="lin" valueType="num">
                                      <p:cBhvr additive="base">
                                        <p:cTn id="20" dur="500" fill="hold"/>
                                        <p:tgtEl>
                                          <p:spTgt spid="114"/>
                                        </p:tgtEl>
                                        <p:attrNameLst>
                                          <p:attrName>ppt_x</p:attrName>
                                        </p:attrNameLst>
                                      </p:cBhvr>
                                      <p:tavLst>
                                        <p:tav tm="0">
                                          <p:val>
                                            <p:strVal val="#ppt_x"/>
                                          </p:val>
                                        </p:tav>
                                        <p:tav tm="100000">
                                          <p:val>
                                            <p:strVal val="#ppt_x"/>
                                          </p:val>
                                        </p:tav>
                                      </p:tavLst>
                                    </p:anim>
                                    <p:anim calcmode="lin" valueType="num">
                                      <p:cBhvr additive="base">
                                        <p:cTn id="21"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32"/>
                                        </p:tgtEl>
                                        <p:attrNameLst>
                                          <p:attrName>style.visibility</p:attrName>
                                        </p:attrNameLst>
                                      </p:cBhvr>
                                      <p:to>
                                        <p:strVal val="visible"/>
                                      </p:to>
                                    </p:set>
                                    <p:animEffect transition="in" filter="wipe(left)">
                                      <p:cBhvr>
                                        <p:cTn id="26" dur="500"/>
                                        <p:tgtEl>
                                          <p:spTgt spid="13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wipe(left)">
                                      <p:cBhvr>
                                        <p:cTn id="36" dur="500"/>
                                        <p:tgtEl>
                                          <p:spTgt spid="6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wipe(left)">
                                      <p:cBhvr>
                                        <p:cTn id="46" dur="500"/>
                                        <p:tgtEl>
                                          <p:spTgt spid="79"/>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000" fill="hold">
                                          <p:stCondLst>
                                            <p:cond delay="0"/>
                                          </p:stCondLst>
                                        </p:cTn>
                                        <p:tgtEl>
                                          <p:spTgt spid="130"/>
                                        </p:tgtEl>
                                        <p:attrNameLst>
                                          <p:attrName>style.visibility</p:attrName>
                                        </p:attrNameLst>
                                      </p:cBhvr>
                                      <p:to>
                                        <p:strVal val="visible"/>
                                      </p:to>
                                    </p:set>
                                    <p:animEffect transition="in" filter="wheel(1)">
                                      <p:cBhvr>
                                        <p:cTn id="51" dur="1000"/>
                                        <p:tgtEl>
                                          <p:spTgt spid="13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15"/>
                                        </p:tgtEl>
                                        <p:attrNameLst>
                                          <p:attrName>style.visibility</p:attrName>
                                        </p:attrNameLst>
                                      </p:cBhvr>
                                      <p:to>
                                        <p:strVal val="visible"/>
                                      </p:to>
                                    </p:set>
                                    <p:animEffect transition="in" filter="wipe(left)">
                                      <p:cBhvr>
                                        <p:cTn id="56" dur="500"/>
                                        <p:tgtEl>
                                          <p:spTgt spid="115"/>
                                        </p:tgtEl>
                                      </p:cBhvr>
                                    </p:animEffect>
                                  </p:childTnLst>
                                </p:cTn>
                              </p:par>
                            </p:childTnLst>
                          </p:cTn>
                        </p:par>
                        <p:par>
                          <p:cTn id="57" fill="hold">
                            <p:stCondLst>
                              <p:cond delay="500"/>
                            </p:stCondLst>
                            <p:childTnLst>
                              <p:par>
                                <p:cTn id="58" presetID="22" presetClass="entr" presetSubtype="8" fill="hold" nodeType="afterEffect">
                                  <p:stCondLst>
                                    <p:cond delay="0"/>
                                  </p:stCondLst>
                                  <p:childTnLst>
                                    <p:set>
                                      <p:cBhvr>
                                        <p:cTn id="59" dur="1" fill="hold">
                                          <p:stCondLst>
                                            <p:cond delay="0"/>
                                          </p:stCondLst>
                                        </p:cTn>
                                        <p:tgtEl>
                                          <p:spTgt spid="120"/>
                                        </p:tgtEl>
                                        <p:attrNameLst>
                                          <p:attrName>style.visibility</p:attrName>
                                        </p:attrNameLst>
                                      </p:cBhvr>
                                      <p:to>
                                        <p:strVal val="visible"/>
                                      </p:to>
                                    </p:set>
                                    <p:animEffect transition="in" filter="wipe(left)">
                                      <p:cBhvr>
                                        <p:cTn id="60" dur="500"/>
                                        <p:tgtEl>
                                          <p:spTgt spid="120"/>
                                        </p:tgtEl>
                                      </p:cBhvr>
                                    </p:animEffect>
                                  </p:childTnLst>
                                </p:cTn>
                              </p:par>
                            </p:childTnLst>
                          </p:cTn>
                        </p:par>
                        <p:par>
                          <p:cTn id="61" fill="hold">
                            <p:stCondLst>
                              <p:cond delay="1000"/>
                            </p:stCondLst>
                            <p:childTnLst>
                              <p:par>
                                <p:cTn id="62" presetID="22" presetClass="entr" presetSubtype="8" fill="hold" nodeType="afterEffect">
                                  <p:stCondLst>
                                    <p:cond delay="0"/>
                                  </p:stCondLst>
                                  <p:childTnLst>
                                    <p:set>
                                      <p:cBhvr>
                                        <p:cTn id="63" dur="1" fill="hold">
                                          <p:stCondLst>
                                            <p:cond delay="0"/>
                                          </p:stCondLst>
                                        </p:cTn>
                                        <p:tgtEl>
                                          <p:spTgt spid="125"/>
                                        </p:tgtEl>
                                        <p:attrNameLst>
                                          <p:attrName>style.visibility</p:attrName>
                                        </p:attrNameLst>
                                      </p:cBhvr>
                                      <p:to>
                                        <p:strVal val="visible"/>
                                      </p:to>
                                    </p:set>
                                    <p:animEffect transition="in" filter="wipe(left)">
                                      <p:cBhvr>
                                        <p:cTn id="64"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1" animBg="1"/>
      <p:bldP spid="130" grpId="0" animBg="1"/>
    </p:bldLst>
  </p:timing>
</p:sld>
</file>

<file path=ppt/tags/tag1.xml><?xml version="1.0" encoding="utf-8"?>
<p:tagLst xmlns:p="http://schemas.openxmlformats.org/presentationml/2006/main">
  <p:tag name="KSO_WM_UNIT_PLACING_PICTURE_USER_VIEWPORT" val="{&quot;height&quot;:3807,&quot;width&quot;:3891}"/>
</p:tagLst>
</file>

<file path=ppt/tags/tag2.xml><?xml version="1.0" encoding="utf-8"?>
<p:tagLst xmlns:p="http://schemas.openxmlformats.org/presentationml/2006/main">
  <p:tag name="KSO_WM_UNIT_PLACING_PICTURE_USER_VIEWPORT" val="{&quot;height&quot;:4038,&quot;width&quot;:5220}"/>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1071</Words>
  <Application>WPS 演示</Application>
  <PresentationFormat>宽屏</PresentationFormat>
  <Paragraphs>471</Paragraphs>
  <Slides>18</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18</vt:i4>
      </vt:variant>
    </vt:vector>
  </HeadingPairs>
  <TitlesOfParts>
    <vt:vector size="34" baseType="lpstr">
      <vt:lpstr>Arial</vt:lpstr>
      <vt:lpstr>宋体</vt:lpstr>
      <vt:lpstr>Wingdings</vt:lpstr>
      <vt:lpstr>微软雅黑</vt:lpstr>
      <vt:lpstr>Wingdings</vt:lpstr>
      <vt:lpstr>Times New Roman</vt:lpstr>
      <vt:lpstr>方正书宋简体</vt:lpstr>
      <vt:lpstr>Calibri</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C118FAF62F02431287CAE2C3BDE767E4</vt:lpwstr>
  </property>
</Properties>
</file>