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56" r:id="rId4"/>
    <p:sldId id="283" r:id="rId5"/>
    <p:sldId id="302" r:id="rId6"/>
    <p:sldId id="323" r:id="rId7"/>
    <p:sldId id="324" r:id="rId8"/>
    <p:sldId id="321" r:id="rId9"/>
    <p:sldId id="260" r:id="rId10"/>
    <p:sldId id="259" r:id="rId11"/>
    <p:sldId id="325" r:id="rId12"/>
    <p:sldId id="326" r:id="rId13"/>
    <p:sldId id="327" r:id="rId14"/>
    <p:sldId id="328" r:id="rId15"/>
    <p:sldId id="322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264" r:id="rId24"/>
    <p:sldId id="265" r:id="rId25"/>
    <p:sldId id="342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00"/>
    <a:srgbClr val="00FF00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66"/>
      </p:cViewPr>
      <p:guideLst>
        <p:guide orient="horz" pos="212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CE37400-4490-4BD0-9038-8F2868913E6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CD2E2B8-9D19-45BD-92AE-E2F94BB2F9E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audio" Target="../media/audio1.wav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51EF956-4F54-4D2A-A6AE-C7E4EFAECACD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407FC7-FBDE-4F73-9D31-C35289BECE0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  <p:sndAc>
      <p:stSnd>
        <p:snd r:embed="rId13" name="coin.wav"/>
      </p:stSnd>
    </p:sndAc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4"/>
          <p:cNvSpPr txBox="1"/>
          <p:nvPr/>
        </p:nvSpPr>
        <p:spPr>
          <a:xfrm>
            <a:off x="1187450" y="1701800"/>
            <a:ext cx="7273925" cy="182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Unit 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Lesson </a:t>
            </a:r>
            <a:r>
              <a:rPr lang="zh-CN" altLang="en-US" sz="60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en-US" altLang="zh-CN" sz="60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How </a:t>
            </a:r>
            <a:r>
              <a:rPr lang="zh-CN" altLang="en-US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any </a:t>
            </a:r>
            <a:r>
              <a:rPr lang="zh-CN" altLang="en-US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Are There</a:t>
            </a:r>
            <a:r>
              <a:rPr lang="en-US" altLang="zh-CN" sz="5400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5400" dirty="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1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417638"/>
            <a:ext cx="7310438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walking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5" name="Picture 3" descr="C:\Users\Administrator\Desktop\49d6c0ff-a1b8-46f7-b9f4-a4412acf76b6.jpg49d6c0ff-a1b8-46f7-b9f4-a4412acf76b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6188" y="1547813"/>
            <a:ext cx="3411537" cy="507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children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playing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417638"/>
            <a:ext cx="5229225" cy="502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WordArt 5"/>
          <p:cNvSpPr>
            <a:spLocks noTextEdit="1"/>
          </p:cNvSpPr>
          <p:nvPr/>
        </p:nvSpPr>
        <p:spPr>
          <a:xfrm>
            <a:off x="684213" y="333375"/>
            <a:ext cx="6551612" cy="3455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Look and say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044575" y="4005263"/>
            <a:ext cx="5327650" cy="14335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... is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... are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fat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7" name="Picture 3" descr="C:\Users\Administrator\Desktop\4d290de23ae846e194b762cb4457e471.jpg4d290de23ae846e194b762cb4457e4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773238"/>
            <a:ext cx="4752975" cy="390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handsome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775" y="1846263"/>
            <a:ext cx="5969000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singing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3" descr="C:\Users\Administrator\Desktop\资源\pictures\人物\154270-12051121424742.jpg154270-120511214247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773238"/>
            <a:ext cx="6046787" cy="403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dancing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5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773238"/>
            <a:ext cx="5970587" cy="438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reading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483" name="Picture 3" descr="C:\Users\Administrator\Desktop\6630-110Q51233159.jpg6630-110Q51233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989138"/>
            <a:ext cx="6046788" cy="4027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4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children</a:t>
            </a:r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4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drawing</a:t>
            </a:r>
            <a:r>
              <a:rPr lang="zh-CN" altLang="zh-CN" sz="4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4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1507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701800"/>
            <a:ext cx="5970587" cy="428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1989138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WordArt 5"/>
          <p:cNvSpPr>
            <a:spLocks noTextEdit="1"/>
          </p:cNvSpPr>
          <p:nvPr/>
        </p:nvSpPr>
        <p:spPr>
          <a:xfrm>
            <a:off x="684213" y="730250"/>
            <a:ext cx="4752975" cy="25193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1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New Words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1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WordArt 5"/>
          <p:cNvSpPr>
            <a:spLocks noTextEdit="1"/>
          </p:cNvSpPr>
          <p:nvPr/>
        </p:nvSpPr>
        <p:spPr>
          <a:xfrm>
            <a:off x="685800" y="333375"/>
            <a:ext cx="7127875" cy="34559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0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dist="38100" dir="2699999" algn="ctr" rotWithShape="0">
                    <a:srgbClr val="000000">
                      <a:alpha val="42998"/>
                    </a:srgbClr>
                  </a:outerShdw>
                </a:effectLst>
                <a:latin typeface="Arial Black" panose="020B0A04020102020204" charset="0"/>
                <a:ea typeface="Arial Black" panose="020B0A04020102020204" charset="0"/>
              </a:rPr>
              <a:t>Let's practice!</a:t>
            </a:r>
            <a:endParaRPr lang="zh-CN" altLang="en-US" sz="60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8100" dir="2699999" algn="ctr" rotWithShape="0">
                  <a:srgbClr val="000000">
                    <a:alpha val="42998"/>
                  </a:srgbClr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044575" y="4005263"/>
            <a:ext cx="5327650" cy="1433512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This ... is ...</a:t>
            </a:r>
            <a:endParaRPr lang="zh-CN" altLang="en-US" sz="4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4400" dirty="0">
                <a:latin typeface="Arial" panose="020B0604020202020204" pitchFamily="34" charset="0"/>
              </a:rPr>
              <a:t>These ... are ...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oin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C:\Users\Administrator\Desktop\资源\pictures\人物\QQ图片20141011202035.jpgQQ图片20141011202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44675"/>
            <a:ext cx="3783012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go swimm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333375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3" name="bomb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539750" y="909638"/>
            <a:ext cx="7424738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applause.wav"/>
      </p:stSnd>
    </p:sndAc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man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5123" name="Picture 3" descr="man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8913"/>
            <a:ext cx="6121400" cy="458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woman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6147" name="Picture 3" descr="woman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60350"/>
            <a:ext cx="5618163" cy="421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279525" y="5229225"/>
            <a:ext cx="4589463" cy="100647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6000" dirty="0">
                <a:latin typeface="Arial" panose="020B0604020202020204" pitchFamily="34" charset="0"/>
              </a:rPr>
              <a:t>child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  <p:pic>
        <p:nvPicPr>
          <p:cNvPr id="7171" name="Picture 3" descr="child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7475"/>
            <a:ext cx="6240462" cy="467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wenhuayongpinyi2_06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5375" y="2133600"/>
            <a:ext cx="5400675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WordArt 3"/>
          <p:cNvSpPr/>
          <p:nvPr/>
        </p:nvSpPr>
        <p:spPr>
          <a:xfrm>
            <a:off x="611188" y="404813"/>
            <a:ext cx="5767387" cy="29702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Learn to say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old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9" name="Picture 3" descr="old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917700"/>
            <a:ext cx="5905500" cy="442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These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men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are </a:t>
            </a:r>
            <a:r>
              <a:rPr lang="zh-CN" altLang="zh-CN" sz="5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young</a:t>
            </a:r>
            <a:r>
              <a:rPr lang="zh-CN" altLang="zh-CN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628775"/>
            <a:ext cx="7826375" cy="5027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breeze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>
          <a:xfrm>
            <a:off x="107950" y="404813"/>
            <a:ext cx="8229600" cy="1143000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woman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is </a:t>
            </a:r>
            <a:r>
              <a:rPr lang="zh-CN" altLang="zh-CN" sz="6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dancing</a:t>
            </a:r>
            <a:r>
              <a:rPr lang="zh-CN" altLang="zh-CN" sz="6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zh-CN" sz="6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Picture 3" descr="C:\Users\Administrator\Desktop\20120627134433_5xGy5.jpg20120627134433_5xGy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547813"/>
            <a:ext cx="3671887" cy="507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oin.wav"/>
      </p:stSnd>
    </p:sndAc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被风吹的女孩">
  <a:themeElements>
    <a:clrScheme name="被风吹的女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被风吹的女孩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被风吹的女孩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被风吹的女孩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被风吹的女孩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WPS 演示</Application>
  <PresentationFormat>全屏显示(4:3)</PresentationFormat>
  <Paragraphs>50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Times New Roman</vt:lpstr>
      <vt:lpstr>Comic Sans MS</vt:lpstr>
      <vt:lpstr>Arial Unicode MS</vt:lpstr>
      <vt:lpstr>Arial Black</vt:lpstr>
      <vt:lpstr>Cambria</vt:lpstr>
      <vt:lpstr>黑体</vt:lpstr>
      <vt:lpstr>Arial</vt:lpstr>
      <vt:lpstr>等线</vt:lpstr>
      <vt:lpstr>被风吹的女孩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This man is old.</vt:lpstr>
      <vt:lpstr>These men are young.</vt:lpstr>
      <vt:lpstr>This woman is dancing.</vt:lpstr>
      <vt:lpstr>These women are singing.</vt:lpstr>
      <vt:lpstr>This child is walking.</vt:lpstr>
      <vt:lpstr>These children are playing.</vt:lpstr>
      <vt:lpstr>PowerPoint 演示文稿</vt:lpstr>
      <vt:lpstr>This man is fat.</vt:lpstr>
      <vt:lpstr>These men are handsome.</vt:lpstr>
      <vt:lpstr>This woman is singing.</vt:lpstr>
      <vt:lpstr>These women are dancing.</vt:lpstr>
      <vt:lpstr>This child is reading.</vt:lpstr>
      <vt:lpstr>These children are drawing.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23</cp:revision>
  <dcterms:created xsi:type="dcterms:W3CDTF">2013-01-25T01:44:00Z</dcterms:created>
  <dcterms:modified xsi:type="dcterms:W3CDTF">2023-09-30T12:03:22Z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3974557C63DB4461BA7952656570ED3B_13</vt:lpwstr>
  </property>
</Properties>
</file>