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Lst>
  <p:notesMasterIdLst>
    <p:notesMasterId r:id="rId5"/>
  </p:notesMasterIdLst>
  <p:handoutMasterIdLst>
    <p:handoutMasterId r:id="rId30"/>
  </p:handoutMasterIdLst>
  <p:sldIdLst>
    <p:sldId id="335" r:id="rId4"/>
    <p:sldId id="293" r:id="rId6"/>
    <p:sldId id="319" r:id="rId7"/>
    <p:sldId id="348" r:id="rId8"/>
    <p:sldId id="341" r:id="rId9"/>
    <p:sldId id="349" r:id="rId10"/>
    <p:sldId id="342" r:id="rId11"/>
    <p:sldId id="343" r:id="rId12"/>
    <p:sldId id="350" r:id="rId13"/>
    <p:sldId id="351" r:id="rId14"/>
    <p:sldId id="345" r:id="rId15"/>
    <p:sldId id="359" r:id="rId16"/>
    <p:sldId id="352" r:id="rId17"/>
    <p:sldId id="344" r:id="rId18"/>
    <p:sldId id="356" r:id="rId19"/>
    <p:sldId id="353" r:id="rId20"/>
    <p:sldId id="360" r:id="rId21"/>
    <p:sldId id="354" r:id="rId22"/>
    <p:sldId id="355" r:id="rId23"/>
    <p:sldId id="346" r:id="rId24"/>
    <p:sldId id="357" r:id="rId25"/>
    <p:sldId id="347" r:id="rId26"/>
    <p:sldId id="358" r:id="rId27"/>
    <p:sldId id="338" r:id="rId28"/>
    <p:sldId id="372" r:id="rId29"/>
  </p:sldIdLst>
  <p:sldSz cx="9144000" cy="5143500"/>
  <p:notesSz cx="6858000" cy="9144000"/>
  <p:custDataLst>
    <p:tags r:id="rId34"/>
  </p:custDataLst>
  <p:defaultTextStyle>
    <a:defPPr>
      <a:defRPr lang="zh-CN"/>
    </a:defPPr>
    <a:lvl1pPr marL="0" indent="0" algn="l" defTabSz="914400" rtl="0" eaLnBrk="0" fontAlgn="base" hangingPunct="0">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6" autoAdjust="0"/>
    <p:restoredTop sz="94660" autoAdjust="0"/>
  </p:normalViewPr>
  <p:slideViewPr>
    <p:cSldViewPr>
      <p:cViewPr varScale="1">
        <p:scale>
          <a:sx n="143" d="100"/>
          <a:sy n="143" d="100"/>
        </p:scale>
        <p:origin x="0" y="0"/>
      </p:cViewPr>
      <p:guideLst/>
    </p:cSldViewPr>
  </p:slideViewPr>
  <p:notesViewPr>
    <p:cSldViewPr>
      <p:cViewPr varScale="1">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4" Type="http://schemas.openxmlformats.org/officeDocument/2006/relationships/tags" Target="tags/tag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页眉占位符 1"/>
          <p:cNvSpPr>
            <a:spLocks noGrp="1"/>
          </p:cNvSpPr>
          <p:nvPr>
            <p:ph type="hdr" sz="quarter" idx="4294967295"/>
          </p:nvPr>
        </p:nvSpPr>
        <p:spPr>
          <a:xfrm>
            <a:off x="0" y="0"/>
            <a:ext cx="2971800" cy="458788"/>
          </a:xfrm>
          <a:prstGeom prst="rect">
            <a:avLst/>
          </a:prstGeom>
        </p:spPr>
        <p:txBody>
          <a:bodyPr lIns="91440" tIns="45720" rIns="91440" bIns="45720" rtlCol="0"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r>
              <a:rPr lang="zh-CN" altLang="en-US" sz="1200"/>
              <a:t>状元成才路</a:t>
            </a:r>
            <a:endParaRPr lang="zh-CN" altLang="en-US" sz="1200"/>
          </a:p>
        </p:txBody>
      </p:sp>
      <p:sp>
        <p:nvSpPr>
          <p:cNvPr id="4099" name="日期占位符 2"/>
          <p:cNvSpPr>
            <a:spLocks noGrp="1"/>
          </p:cNvSpPr>
          <p:nvPr>
            <p:ph type="dt" sz="quarter" idx="9"/>
          </p:nvPr>
        </p:nvSpPr>
        <p:spPr>
          <a:xfrm>
            <a:off x="3884613" y="0"/>
            <a:ext cx="2971800" cy="458788"/>
          </a:xfrm>
          <a:prstGeom prst="rect">
            <a:avLst/>
          </a:prstGeom>
        </p:spPr>
        <p:txBody>
          <a:bodyPr lIns="91440" tIns="45720" rIns="91440" bIns="45720" rtlCol="0" anchor="t" anchorCtr="0"/>
          <a:lstStyle>
            <a:defPPr>
              <a:defRPr lang="zh-CN"/>
            </a:defPPr>
            <a:lvl1pPr marL="0" indent="0" algn="r" defTabSz="914400" rtl="0" eaLnBrk="0" fontAlgn="base" hangingPunct="0">
              <a:lnSpc>
                <a:spcPct val="100000"/>
              </a:lnSpc>
              <a:spcBef>
                <a:spcPct val="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A37738EF-7628-434B-BF40-7A41D1ADD281}" type="datetime1">
              <a:rPr lang="zh-CN" altLang="en-US" sz="1200"/>
            </a:fld>
            <a:endParaRPr lang="zh-CN" altLang="en-US" sz="1200"/>
          </a:p>
        </p:txBody>
      </p:sp>
      <p:sp>
        <p:nvSpPr>
          <p:cNvPr id="4100" name="页脚占位符 3"/>
          <p:cNvSpPr>
            <a:spLocks noGrp="1"/>
          </p:cNvSpPr>
          <p:nvPr>
            <p:ph type="ftr" sz="quarter" idx="19"/>
          </p:nvPr>
        </p:nvSpPr>
        <p:spPr>
          <a:xfrm>
            <a:off x="0" y="8685213"/>
            <a:ext cx="2971800" cy="458788"/>
          </a:xfrm>
          <a:prstGeom prst="rect">
            <a:avLst/>
          </a:prstGeom>
        </p:spPr>
        <p:txBody>
          <a:bodyPr lIns="91440" tIns="45720" rIns="91440" bIns="45720" rtlCol="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1200"/>
              <a:t>状元成才路</a:t>
            </a:r>
            <a:endParaRPr lang="zh-CN" altLang="en-US" sz="1200"/>
          </a:p>
        </p:txBody>
      </p:sp>
      <p:sp>
        <p:nvSpPr>
          <p:cNvPr id="4101" name="灯片编号占位符 4"/>
          <p:cNvSpPr>
            <a:spLocks noGrp="1"/>
          </p:cNvSpPr>
          <p:nvPr>
            <p:ph type="sldNum" sz="quarter" idx="29"/>
          </p:nvPr>
        </p:nvSpPr>
        <p:spPr>
          <a:xfrm>
            <a:off x="3884613" y="8685213"/>
            <a:ext cx="2971800" cy="458788"/>
          </a:xfrm>
          <a:prstGeom prst="rect">
            <a:avLst/>
          </a:prstGeom>
        </p:spPr>
        <p:txBody>
          <a:bodyPr wrap="square" lIns="91440" tIns="45720" rIns="91440" bIns="45720" numCol="1" anchor="b" anchorCtr="0" compatLnSpc="1"/>
          <a:lstStyle>
            <a:defPPr>
              <a:defRPr lang="zh-CN"/>
            </a:defPPr>
            <a:lvl1pPr marL="0" indent="0" algn="r" defTabSz="914400" rtl="0" eaLnBrk="0" fontAlgn="base" hangingPunct="0">
              <a:lnSpc>
                <a:spcPct val="100000"/>
              </a:lnSpc>
              <a:spcBef>
                <a:spcPct val="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0A401E6F-F8E9-41C4-B789-89657441C5E4}" type="slidenum">
              <a:rPr lang="zh-CN" altLang="en-US" sz="1200"/>
            </a:fld>
            <a:endParaRPr lang="zh-CN" altLang="en-US" sz="120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122" name="页眉占位符 1"/>
          <p:cNvSpPr>
            <a:spLocks noGrp="1"/>
          </p:cNvSpPr>
          <p:nvPr>
            <p:ph type="hdr" sz="quarter" idx="4294967295"/>
          </p:nvPr>
        </p:nvSpPr>
        <p:spPr>
          <a:xfrm>
            <a:off x="0" y="0"/>
            <a:ext cx="2971800" cy="458788"/>
          </a:xfrm>
          <a:prstGeom prst="rect">
            <a:avLst/>
          </a:prstGeom>
        </p:spPr>
        <p:txBody>
          <a:bodyPr lIns="91440" tIns="45720" rIns="91440" bIns="45720" rtlCol="0"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r>
              <a:rPr lang="zh-CN" altLang="en-US" sz="1200"/>
              <a:t>状元成才路</a:t>
            </a:r>
            <a:endParaRPr lang="zh-CN" altLang="en-US" sz="1200"/>
          </a:p>
        </p:txBody>
      </p:sp>
      <p:sp>
        <p:nvSpPr>
          <p:cNvPr id="5123" name="日期占位符 2"/>
          <p:cNvSpPr>
            <a:spLocks noGrp="1"/>
          </p:cNvSpPr>
          <p:nvPr>
            <p:ph type="dt" idx="9"/>
          </p:nvPr>
        </p:nvSpPr>
        <p:spPr>
          <a:xfrm>
            <a:off x="3884613" y="0"/>
            <a:ext cx="2971800" cy="458788"/>
          </a:xfrm>
          <a:prstGeom prst="rect">
            <a:avLst/>
          </a:prstGeom>
        </p:spPr>
        <p:txBody>
          <a:bodyPr lIns="91440" tIns="45720" rIns="91440" bIns="45720" rtlCol="0" anchor="t" anchorCtr="0"/>
          <a:lstStyle>
            <a:defPPr>
              <a:defRPr lang="zh-CN"/>
            </a:defPPr>
            <a:lvl1pPr marL="0" indent="0" algn="r" defTabSz="914400" rtl="0" eaLnBrk="0" fontAlgn="base" hangingPunct="0">
              <a:lnSpc>
                <a:spcPct val="100000"/>
              </a:lnSpc>
              <a:spcBef>
                <a:spcPct val="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476A72E3-19AC-48E3-A303-98511C5329E2}" type="datetime1">
              <a:rPr lang="zh-CN" altLang="en-US" sz="1200"/>
            </a:fld>
            <a:endParaRPr lang="zh-CN" altLang="en-US" sz="1200"/>
          </a:p>
        </p:txBody>
      </p:sp>
      <p:sp>
        <p:nvSpPr>
          <p:cNvPr id="5124" name="幻灯片图像占位符 3"/>
          <p:cNvSpPr>
            <a:spLocks noGrp="1" noRot="1" noChangeAspect="1"/>
          </p:cNvSpPr>
          <p:nvPr>
            <p:ph type="sldImg" idx="19"/>
          </p:nvPr>
        </p:nvSpPr>
        <p:spPr>
          <a:xfrm>
            <a:off x="685800" y="1143000"/>
            <a:ext cx="5486400" cy="3086100"/>
          </a:xfrm>
          <a:prstGeom prst="rect">
            <a:avLst/>
          </a:prstGeom>
          <a:noFill/>
          <a:ln w="12700">
            <a:solidFill>
              <a:prstClr val="black"/>
            </a:solidFill>
          </a:ln>
        </p:spPr>
      </p:sp>
      <p:sp>
        <p:nvSpPr>
          <p:cNvPr id="5125" name="备注占位符 4"/>
          <p:cNvSpPr>
            <a:spLocks noGrp="1"/>
          </p:cNvSpPr>
          <p:nvPr>
            <p:ph type="body" sz="quarter" idx="29"/>
          </p:nvPr>
        </p:nvSpPr>
        <p:spPr>
          <a:xfrm>
            <a:off x="685800" y="4400550"/>
            <a:ext cx="5486400" cy="3600450"/>
          </a:xfrm>
          <a:prstGeom prst="rect">
            <a:avLst/>
          </a:prstGeom>
        </p:spPr>
        <p:txBody>
          <a:bodyPr lIns="91440" tIns="45720" rIns="91440" bIns="45720" rtlCol="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marL="0" lvl="0" indent="0" defTabSz="914400"/>
            <a:r>
              <a:t>编辑母版文本样式</a:t>
            </a:r>
          </a:p>
          <a:p>
            <a:pPr marL="457200" lvl="1" indent="0" defTabSz="914400"/>
            <a:r>
              <a:t>第二级</a:t>
            </a:r>
          </a:p>
          <a:p>
            <a:pPr marL="914400" lvl="2" indent="0" defTabSz="914400"/>
            <a:r>
              <a:t>第三级</a:t>
            </a:r>
          </a:p>
          <a:p>
            <a:pPr marL="1371600" lvl="3" indent="0" defTabSz="914400"/>
            <a:r>
              <a:t>第四级</a:t>
            </a:r>
          </a:p>
          <a:p>
            <a:pPr marL="1828800" lvl="4" indent="0" defTabSz="914400"/>
            <a:r>
              <a:t>第五级</a:t>
            </a:r>
          </a:p>
        </p:txBody>
      </p:sp>
      <p:sp>
        <p:nvSpPr>
          <p:cNvPr id="5126" name="页脚占位符 5"/>
          <p:cNvSpPr>
            <a:spLocks noGrp="1"/>
          </p:cNvSpPr>
          <p:nvPr>
            <p:ph type="ftr" sz="quarter" idx="39"/>
          </p:nvPr>
        </p:nvSpPr>
        <p:spPr>
          <a:xfrm>
            <a:off x="0" y="8685213"/>
            <a:ext cx="2971800" cy="458788"/>
          </a:xfrm>
          <a:prstGeom prst="rect">
            <a:avLst/>
          </a:prstGeom>
        </p:spPr>
        <p:txBody>
          <a:bodyPr lIns="91440" tIns="45720" rIns="91440" bIns="45720" rtlCol="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1200"/>
              <a:t>状元成才路</a:t>
            </a:r>
            <a:endParaRPr lang="zh-CN" altLang="en-US" sz="1200"/>
          </a:p>
        </p:txBody>
      </p:sp>
      <p:sp>
        <p:nvSpPr>
          <p:cNvPr id="5127" name="灯片编号占位符 6"/>
          <p:cNvSpPr>
            <a:spLocks noGrp="1"/>
          </p:cNvSpPr>
          <p:nvPr>
            <p:ph type="sldNum" sz="quarter" idx="49"/>
          </p:nvPr>
        </p:nvSpPr>
        <p:spPr>
          <a:xfrm>
            <a:off x="3884613" y="8685213"/>
            <a:ext cx="2971800" cy="458788"/>
          </a:xfrm>
          <a:prstGeom prst="rect">
            <a:avLst/>
          </a:prstGeom>
        </p:spPr>
        <p:txBody>
          <a:bodyPr wrap="square" lIns="91440" tIns="45720" rIns="91440" bIns="45720" numCol="1" anchor="b" anchorCtr="0" compatLnSpc="1"/>
          <a:lstStyle>
            <a:defPPr>
              <a:defRPr lang="zh-CN"/>
            </a:defPPr>
            <a:lvl1pPr marL="0" indent="0" algn="r" defTabSz="914400" rtl="0" eaLnBrk="0" fontAlgn="base" hangingPunct="0">
              <a:lnSpc>
                <a:spcPct val="100000"/>
              </a:lnSpc>
              <a:spcBef>
                <a:spcPct val="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0286874A-D03B-49F9-A987-F3B476325356}" type="slidenum">
              <a:rPr lang="zh-CN" altLang="en-US" sz="1200"/>
            </a:fld>
            <a:endParaRPr lang="zh-CN" altLang="en-US" sz="1200"/>
          </a:p>
        </p:txBody>
      </p:sp>
    </p:spTree>
  </p:cSld>
  <p:clrMap bg1="lt1" tx1="dk1" bg2="lt2" tx2="dk2" accent1="accent1" accent2="accent2" accent3="accent3" accent4="accent4" accent5="accent5" accent6="accent6" hlink="hlink" folHlink="folHlink"/>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幻灯片图像占位符 1"/>
          <p:cNvSpPr>
            <a:spLocks noGrp="1" noRot="1" noChangeAspect="1" noTextEdit="1"/>
          </p:cNvSpPr>
          <p:nvPr>
            <p:ph type="sldImg" idx="4294967295"/>
          </p:nvPr>
        </p:nvSpPr>
        <p:spPr>
          <a:xfrm>
            <a:off x="685800" y="1143000"/>
            <a:ext cx="5486400" cy="3086100"/>
          </a:xfrm>
          <a:prstGeom prst="rect">
            <a:avLst/>
          </a:prstGeom>
          <a:noFill/>
          <a:ln w="12700">
            <a:solidFill>
              <a:prstClr val="black"/>
            </a:solidFill>
            <a:miter lim="800000"/>
          </a:ln>
        </p:spPr>
      </p:sp>
      <p:sp>
        <p:nvSpPr>
          <p:cNvPr id="7170" name="备注占位符 2"/>
          <p:cNvSpPr>
            <a:spLocks noGrp="1"/>
          </p:cNvSpPr>
          <p:nvPr>
            <p:ph type="body" idx="4294967295"/>
          </p:nvPr>
        </p:nvSpPr>
        <p:spPr>
          <a:xfrm>
            <a:off x="685800" y="4400550"/>
            <a:ext cx="5486400" cy="3600450"/>
          </a:xfrm>
          <a:prstGeom prst="rect">
            <a:avLst/>
          </a:prstGeom>
          <a:noFill/>
          <a:ln>
            <a:noFill/>
            <a:miter lim="800000"/>
          </a:ln>
        </p:spPr>
        <p:txBody>
          <a:bodyPr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lvl="0"/>
            <a:endParaRPr lang="zh-CN" altLang="en-US"/>
          </a:p>
        </p:txBody>
      </p:sp>
      <p:sp>
        <p:nvSpPr>
          <p:cNvPr id="7171" name="页眉占位符 3"/>
          <p:cNvSpPr txBox="1">
            <a:spLocks noGrp="1"/>
          </p:cNvSpPr>
          <p:nvPr>
            <p:ph type="hdr" idx="4294967295"/>
          </p:nvPr>
        </p:nvSpPr>
        <p:spPr>
          <a:xfrm>
            <a:off x="0" y="0"/>
            <a:ext cx="2971800" cy="458788"/>
          </a:xfrm>
          <a:prstGeom prst="rect">
            <a:avLst/>
          </a:prstGeom>
          <a:noFill/>
          <a:ln>
            <a:noFill/>
            <a:miter lim="800000"/>
          </a:ln>
        </p:spPr>
        <p:txBody>
          <a:bodyPr lIns="91440" tIns="45720" rIns="91440" bIns="45720" anchor="t"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
        <p:nvSpPr>
          <p:cNvPr id="7172" name="页脚占位符 4"/>
          <p:cNvSpPr txBox="1">
            <a:spLocks noGrp="1"/>
          </p:cNvSpPr>
          <p:nvPr>
            <p:ph type="ftr"/>
          </p:nvPr>
        </p:nvSpPr>
        <p:spPr>
          <a:xfrm>
            <a:off x="0" y="8685213"/>
            <a:ext cx="2971800" cy="458787"/>
          </a:xfrm>
          <a:prstGeom prst="rect">
            <a:avLst/>
          </a:prstGeom>
          <a:noFill/>
          <a:ln>
            <a:noFill/>
            <a:miter lim="800000"/>
          </a:ln>
        </p:spPr>
        <p:txBody>
          <a:bodyPr lIns="91440" tIns="45720" rIns="91440" bIns="4572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幻灯片图像占位符 1"/>
          <p:cNvSpPr>
            <a:spLocks noGrp="1" noRot="1" noChangeAspect="1" noTextEdit="1"/>
          </p:cNvSpPr>
          <p:nvPr>
            <p:ph type="sldImg" idx="4294967295"/>
          </p:nvPr>
        </p:nvSpPr>
        <p:spPr>
          <a:xfrm>
            <a:off x="685800" y="1143000"/>
            <a:ext cx="5486400" cy="3086100"/>
          </a:xfrm>
          <a:prstGeom prst="rect">
            <a:avLst/>
          </a:prstGeom>
          <a:noFill/>
          <a:ln w="12700">
            <a:solidFill>
              <a:prstClr val="black"/>
            </a:solidFill>
            <a:miter lim="800000"/>
          </a:ln>
        </p:spPr>
      </p:sp>
      <p:sp>
        <p:nvSpPr>
          <p:cNvPr id="25602" name="备注占位符 2"/>
          <p:cNvSpPr>
            <a:spLocks noGrp="1"/>
          </p:cNvSpPr>
          <p:nvPr>
            <p:ph type="body" idx="4294967295"/>
          </p:nvPr>
        </p:nvSpPr>
        <p:spPr>
          <a:xfrm>
            <a:off x="685800" y="4400550"/>
            <a:ext cx="5486400" cy="3600450"/>
          </a:xfrm>
          <a:prstGeom prst="rect">
            <a:avLst/>
          </a:prstGeom>
          <a:noFill/>
          <a:ln>
            <a:noFill/>
            <a:miter lim="800000"/>
          </a:ln>
        </p:spPr>
        <p:txBody>
          <a:bodyPr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lvl="0"/>
            <a:endParaRPr lang="zh-CN" altLang="en-US"/>
          </a:p>
        </p:txBody>
      </p:sp>
      <p:sp>
        <p:nvSpPr>
          <p:cNvPr id="25603" name="页眉占位符 3"/>
          <p:cNvSpPr txBox="1">
            <a:spLocks noGrp="1"/>
          </p:cNvSpPr>
          <p:nvPr>
            <p:ph type="hdr" idx="4294967295"/>
          </p:nvPr>
        </p:nvSpPr>
        <p:spPr>
          <a:xfrm>
            <a:off x="0" y="0"/>
            <a:ext cx="2971800" cy="458788"/>
          </a:xfrm>
          <a:prstGeom prst="rect">
            <a:avLst/>
          </a:prstGeom>
          <a:noFill/>
          <a:ln>
            <a:noFill/>
            <a:miter lim="800000"/>
          </a:ln>
        </p:spPr>
        <p:txBody>
          <a:bodyPr lIns="91440" tIns="45720" rIns="91440" bIns="45720" anchor="t"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
        <p:nvSpPr>
          <p:cNvPr id="25604" name="页脚占位符 4"/>
          <p:cNvSpPr txBox="1">
            <a:spLocks noGrp="1"/>
          </p:cNvSpPr>
          <p:nvPr>
            <p:ph type="ftr"/>
          </p:nvPr>
        </p:nvSpPr>
        <p:spPr>
          <a:xfrm>
            <a:off x="0" y="8685213"/>
            <a:ext cx="2971800" cy="458787"/>
          </a:xfrm>
          <a:prstGeom prst="rect">
            <a:avLst/>
          </a:prstGeom>
          <a:noFill/>
          <a:ln>
            <a:noFill/>
            <a:miter lim="800000"/>
          </a:ln>
        </p:spPr>
        <p:txBody>
          <a:bodyPr lIns="91440" tIns="45720" rIns="91440" bIns="4572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幻灯片图像占位符 1"/>
          <p:cNvSpPr>
            <a:spLocks noGrp="1" noRot="1" noChangeAspect="1" noTextEdit="1"/>
          </p:cNvSpPr>
          <p:nvPr>
            <p:ph type="sldImg" idx="4294967295"/>
          </p:nvPr>
        </p:nvSpPr>
        <p:spPr>
          <a:xfrm>
            <a:off x="685800" y="1143000"/>
            <a:ext cx="5486400" cy="3086100"/>
          </a:xfrm>
          <a:prstGeom prst="rect">
            <a:avLst/>
          </a:prstGeom>
          <a:noFill/>
          <a:ln w="12700">
            <a:solidFill>
              <a:prstClr val="black"/>
            </a:solidFill>
            <a:miter lim="800000"/>
          </a:ln>
        </p:spPr>
      </p:sp>
      <p:sp>
        <p:nvSpPr>
          <p:cNvPr id="27650" name="备注占位符 2"/>
          <p:cNvSpPr>
            <a:spLocks noGrp="1"/>
          </p:cNvSpPr>
          <p:nvPr>
            <p:ph type="body" idx="4294967295"/>
          </p:nvPr>
        </p:nvSpPr>
        <p:spPr>
          <a:xfrm>
            <a:off x="685800" y="4400550"/>
            <a:ext cx="5486400" cy="3600450"/>
          </a:xfrm>
          <a:prstGeom prst="rect">
            <a:avLst/>
          </a:prstGeom>
          <a:noFill/>
          <a:ln>
            <a:noFill/>
            <a:miter lim="800000"/>
          </a:ln>
        </p:spPr>
        <p:txBody>
          <a:bodyPr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lvl="0"/>
            <a:endParaRPr lang="zh-CN" altLang="en-US"/>
          </a:p>
        </p:txBody>
      </p:sp>
      <p:sp>
        <p:nvSpPr>
          <p:cNvPr id="27651" name="页眉占位符 3"/>
          <p:cNvSpPr txBox="1">
            <a:spLocks noGrp="1"/>
          </p:cNvSpPr>
          <p:nvPr>
            <p:ph type="hdr" idx="4294967295"/>
          </p:nvPr>
        </p:nvSpPr>
        <p:spPr>
          <a:xfrm>
            <a:off x="0" y="0"/>
            <a:ext cx="2971800" cy="458788"/>
          </a:xfrm>
          <a:prstGeom prst="rect">
            <a:avLst/>
          </a:prstGeom>
          <a:noFill/>
          <a:ln>
            <a:noFill/>
            <a:miter lim="800000"/>
          </a:ln>
        </p:spPr>
        <p:txBody>
          <a:bodyPr lIns="91440" tIns="45720" rIns="91440" bIns="45720" anchor="t"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
        <p:nvSpPr>
          <p:cNvPr id="27652" name="页脚占位符 4"/>
          <p:cNvSpPr txBox="1">
            <a:spLocks noGrp="1"/>
          </p:cNvSpPr>
          <p:nvPr>
            <p:ph type="ftr"/>
          </p:nvPr>
        </p:nvSpPr>
        <p:spPr>
          <a:xfrm>
            <a:off x="0" y="8685213"/>
            <a:ext cx="2971800" cy="458787"/>
          </a:xfrm>
          <a:prstGeom prst="rect">
            <a:avLst/>
          </a:prstGeom>
          <a:noFill/>
          <a:ln>
            <a:noFill/>
            <a:miter lim="800000"/>
          </a:ln>
        </p:spPr>
        <p:txBody>
          <a:bodyPr lIns="91440" tIns="45720" rIns="91440" bIns="4572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幻灯片图像占位符 1"/>
          <p:cNvSpPr>
            <a:spLocks noGrp="1" noRot="1" noChangeAspect="1" noTextEdit="1"/>
          </p:cNvSpPr>
          <p:nvPr>
            <p:ph type="sldImg" idx="4294967295"/>
          </p:nvPr>
        </p:nvSpPr>
        <p:spPr>
          <a:xfrm>
            <a:off x="685800" y="1143000"/>
            <a:ext cx="5486400" cy="3086100"/>
          </a:xfrm>
          <a:prstGeom prst="rect">
            <a:avLst/>
          </a:prstGeom>
          <a:noFill/>
          <a:ln w="12700">
            <a:solidFill>
              <a:prstClr val="black"/>
            </a:solidFill>
            <a:miter lim="800000"/>
          </a:ln>
        </p:spPr>
      </p:sp>
      <p:sp>
        <p:nvSpPr>
          <p:cNvPr id="30722" name="备注占位符 2"/>
          <p:cNvSpPr>
            <a:spLocks noGrp="1"/>
          </p:cNvSpPr>
          <p:nvPr>
            <p:ph type="body" idx="4294967295"/>
          </p:nvPr>
        </p:nvSpPr>
        <p:spPr>
          <a:xfrm>
            <a:off x="685800" y="4400550"/>
            <a:ext cx="5486400" cy="3600450"/>
          </a:xfrm>
          <a:prstGeom prst="rect">
            <a:avLst/>
          </a:prstGeom>
          <a:noFill/>
          <a:ln>
            <a:noFill/>
            <a:miter lim="800000"/>
          </a:ln>
        </p:spPr>
        <p:txBody>
          <a:bodyPr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lvl="0"/>
            <a:endParaRPr lang="zh-CN" altLang="en-US"/>
          </a:p>
        </p:txBody>
      </p:sp>
      <p:sp>
        <p:nvSpPr>
          <p:cNvPr id="30723" name="页眉占位符 3"/>
          <p:cNvSpPr txBox="1">
            <a:spLocks noGrp="1"/>
          </p:cNvSpPr>
          <p:nvPr>
            <p:ph type="hdr" idx="4294967295"/>
          </p:nvPr>
        </p:nvSpPr>
        <p:spPr>
          <a:xfrm>
            <a:off x="0" y="0"/>
            <a:ext cx="2971800" cy="458788"/>
          </a:xfrm>
          <a:prstGeom prst="rect">
            <a:avLst/>
          </a:prstGeom>
          <a:noFill/>
          <a:ln>
            <a:noFill/>
            <a:miter lim="800000"/>
          </a:ln>
        </p:spPr>
        <p:txBody>
          <a:bodyPr lIns="91440" tIns="45720" rIns="91440" bIns="45720" anchor="t"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
        <p:nvSpPr>
          <p:cNvPr id="30724" name="页脚占位符 4"/>
          <p:cNvSpPr txBox="1">
            <a:spLocks noGrp="1"/>
          </p:cNvSpPr>
          <p:nvPr>
            <p:ph type="ftr"/>
          </p:nvPr>
        </p:nvSpPr>
        <p:spPr>
          <a:xfrm>
            <a:off x="0" y="8685213"/>
            <a:ext cx="2971800" cy="458787"/>
          </a:xfrm>
          <a:prstGeom prst="rect">
            <a:avLst/>
          </a:prstGeom>
          <a:noFill/>
          <a:ln>
            <a:noFill/>
            <a:miter lim="800000"/>
          </a:ln>
        </p:spPr>
        <p:txBody>
          <a:bodyPr lIns="91440" tIns="45720" rIns="91440" bIns="4572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幻灯片图像占位符 1"/>
          <p:cNvSpPr>
            <a:spLocks noGrp="1" noRot="1" noChangeAspect="1" noTextEdit="1"/>
          </p:cNvSpPr>
          <p:nvPr>
            <p:ph type="sldImg" idx="4294967295"/>
          </p:nvPr>
        </p:nvSpPr>
        <p:spPr>
          <a:xfrm>
            <a:off x="685800" y="1143000"/>
            <a:ext cx="5486400" cy="3086100"/>
          </a:xfrm>
          <a:prstGeom prst="rect">
            <a:avLst/>
          </a:prstGeom>
          <a:noFill/>
          <a:ln w="12700">
            <a:solidFill>
              <a:prstClr val="black"/>
            </a:solidFill>
            <a:miter lim="800000"/>
          </a:ln>
        </p:spPr>
      </p:sp>
      <p:sp>
        <p:nvSpPr>
          <p:cNvPr id="32770" name="备注占位符 2"/>
          <p:cNvSpPr>
            <a:spLocks noGrp="1"/>
          </p:cNvSpPr>
          <p:nvPr>
            <p:ph type="body" idx="4294967295"/>
          </p:nvPr>
        </p:nvSpPr>
        <p:spPr>
          <a:xfrm>
            <a:off x="685800" y="4400550"/>
            <a:ext cx="5486400" cy="3600450"/>
          </a:xfrm>
          <a:prstGeom prst="rect">
            <a:avLst/>
          </a:prstGeom>
          <a:noFill/>
          <a:ln>
            <a:noFill/>
            <a:miter lim="800000"/>
          </a:ln>
        </p:spPr>
        <p:txBody>
          <a:bodyPr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lvl="0"/>
            <a:endParaRPr lang="zh-CN" altLang="en-US"/>
          </a:p>
        </p:txBody>
      </p:sp>
      <p:sp>
        <p:nvSpPr>
          <p:cNvPr id="32771" name="页眉占位符 3"/>
          <p:cNvSpPr txBox="1">
            <a:spLocks noGrp="1"/>
          </p:cNvSpPr>
          <p:nvPr>
            <p:ph type="hdr" idx="4294967295"/>
          </p:nvPr>
        </p:nvSpPr>
        <p:spPr>
          <a:xfrm>
            <a:off x="0" y="0"/>
            <a:ext cx="2971800" cy="458788"/>
          </a:xfrm>
          <a:prstGeom prst="rect">
            <a:avLst/>
          </a:prstGeom>
          <a:noFill/>
          <a:ln>
            <a:noFill/>
            <a:miter lim="800000"/>
          </a:ln>
        </p:spPr>
        <p:txBody>
          <a:bodyPr lIns="91440" tIns="45720" rIns="91440" bIns="45720" anchor="t"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
        <p:nvSpPr>
          <p:cNvPr id="32772" name="页脚占位符 4"/>
          <p:cNvSpPr txBox="1">
            <a:spLocks noGrp="1"/>
          </p:cNvSpPr>
          <p:nvPr>
            <p:ph type="ftr"/>
          </p:nvPr>
        </p:nvSpPr>
        <p:spPr>
          <a:xfrm>
            <a:off x="0" y="8685213"/>
            <a:ext cx="2971800" cy="458787"/>
          </a:xfrm>
          <a:prstGeom prst="rect">
            <a:avLst/>
          </a:prstGeom>
          <a:noFill/>
          <a:ln>
            <a:noFill/>
            <a:miter lim="800000"/>
          </a:ln>
        </p:spPr>
        <p:txBody>
          <a:bodyPr lIns="91440" tIns="45720" rIns="91440" bIns="4572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幻灯片图像占位符 1"/>
          <p:cNvSpPr>
            <a:spLocks noGrp="1" noRot="1" noChangeAspect="1" noTextEdit="1"/>
          </p:cNvSpPr>
          <p:nvPr>
            <p:ph type="sldImg" idx="4294967295"/>
          </p:nvPr>
        </p:nvSpPr>
        <p:spPr>
          <a:xfrm>
            <a:off x="685800" y="1143000"/>
            <a:ext cx="5486400" cy="3086100"/>
          </a:xfrm>
          <a:prstGeom prst="rect">
            <a:avLst/>
          </a:prstGeom>
          <a:noFill/>
          <a:ln w="12700">
            <a:solidFill>
              <a:prstClr val="black"/>
            </a:solidFill>
            <a:miter lim="800000"/>
          </a:ln>
        </p:spPr>
      </p:sp>
      <p:sp>
        <p:nvSpPr>
          <p:cNvPr id="34818" name="备注占位符 2"/>
          <p:cNvSpPr>
            <a:spLocks noGrp="1"/>
          </p:cNvSpPr>
          <p:nvPr>
            <p:ph type="body" idx="4294967295"/>
          </p:nvPr>
        </p:nvSpPr>
        <p:spPr>
          <a:xfrm>
            <a:off x="685800" y="4400550"/>
            <a:ext cx="5486400" cy="3600450"/>
          </a:xfrm>
          <a:prstGeom prst="rect">
            <a:avLst/>
          </a:prstGeom>
          <a:noFill/>
          <a:ln>
            <a:noFill/>
            <a:miter lim="800000"/>
          </a:ln>
        </p:spPr>
        <p:txBody>
          <a:bodyPr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lvl="0"/>
            <a:endParaRPr lang="zh-CN" altLang="en-US"/>
          </a:p>
        </p:txBody>
      </p:sp>
      <p:sp>
        <p:nvSpPr>
          <p:cNvPr id="34819" name="页眉占位符 3"/>
          <p:cNvSpPr txBox="1">
            <a:spLocks noGrp="1"/>
          </p:cNvSpPr>
          <p:nvPr>
            <p:ph type="hdr" idx="4294967295"/>
          </p:nvPr>
        </p:nvSpPr>
        <p:spPr>
          <a:xfrm>
            <a:off x="0" y="0"/>
            <a:ext cx="2971800" cy="458788"/>
          </a:xfrm>
          <a:prstGeom prst="rect">
            <a:avLst/>
          </a:prstGeom>
          <a:noFill/>
          <a:ln>
            <a:noFill/>
            <a:miter lim="800000"/>
          </a:ln>
        </p:spPr>
        <p:txBody>
          <a:bodyPr lIns="91440" tIns="45720" rIns="91440" bIns="45720" anchor="t"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
        <p:nvSpPr>
          <p:cNvPr id="34820" name="页脚占位符 4"/>
          <p:cNvSpPr txBox="1">
            <a:spLocks noGrp="1"/>
          </p:cNvSpPr>
          <p:nvPr>
            <p:ph type="ftr"/>
          </p:nvPr>
        </p:nvSpPr>
        <p:spPr>
          <a:xfrm>
            <a:off x="0" y="8685213"/>
            <a:ext cx="2971800" cy="458787"/>
          </a:xfrm>
          <a:prstGeom prst="rect">
            <a:avLst/>
          </a:prstGeom>
          <a:noFill/>
          <a:ln>
            <a:noFill/>
            <a:miter lim="800000"/>
          </a:ln>
        </p:spPr>
        <p:txBody>
          <a:bodyPr lIns="91440" tIns="45720" rIns="91440" bIns="4572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幻灯片图像占位符 1"/>
          <p:cNvSpPr>
            <a:spLocks noGrp="1" noRot="1" noChangeAspect="1" noTextEdit="1"/>
          </p:cNvSpPr>
          <p:nvPr>
            <p:ph type="sldImg" idx="4294967295"/>
          </p:nvPr>
        </p:nvSpPr>
        <p:spPr>
          <a:xfrm>
            <a:off x="685800" y="1143000"/>
            <a:ext cx="5486400" cy="3086100"/>
          </a:xfrm>
          <a:prstGeom prst="rect">
            <a:avLst/>
          </a:prstGeom>
          <a:noFill/>
          <a:ln w="12700">
            <a:solidFill>
              <a:prstClr val="black"/>
            </a:solidFill>
            <a:miter lim="800000"/>
          </a:ln>
        </p:spPr>
      </p:sp>
      <p:sp>
        <p:nvSpPr>
          <p:cNvPr id="36866" name="备注占位符 2"/>
          <p:cNvSpPr>
            <a:spLocks noGrp="1"/>
          </p:cNvSpPr>
          <p:nvPr>
            <p:ph type="body" idx="4294967295"/>
          </p:nvPr>
        </p:nvSpPr>
        <p:spPr>
          <a:xfrm>
            <a:off x="685800" y="4400550"/>
            <a:ext cx="5486400" cy="3600450"/>
          </a:xfrm>
          <a:prstGeom prst="rect">
            <a:avLst/>
          </a:prstGeom>
          <a:noFill/>
          <a:ln>
            <a:noFill/>
            <a:miter lim="800000"/>
          </a:ln>
        </p:spPr>
        <p:txBody>
          <a:bodyPr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lvl="0"/>
            <a:endParaRPr lang="zh-CN" altLang="en-US"/>
          </a:p>
        </p:txBody>
      </p:sp>
      <p:sp>
        <p:nvSpPr>
          <p:cNvPr id="36867" name="页眉占位符 3"/>
          <p:cNvSpPr txBox="1">
            <a:spLocks noGrp="1"/>
          </p:cNvSpPr>
          <p:nvPr>
            <p:ph type="hdr" idx="4294967295"/>
          </p:nvPr>
        </p:nvSpPr>
        <p:spPr>
          <a:xfrm>
            <a:off x="0" y="0"/>
            <a:ext cx="2971800" cy="458788"/>
          </a:xfrm>
          <a:prstGeom prst="rect">
            <a:avLst/>
          </a:prstGeom>
          <a:noFill/>
          <a:ln>
            <a:noFill/>
            <a:miter lim="800000"/>
          </a:ln>
        </p:spPr>
        <p:txBody>
          <a:bodyPr lIns="91440" tIns="45720" rIns="91440" bIns="45720" anchor="t"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
        <p:nvSpPr>
          <p:cNvPr id="36868" name="页脚占位符 4"/>
          <p:cNvSpPr txBox="1">
            <a:spLocks noGrp="1"/>
          </p:cNvSpPr>
          <p:nvPr>
            <p:ph type="ftr"/>
          </p:nvPr>
        </p:nvSpPr>
        <p:spPr>
          <a:xfrm>
            <a:off x="0" y="8685213"/>
            <a:ext cx="2971800" cy="458787"/>
          </a:xfrm>
          <a:prstGeom prst="rect">
            <a:avLst/>
          </a:prstGeom>
          <a:noFill/>
          <a:ln>
            <a:noFill/>
            <a:miter lim="800000"/>
          </a:ln>
        </p:spPr>
        <p:txBody>
          <a:bodyPr lIns="91440" tIns="45720" rIns="91440" bIns="4572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a:spLocks noGrp="1" noRot="1" noChangeAspect="1" noTextEdit="1"/>
          </p:cNvSpPr>
          <p:nvPr>
            <p:ph type="sldImg" idx="4294967295"/>
          </p:nvPr>
        </p:nvSpPr>
        <p:spPr>
          <a:xfrm>
            <a:off x="685800" y="1143000"/>
            <a:ext cx="5486400" cy="3086100"/>
          </a:xfrm>
          <a:prstGeom prst="rect">
            <a:avLst/>
          </a:prstGeom>
          <a:noFill/>
          <a:ln w="12700">
            <a:solidFill>
              <a:prstClr val="black"/>
            </a:solidFill>
            <a:miter lim="800000"/>
          </a:ln>
        </p:spPr>
      </p:sp>
      <p:sp>
        <p:nvSpPr>
          <p:cNvPr id="39938" name="备注占位符 2"/>
          <p:cNvSpPr>
            <a:spLocks noGrp="1"/>
          </p:cNvSpPr>
          <p:nvPr>
            <p:ph type="body" idx="4294967295"/>
          </p:nvPr>
        </p:nvSpPr>
        <p:spPr>
          <a:xfrm>
            <a:off x="685800" y="4400550"/>
            <a:ext cx="5486400" cy="3600450"/>
          </a:xfrm>
          <a:prstGeom prst="rect">
            <a:avLst/>
          </a:prstGeom>
          <a:noFill/>
          <a:ln>
            <a:noFill/>
            <a:miter lim="800000"/>
          </a:ln>
        </p:spPr>
        <p:txBody>
          <a:bodyPr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lvl="0"/>
            <a:endParaRPr lang="zh-CN" altLang="en-US"/>
          </a:p>
        </p:txBody>
      </p:sp>
      <p:sp>
        <p:nvSpPr>
          <p:cNvPr id="39939" name="页眉占位符 3"/>
          <p:cNvSpPr txBox="1">
            <a:spLocks noGrp="1"/>
          </p:cNvSpPr>
          <p:nvPr>
            <p:ph type="hdr" idx="4294967295"/>
          </p:nvPr>
        </p:nvSpPr>
        <p:spPr>
          <a:xfrm>
            <a:off x="0" y="0"/>
            <a:ext cx="2971800" cy="458788"/>
          </a:xfrm>
          <a:prstGeom prst="rect">
            <a:avLst/>
          </a:prstGeom>
          <a:noFill/>
          <a:ln>
            <a:noFill/>
            <a:miter lim="800000"/>
          </a:ln>
        </p:spPr>
        <p:txBody>
          <a:bodyPr lIns="91440" tIns="45720" rIns="91440" bIns="45720" anchor="t"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
        <p:nvSpPr>
          <p:cNvPr id="39940" name="页脚占位符 4"/>
          <p:cNvSpPr txBox="1">
            <a:spLocks noGrp="1"/>
          </p:cNvSpPr>
          <p:nvPr>
            <p:ph type="ftr"/>
          </p:nvPr>
        </p:nvSpPr>
        <p:spPr>
          <a:xfrm>
            <a:off x="0" y="8685213"/>
            <a:ext cx="2971800" cy="458787"/>
          </a:xfrm>
          <a:prstGeom prst="rect">
            <a:avLst/>
          </a:prstGeom>
          <a:noFill/>
          <a:ln>
            <a:noFill/>
            <a:miter lim="800000"/>
          </a:ln>
        </p:spPr>
        <p:txBody>
          <a:bodyPr lIns="91440" tIns="45720" rIns="91440" bIns="4572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幻灯片图像占位符 1"/>
          <p:cNvSpPr>
            <a:spLocks noGrp="1" noRot="1" noChangeAspect="1" noTextEdit="1"/>
          </p:cNvSpPr>
          <p:nvPr>
            <p:ph type="sldImg" idx="4294967295"/>
          </p:nvPr>
        </p:nvSpPr>
        <p:spPr>
          <a:xfrm>
            <a:off x="685800" y="1143000"/>
            <a:ext cx="5486400" cy="3086100"/>
          </a:xfrm>
          <a:prstGeom prst="rect">
            <a:avLst/>
          </a:prstGeom>
          <a:noFill/>
          <a:ln w="12700">
            <a:solidFill>
              <a:prstClr val="black"/>
            </a:solidFill>
            <a:miter lim="800000"/>
          </a:ln>
        </p:spPr>
      </p:sp>
      <p:sp>
        <p:nvSpPr>
          <p:cNvPr id="41986" name="备注占位符 2"/>
          <p:cNvSpPr>
            <a:spLocks noGrp="1"/>
          </p:cNvSpPr>
          <p:nvPr>
            <p:ph type="body" idx="4294967295"/>
          </p:nvPr>
        </p:nvSpPr>
        <p:spPr>
          <a:xfrm>
            <a:off x="685800" y="4400550"/>
            <a:ext cx="5486400" cy="3600450"/>
          </a:xfrm>
          <a:prstGeom prst="rect">
            <a:avLst/>
          </a:prstGeom>
          <a:noFill/>
          <a:ln>
            <a:noFill/>
            <a:miter lim="800000"/>
          </a:ln>
        </p:spPr>
        <p:txBody>
          <a:bodyPr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lvl="0"/>
            <a:endParaRPr lang="zh-CN" altLang="en-US"/>
          </a:p>
        </p:txBody>
      </p:sp>
      <p:sp>
        <p:nvSpPr>
          <p:cNvPr id="41987" name="页眉占位符 3"/>
          <p:cNvSpPr txBox="1">
            <a:spLocks noGrp="1"/>
          </p:cNvSpPr>
          <p:nvPr>
            <p:ph type="hdr" idx="4294967295"/>
          </p:nvPr>
        </p:nvSpPr>
        <p:spPr>
          <a:xfrm>
            <a:off x="0" y="0"/>
            <a:ext cx="2971800" cy="458788"/>
          </a:xfrm>
          <a:prstGeom prst="rect">
            <a:avLst/>
          </a:prstGeom>
          <a:noFill/>
          <a:ln>
            <a:noFill/>
            <a:miter lim="800000"/>
          </a:ln>
        </p:spPr>
        <p:txBody>
          <a:bodyPr lIns="91440" tIns="45720" rIns="91440" bIns="45720" anchor="t"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
        <p:nvSpPr>
          <p:cNvPr id="41988" name="页脚占位符 4"/>
          <p:cNvSpPr txBox="1">
            <a:spLocks noGrp="1"/>
          </p:cNvSpPr>
          <p:nvPr>
            <p:ph type="ftr"/>
          </p:nvPr>
        </p:nvSpPr>
        <p:spPr>
          <a:xfrm>
            <a:off x="0" y="8685213"/>
            <a:ext cx="2971800" cy="458787"/>
          </a:xfrm>
          <a:prstGeom prst="rect">
            <a:avLst/>
          </a:prstGeom>
          <a:noFill/>
          <a:ln>
            <a:noFill/>
            <a:miter lim="800000"/>
          </a:ln>
        </p:spPr>
        <p:txBody>
          <a:bodyPr lIns="91440" tIns="45720" rIns="91440" bIns="4572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幻灯片图像占位符 1"/>
          <p:cNvSpPr>
            <a:spLocks noGrp="1" noRot="1" noChangeAspect="1" noTextEdit="1"/>
          </p:cNvSpPr>
          <p:nvPr>
            <p:ph type="sldImg" idx="4294967295"/>
          </p:nvPr>
        </p:nvSpPr>
        <p:spPr>
          <a:xfrm>
            <a:off x="685800" y="1143000"/>
            <a:ext cx="5486400" cy="3086100"/>
          </a:xfrm>
          <a:prstGeom prst="rect">
            <a:avLst/>
          </a:prstGeom>
          <a:noFill/>
          <a:ln w="12700">
            <a:solidFill>
              <a:prstClr val="black"/>
            </a:solidFill>
            <a:miter lim="800000"/>
          </a:ln>
        </p:spPr>
      </p:sp>
      <p:sp>
        <p:nvSpPr>
          <p:cNvPr id="44034" name="备注占位符 2"/>
          <p:cNvSpPr>
            <a:spLocks noGrp="1"/>
          </p:cNvSpPr>
          <p:nvPr>
            <p:ph type="body" idx="4294967295"/>
          </p:nvPr>
        </p:nvSpPr>
        <p:spPr>
          <a:xfrm>
            <a:off x="685800" y="4400550"/>
            <a:ext cx="5486400" cy="3600450"/>
          </a:xfrm>
          <a:prstGeom prst="rect">
            <a:avLst/>
          </a:prstGeom>
          <a:noFill/>
          <a:ln>
            <a:noFill/>
            <a:miter lim="800000"/>
          </a:ln>
        </p:spPr>
        <p:txBody>
          <a:bodyPr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lvl="0"/>
            <a:endParaRPr lang="zh-CN" altLang="en-US"/>
          </a:p>
        </p:txBody>
      </p:sp>
      <p:sp>
        <p:nvSpPr>
          <p:cNvPr id="44035" name="页眉占位符 3"/>
          <p:cNvSpPr txBox="1">
            <a:spLocks noGrp="1"/>
          </p:cNvSpPr>
          <p:nvPr>
            <p:ph type="hdr" idx="4294967295"/>
          </p:nvPr>
        </p:nvSpPr>
        <p:spPr>
          <a:xfrm>
            <a:off x="0" y="0"/>
            <a:ext cx="2971800" cy="458788"/>
          </a:xfrm>
          <a:prstGeom prst="rect">
            <a:avLst/>
          </a:prstGeom>
          <a:noFill/>
          <a:ln>
            <a:noFill/>
            <a:miter lim="800000"/>
          </a:ln>
        </p:spPr>
        <p:txBody>
          <a:bodyPr lIns="91440" tIns="45720" rIns="91440" bIns="45720" anchor="t"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
        <p:nvSpPr>
          <p:cNvPr id="44036" name="页脚占位符 4"/>
          <p:cNvSpPr txBox="1">
            <a:spLocks noGrp="1"/>
          </p:cNvSpPr>
          <p:nvPr>
            <p:ph type="ftr"/>
          </p:nvPr>
        </p:nvSpPr>
        <p:spPr>
          <a:xfrm>
            <a:off x="0" y="8685213"/>
            <a:ext cx="2971800" cy="458787"/>
          </a:xfrm>
          <a:prstGeom prst="rect">
            <a:avLst/>
          </a:prstGeom>
          <a:noFill/>
          <a:ln>
            <a:noFill/>
            <a:miter lim="800000"/>
          </a:ln>
        </p:spPr>
        <p:txBody>
          <a:bodyPr lIns="91440" tIns="45720" rIns="91440" bIns="4572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幻灯片图像占位符 1"/>
          <p:cNvSpPr>
            <a:spLocks noGrp="1" noRot="1" noChangeAspect="1" noTextEdit="1"/>
          </p:cNvSpPr>
          <p:nvPr>
            <p:ph type="sldImg" idx="4294967295"/>
          </p:nvPr>
        </p:nvSpPr>
        <p:spPr>
          <a:xfrm>
            <a:off x="685800" y="1143000"/>
            <a:ext cx="5486400" cy="3086100"/>
          </a:xfrm>
          <a:prstGeom prst="rect">
            <a:avLst/>
          </a:prstGeom>
          <a:noFill/>
          <a:ln w="12700">
            <a:solidFill>
              <a:prstClr val="black"/>
            </a:solidFill>
            <a:miter lim="800000"/>
          </a:ln>
        </p:spPr>
      </p:sp>
      <p:sp>
        <p:nvSpPr>
          <p:cNvPr id="46082" name="备注占位符 2"/>
          <p:cNvSpPr>
            <a:spLocks noGrp="1"/>
          </p:cNvSpPr>
          <p:nvPr>
            <p:ph type="body" idx="4294967295"/>
          </p:nvPr>
        </p:nvSpPr>
        <p:spPr>
          <a:xfrm>
            <a:off x="685800" y="4400550"/>
            <a:ext cx="5486400" cy="3600450"/>
          </a:xfrm>
          <a:prstGeom prst="rect">
            <a:avLst/>
          </a:prstGeom>
          <a:noFill/>
          <a:ln>
            <a:noFill/>
            <a:miter lim="800000"/>
          </a:ln>
        </p:spPr>
        <p:txBody>
          <a:bodyPr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lvl="0"/>
            <a:endParaRPr lang="zh-CN" altLang="en-US"/>
          </a:p>
        </p:txBody>
      </p:sp>
      <p:sp>
        <p:nvSpPr>
          <p:cNvPr id="46083" name="页眉占位符 3"/>
          <p:cNvSpPr txBox="1">
            <a:spLocks noGrp="1"/>
          </p:cNvSpPr>
          <p:nvPr>
            <p:ph type="hdr" idx="4294967295"/>
          </p:nvPr>
        </p:nvSpPr>
        <p:spPr>
          <a:xfrm>
            <a:off x="0" y="0"/>
            <a:ext cx="2971800" cy="458788"/>
          </a:xfrm>
          <a:prstGeom prst="rect">
            <a:avLst/>
          </a:prstGeom>
          <a:noFill/>
          <a:ln>
            <a:noFill/>
            <a:miter lim="800000"/>
          </a:ln>
        </p:spPr>
        <p:txBody>
          <a:bodyPr lIns="91440" tIns="45720" rIns="91440" bIns="45720" anchor="t"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
        <p:nvSpPr>
          <p:cNvPr id="46084" name="页脚占位符 4"/>
          <p:cNvSpPr txBox="1">
            <a:spLocks noGrp="1"/>
          </p:cNvSpPr>
          <p:nvPr>
            <p:ph type="ftr"/>
          </p:nvPr>
        </p:nvSpPr>
        <p:spPr>
          <a:xfrm>
            <a:off x="0" y="8685213"/>
            <a:ext cx="2971800" cy="458787"/>
          </a:xfrm>
          <a:prstGeom prst="rect">
            <a:avLst/>
          </a:prstGeom>
          <a:noFill/>
          <a:ln>
            <a:noFill/>
            <a:miter lim="800000"/>
          </a:ln>
        </p:spPr>
        <p:txBody>
          <a:bodyPr lIns="91440" tIns="45720" rIns="91440" bIns="4572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幻灯片图像占位符 1"/>
          <p:cNvSpPr>
            <a:spLocks noGrp="1" noRot="1" noChangeAspect="1" noTextEdit="1"/>
          </p:cNvSpPr>
          <p:nvPr>
            <p:ph type="sldImg" idx="4294967295"/>
          </p:nvPr>
        </p:nvSpPr>
        <p:spPr>
          <a:xfrm>
            <a:off x="685800" y="1143000"/>
            <a:ext cx="5486400" cy="3086100"/>
          </a:xfrm>
          <a:prstGeom prst="rect">
            <a:avLst/>
          </a:prstGeom>
          <a:noFill/>
          <a:ln w="12700">
            <a:solidFill>
              <a:prstClr val="black"/>
            </a:solidFill>
            <a:miter lim="800000"/>
          </a:ln>
        </p:spPr>
      </p:sp>
      <p:sp>
        <p:nvSpPr>
          <p:cNvPr id="9218" name="备注占位符 2"/>
          <p:cNvSpPr>
            <a:spLocks noGrp="1"/>
          </p:cNvSpPr>
          <p:nvPr>
            <p:ph type="body" idx="4294967295"/>
          </p:nvPr>
        </p:nvSpPr>
        <p:spPr>
          <a:xfrm>
            <a:off x="685800" y="4400550"/>
            <a:ext cx="5486400" cy="3600450"/>
          </a:xfrm>
          <a:prstGeom prst="rect">
            <a:avLst/>
          </a:prstGeom>
          <a:noFill/>
          <a:ln>
            <a:noFill/>
            <a:miter lim="800000"/>
          </a:ln>
        </p:spPr>
        <p:txBody>
          <a:bodyPr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lvl="0"/>
            <a:endParaRPr lang="zh-CN" altLang="en-US"/>
          </a:p>
        </p:txBody>
      </p:sp>
      <p:sp>
        <p:nvSpPr>
          <p:cNvPr id="9219" name="页眉占位符 3"/>
          <p:cNvSpPr txBox="1">
            <a:spLocks noGrp="1"/>
          </p:cNvSpPr>
          <p:nvPr>
            <p:ph type="hdr" idx="4294967295"/>
          </p:nvPr>
        </p:nvSpPr>
        <p:spPr>
          <a:xfrm>
            <a:off x="0" y="0"/>
            <a:ext cx="2971800" cy="458788"/>
          </a:xfrm>
          <a:prstGeom prst="rect">
            <a:avLst/>
          </a:prstGeom>
          <a:noFill/>
          <a:ln>
            <a:noFill/>
            <a:miter lim="800000"/>
          </a:ln>
        </p:spPr>
        <p:txBody>
          <a:bodyPr lIns="91440" tIns="45720" rIns="91440" bIns="45720" anchor="t"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
        <p:nvSpPr>
          <p:cNvPr id="9220" name="页脚占位符 4"/>
          <p:cNvSpPr txBox="1">
            <a:spLocks noGrp="1"/>
          </p:cNvSpPr>
          <p:nvPr>
            <p:ph type="ftr"/>
          </p:nvPr>
        </p:nvSpPr>
        <p:spPr>
          <a:xfrm>
            <a:off x="0" y="8685213"/>
            <a:ext cx="2971800" cy="458787"/>
          </a:xfrm>
          <a:prstGeom prst="rect">
            <a:avLst/>
          </a:prstGeom>
          <a:noFill/>
          <a:ln>
            <a:noFill/>
            <a:miter lim="800000"/>
          </a:ln>
        </p:spPr>
        <p:txBody>
          <a:bodyPr lIns="91440" tIns="45720" rIns="91440" bIns="4572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幻灯片图像占位符 1"/>
          <p:cNvSpPr>
            <a:spLocks noGrp="1" noRot="1" noChangeAspect="1" noTextEdit="1"/>
          </p:cNvSpPr>
          <p:nvPr>
            <p:ph type="sldImg" idx="4294967295"/>
          </p:nvPr>
        </p:nvSpPr>
        <p:spPr>
          <a:xfrm>
            <a:off x="685800" y="1143000"/>
            <a:ext cx="5486400" cy="3086100"/>
          </a:xfrm>
          <a:prstGeom prst="rect">
            <a:avLst/>
          </a:prstGeom>
          <a:noFill/>
          <a:ln w="12700">
            <a:solidFill>
              <a:prstClr val="black"/>
            </a:solidFill>
            <a:miter lim="800000"/>
          </a:ln>
        </p:spPr>
      </p:sp>
      <p:sp>
        <p:nvSpPr>
          <p:cNvPr id="48130" name="备注占位符 2"/>
          <p:cNvSpPr>
            <a:spLocks noGrp="1"/>
          </p:cNvSpPr>
          <p:nvPr>
            <p:ph type="body" idx="4294967295"/>
          </p:nvPr>
        </p:nvSpPr>
        <p:spPr>
          <a:xfrm>
            <a:off x="685800" y="4400550"/>
            <a:ext cx="5486400" cy="3600450"/>
          </a:xfrm>
          <a:prstGeom prst="rect">
            <a:avLst/>
          </a:prstGeom>
          <a:noFill/>
          <a:ln>
            <a:noFill/>
            <a:miter lim="800000"/>
          </a:ln>
        </p:spPr>
        <p:txBody>
          <a:bodyPr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lvl="0"/>
            <a:endParaRPr lang="zh-CN" altLang="en-US"/>
          </a:p>
        </p:txBody>
      </p:sp>
      <p:sp>
        <p:nvSpPr>
          <p:cNvPr id="48131" name="页眉占位符 3"/>
          <p:cNvSpPr txBox="1">
            <a:spLocks noGrp="1"/>
          </p:cNvSpPr>
          <p:nvPr>
            <p:ph type="hdr" idx="4294967295"/>
          </p:nvPr>
        </p:nvSpPr>
        <p:spPr>
          <a:xfrm>
            <a:off x="0" y="0"/>
            <a:ext cx="2971800" cy="458788"/>
          </a:xfrm>
          <a:prstGeom prst="rect">
            <a:avLst/>
          </a:prstGeom>
          <a:noFill/>
          <a:ln>
            <a:noFill/>
            <a:miter lim="800000"/>
          </a:ln>
        </p:spPr>
        <p:txBody>
          <a:bodyPr lIns="91440" tIns="45720" rIns="91440" bIns="45720" anchor="t"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
        <p:nvSpPr>
          <p:cNvPr id="48132" name="页脚占位符 4"/>
          <p:cNvSpPr txBox="1">
            <a:spLocks noGrp="1"/>
          </p:cNvSpPr>
          <p:nvPr>
            <p:ph type="ftr"/>
          </p:nvPr>
        </p:nvSpPr>
        <p:spPr>
          <a:xfrm>
            <a:off x="0" y="8685213"/>
            <a:ext cx="2971800" cy="458787"/>
          </a:xfrm>
          <a:prstGeom prst="rect">
            <a:avLst/>
          </a:prstGeom>
          <a:noFill/>
          <a:ln>
            <a:noFill/>
            <a:miter lim="800000"/>
          </a:ln>
        </p:spPr>
        <p:txBody>
          <a:bodyPr lIns="91440" tIns="45720" rIns="91440" bIns="4572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幻灯片图像占位符 1"/>
          <p:cNvSpPr>
            <a:spLocks noGrp="1" noRot="1" noChangeAspect="1" noTextEdit="1"/>
          </p:cNvSpPr>
          <p:nvPr>
            <p:ph type="sldImg" idx="4294967295"/>
          </p:nvPr>
        </p:nvSpPr>
        <p:spPr>
          <a:xfrm>
            <a:off x="685800" y="1143000"/>
            <a:ext cx="5486400" cy="3086100"/>
          </a:xfrm>
          <a:prstGeom prst="rect">
            <a:avLst/>
          </a:prstGeom>
          <a:noFill/>
          <a:ln w="12700">
            <a:solidFill>
              <a:prstClr val="black"/>
            </a:solidFill>
            <a:miter lim="800000"/>
          </a:ln>
        </p:spPr>
      </p:sp>
      <p:sp>
        <p:nvSpPr>
          <p:cNvPr id="50178" name="备注占位符 2"/>
          <p:cNvSpPr>
            <a:spLocks noGrp="1"/>
          </p:cNvSpPr>
          <p:nvPr>
            <p:ph type="body" idx="4294967295"/>
          </p:nvPr>
        </p:nvSpPr>
        <p:spPr>
          <a:xfrm>
            <a:off x="685800" y="4400550"/>
            <a:ext cx="5486400" cy="3600450"/>
          </a:xfrm>
          <a:prstGeom prst="rect">
            <a:avLst/>
          </a:prstGeom>
          <a:noFill/>
          <a:ln>
            <a:noFill/>
            <a:miter lim="800000"/>
          </a:ln>
        </p:spPr>
        <p:txBody>
          <a:bodyPr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lvl="0"/>
            <a:endParaRPr lang="zh-CN" altLang="en-US"/>
          </a:p>
        </p:txBody>
      </p:sp>
      <p:sp>
        <p:nvSpPr>
          <p:cNvPr id="50179" name="页眉占位符 3"/>
          <p:cNvSpPr txBox="1">
            <a:spLocks noGrp="1"/>
          </p:cNvSpPr>
          <p:nvPr>
            <p:ph type="hdr" idx="4294967295"/>
          </p:nvPr>
        </p:nvSpPr>
        <p:spPr>
          <a:xfrm>
            <a:off x="0" y="0"/>
            <a:ext cx="2971800" cy="458788"/>
          </a:xfrm>
          <a:prstGeom prst="rect">
            <a:avLst/>
          </a:prstGeom>
          <a:noFill/>
          <a:ln>
            <a:noFill/>
            <a:miter lim="800000"/>
          </a:ln>
        </p:spPr>
        <p:txBody>
          <a:bodyPr lIns="91440" tIns="45720" rIns="91440" bIns="45720" anchor="t"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
        <p:nvSpPr>
          <p:cNvPr id="50180" name="页脚占位符 4"/>
          <p:cNvSpPr txBox="1">
            <a:spLocks noGrp="1"/>
          </p:cNvSpPr>
          <p:nvPr>
            <p:ph type="ftr"/>
          </p:nvPr>
        </p:nvSpPr>
        <p:spPr>
          <a:xfrm>
            <a:off x="0" y="8685213"/>
            <a:ext cx="2971800" cy="458787"/>
          </a:xfrm>
          <a:prstGeom prst="rect">
            <a:avLst/>
          </a:prstGeom>
          <a:noFill/>
          <a:ln>
            <a:noFill/>
            <a:miter lim="800000"/>
          </a:ln>
        </p:spPr>
        <p:txBody>
          <a:bodyPr lIns="91440" tIns="45720" rIns="91440" bIns="4572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幻灯片图像占位符 1"/>
          <p:cNvSpPr>
            <a:spLocks noGrp="1" noRot="1" noChangeAspect="1" noTextEdit="1"/>
          </p:cNvSpPr>
          <p:nvPr>
            <p:ph type="sldImg" idx="4294967295"/>
          </p:nvPr>
        </p:nvSpPr>
        <p:spPr>
          <a:xfrm>
            <a:off x="685800" y="1143000"/>
            <a:ext cx="5486400" cy="3086100"/>
          </a:xfrm>
          <a:prstGeom prst="rect">
            <a:avLst/>
          </a:prstGeom>
          <a:noFill/>
          <a:ln w="12700">
            <a:solidFill>
              <a:prstClr val="black"/>
            </a:solidFill>
            <a:miter lim="800000"/>
          </a:ln>
        </p:spPr>
      </p:sp>
      <p:sp>
        <p:nvSpPr>
          <p:cNvPr id="52226" name="备注占位符 2"/>
          <p:cNvSpPr>
            <a:spLocks noGrp="1"/>
          </p:cNvSpPr>
          <p:nvPr>
            <p:ph type="body" idx="4294967295"/>
          </p:nvPr>
        </p:nvSpPr>
        <p:spPr>
          <a:xfrm>
            <a:off x="685800" y="4400550"/>
            <a:ext cx="5486400" cy="3600450"/>
          </a:xfrm>
          <a:prstGeom prst="rect">
            <a:avLst/>
          </a:prstGeom>
          <a:noFill/>
          <a:ln>
            <a:noFill/>
            <a:miter lim="800000"/>
          </a:ln>
        </p:spPr>
        <p:txBody>
          <a:bodyPr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lvl="0"/>
            <a:endParaRPr lang="zh-CN" altLang="en-US"/>
          </a:p>
        </p:txBody>
      </p:sp>
      <p:sp>
        <p:nvSpPr>
          <p:cNvPr id="52227" name="页眉占位符 3"/>
          <p:cNvSpPr txBox="1">
            <a:spLocks noGrp="1"/>
          </p:cNvSpPr>
          <p:nvPr>
            <p:ph type="hdr" idx="4294967295"/>
          </p:nvPr>
        </p:nvSpPr>
        <p:spPr>
          <a:xfrm>
            <a:off x="0" y="0"/>
            <a:ext cx="2971800" cy="458788"/>
          </a:xfrm>
          <a:prstGeom prst="rect">
            <a:avLst/>
          </a:prstGeom>
          <a:noFill/>
          <a:ln>
            <a:noFill/>
            <a:miter lim="800000"/>
          </a:ln>
        </p:spPr>
        <p:txBody>
          <a:bodyPr lIns="91440" tIns="45720" rIns="91440" bIns="45720" anchor="t"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
        <p:nvSpPr>
          <p:cNvPr id="52228" name="页脚占位符 4"/>
          <p:cNvSpPr txBox="1">
            <a:spLocks noGrp="1"/>
          </p:cNvSpPr>
          <p:nvPr>
            <p:ph type="ftr"/>
          </p:nvPr>
        </p:nvSpPr>
        <p:spPr>
          <a:xfrm>
            <a:off x="0" y="8685213"/>
            <a:ext cx="2971800" cy="458787"/>
          </a:xfrm>
          <a:prstGeom prst="rect">
            <a:avLst/>
          </a:prstGeom>
          <a:noFill/>
          <a:ln>
            <a:noFill/>
            <a:miter lim="800000"/>
          </a:ln>
        </p:spPr>
        <p:txBody>
          <a:bodyPr lIns="91440" tIns="45720" rIns="91440" bIns="4572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幻灯片图像占位符 1"/>
          <p:cNvSpPr>
            <a:spLocks noGrp="1" noRot="1" noChangeAspect="1" noTextEdit="1"/>
          </p:cNvSpPr>
          <p:nvPr>
            <p:ph type="sldImg" idx="4294967295"/>
          </p:nvPr>
        </p:nvSpPr>
        <p:spPr>
          <a:xfrm>
            <a:off x="685800" y="1143000"/>
            <a:ext cx="5486400" cy="3086100"/>
          </a:xfrm>
          <a:prstGeom prst="rect">
            <a:avLst/>
          </a:prstGeom>
          <a:noFill/>
          <a:ln w="12700">
            <a:solidFill>
              <a:prstClr val="black"/>
            </a:solidFill>
            <a:miter lim="800000"/>
          </a:ln>
        </p:spPr>
      </p:sp>
      <p:sp>
        <p:nvSpPr>
          <p:cNvPr id="11266" name="备注占位符 2"/>
          <p:cNvSpPr>
            <a:spLocks noGrp="1"/>
          </p:cNvSpPr>
          <p:nvPr>
            <p:ph type="body" idx="4294967295"/>
          </p:nvPr>
        </p:nvSpPr>
        <p:spPr>
          <a:xfrm>
            <a:off x="685800" y="4400550"/>
            <a:ext cx="5486400" cy="3600450"/>
          </a:xfrm>
          <a:prstGeom prst="rect">
            <a:avLst/>
          </a:prstGeom>
          <a:noFill/>
          <a:ln>
            <a:noFill/>
            <a:miter lim="800000"/>
          </a:ln>
        </p:spPr>
        <p:txBody>
          <a:bodyPr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lvl="0"/>
            <a:endParaRPr lang="zh-CN" altLang="en-US"/>
          </a:p>
        </p:txBody>
      </p:sp>
      <p:sp>
        <p:nvSpPr>
          <p:cNvPr id="11267" name="页眉占位符 3"/>
          <p:cNvSpPr txBox="1">
            <a:spLocks noGrp="1"/>
          </p:cNvSpPr>
          <p:nvPr>
            <p:ph type="hdr" idx="4294967295"/>
          </p:nvPr>
        </p:nvSpPr>
        <p:spPr>
          <a:xfrm>
            <a:off x="0" y="0"/>
            <a:ext cx="2971800" cy="458788"/>
          </a:xfrm>
          <a:prstGeom prst="rect">
            <a:avLst/>
          </a:prstGeom>
          <a:noFill/>
          <a:ln>
            <a:noFill/>
            <a:miter lim="800000"/>
          </a:ln>
        </p:spPr>
        <p:txBody>
          <a:bodyPr lIns="91440" tIns="45720" rIns="91440" bIns="45720" anchor="t"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
        <p:nvSpPr>
          <p:cNvPr id="11268" name="页脚占位符 4"/>
          <p:cNvSpPr txBox="1">
            <a:spLocks noGrp="1"/>
          </p:cNvSpPr>
          <p:nvPr>
            <p:ph type="ftr"/>
          </p:nvPr>
        </p:nvSpPr>
        <p:spPr>
          <a:xfrm>
            <a:off x="0" y="8685213"/>
            <a:ext cx="2971800" cy="458787"/>
          </a:xfrm>
          <a:prstGeom prst="rect">
            <a:avLst/>
          </a:prstGeom>
          <a:noFill/>
          <a:ln>
            <a:noFill/>
            <a:miter lim="800000"/>
          </a:ln>
        </p:spPr>
        <p:txBody>
          <a:bodyPr lIns="91440" tIns="45720" rIns="91440" bIns="4572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幻灯片图像占位符 1"/>
          <p:cNvSpPr>
            <a:spLocks noGrp="1" noRot="1" noChangeAspect="1" noTextEdit="1"/>
          </p:cNvSpPr>
          <p:nvPr>
            <p:ph type="sldImg" idx="4294967295"/>
          </p:nvPr>
        </p:nvSpPr>
        <p:spPr>
          <a:xfrm>
            <a:off x="685800" y="1143000"/>
            <a:ext cx="5486400" cy="3086100"/>
          </a:xfrm>
          <a:prstGeom prst="rect">
            <a:avLst/>
          </a:prstGeom>
          <a:noFill/>
          <a:ln w="12700">
            <a:solidFill>
              <a:prstClr val="black"/>
            </a:solidFill>
            <a:miter lim="800000"/>
          </a:ln>
        </p:spPr>
      </p:sp>
      <p:sp>
        <p:nvSpPr>
          <p:cNvPr id="13314" name="备注占位符 2"/>
          <p:cNvSpPr>
            <a:spLocks noGrp="1"/>
          </p:cNvSpPr>
          <p:nvPr>
            <p:ph type="body" idx="4294967295"/>
          </p:nvPr>
        </p:nvSpPr>
        <p:spPr>
          <a:xfrm>
            <a:off x="685800" y="4400550"/>
            <a:ext cx="5486400" cy="3600450"/>
          </a:xfrm>
          <a:prstGeom prst="rect">
            <a:avLst/>
          </a:prstGeom>
          <a:noFill/>
          <a:ln>
            <a:noFill/>
            <a:miter lim="800000"/>
          </a:ln>
        </p:spPr>
        <p:txBody>
          <a:bodyPr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lvl="0"/>
            <a:endParaRPr lang="zh-CN" altLang="en-US"/>
          </a:p>
        </p:txBody>
      </p:sp>
      <p:sp>
        <p:nvSpPr>
          <p:cNvPr id="13315" name="页眉占位符 3"/>
          <p:cNvSpPr txBox="1">
            <a:spLocks noGrp="1"/>
          </p:cNvSpPr>
          <p:nvPr>
            <p:ph type="hdr" idx="4294967295"/>
          </p:nvPr>
        </p:nvSpPr>
        <p:spPr>
          <a:xfrm>
            <a:off x="0" y="0"/>
            <a:ext cx="2971800" cy="458788"/>
          </a:xfrm>
          <a:prstGeom prst="rect">
            <a:avLst/>
          </a:prstGeom>
          <a:noFill/>
          <a:ln>
            <a:noFill/>
            <a:miter lim="800000"/>
          </a:ln>
        </p:spPr>
        <p:txBody>
          <a:bodyPr lIns="91440" tIns="45720" rIns="91440" bIns="45720" anchor="t"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
        <p:nvSpPr>
          <p:cNvPr id="13316" name="页脚占位符 4"/>
          <p:cNvSpPr txBox="1">
            <a:spLocks noGrp="1"/>
          </p:cNvSpPr>
          <p:nvPr>
            <p:ph type="ftr"/>
          </p:nvPr>
        </p:nvSpPr>
        <p:spPr>
          <a:xfrm>
            <a:off x="0" y="8685213"/>
            <a:ext cx="2971800" cy="458787"/>
          </a:xfrm>
          <a:prstGeom prst="rect">
            <a:avLst/>
          </a:prstGeom>
          <a:noFill/>
          <a:ln>
            <a:noFill/>
            <a:miter lim="800000"/>
          </a:ln>
        </p:spPr>
        <p:txBody>
          <a:bodyPr lIns="91440" tIns="45720" rIns="91440" bIns="4572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幻灯片图像占位符 1"/>
          <p:cNvSpPr>
            <a:spLocks noGrp="1" noRot="1" noChangeAspect="1" noTextEdit="1"/>
          </p:cNvSpPr>
          <p:nvPr>
            <p:ph type="sldImg" idx="4294967295"/>
          </p:nvPr>
        </p:nvSpPr>
        <p:spPr>
          <a:xfrm>
            <a:off x="685800" y="1143000"/>
            <a:ext cx="5486400" cy="3086100"/>
          </a:xfrm>
          <a:prstGeom prst="rect">
            <a:avLst/>
          </a:prstGeom>
          <a:noFill/>
          <a:ln w="12700">
            <a:solidFill>
              <a:prstClr val="black"/>
            </a:solidFill>
            <a:miter lim="800000"/>
          </a:ln>
        </p:spPr>
      </p:sp>
      <p:sp>
        <p:nvSpPr>
          <p:cNvPr id="15362" name="备注占位符 2"/>
          <p:cNvSpPr>
            <a:spLocks noGrp="1"/>
          </p:cNvSpPr>
          <p:nvPr>
            <p:ph type="body" idx="4294967295"/>
          </p:nvPr>
        </p:nvSpPr>
        <p:spPr>
          <a:xfrm>
            <a:off x="685800" y="4400550"/>
            <a:ext cx="5486400" cy="3600450"/>
          </a:xfrm>
          <a:prstGeom prst="rect">
            <a:avLst/>
          </a:prstGeom>
          <a:noFill/>
          <a:ln>
            <a:noFill/>
            <a:miter lim="800000"/>
          </a:ln>
        </p:spPr>
        <p:txBody>
          <a:bodyPr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lvl="0"/>
            <a:endParaRPr lang="zh-CN" altLang="en-US"/>
          </a:p>
        </p:txBody>
      </p:sp>
      <p:sp>
        <p:nvSpPr>
          <p:cNvPr id="15363" name="页眉占位符 3"/>
          <p:cNvSpPr txBox="1">
            <a:spLocks noGrp="1"/>
          </p:cNvSpPr>
          <p:nvPr>
            <p:ph type="hdr" idx="4294967295"/>
          </p:nvPr>
        </p:nvSpPr>
        <p:spPr>
          <a:xfrm>
            <a:off x="0" y="0"/>
            <a:ext cx="2971800" cy="458788"/>
          </a:xfrm>
          <a:prstGeom prst="rect">
            <a:avLst/>
          </a:prstGeom>
          <a:noFill/>
          <a:ln>
            <a:noFill/>
            <a:miter lim="800000"/>
          </a:ln>
        </p:spPr>
        <p:txBody>
          <a:bodyPr lIns="91440" tIns="45720" rIns="91440" bIns="45720" anchor="t"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
        <p:nvSpPr>
          <p:cNvPr id="15364" name="页脚占位符 4"/>
          <p:cNvSpPr txBox="1">
            <a:spLocks noGrp="1"/>
          </p:cNvSpPr>
          <p:nvPr>
            <p:ph type="ftr"/>
          </p:nvPr>
        </p:nvSpPr>
        <p:spPr>
          <a:xfrm>
            <a:off x="0" y="8685213"/>
            <a:ext cx="2971800" cy="458787"/>
          </a:xfrm>
          <a:prstGeom prst="rect">
            <a:avLst/>
          </a:prstGeom>
          <a:noFill/>
          <a:ln>
            <a:noFill/>
            <a:miter lim="800000"/>
          </a:ln>
        </p:spPr>
        <p:txBody>
          <a:bodyPr lIns="91440" tIns="45720" rIns="91440" bIns="4572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1"/>
          <p:cNvSpPr>
            <a:spLocks noGrp="1" noRot="1" noChangeAspect="1" noTextEdit="1"/>
          </p:cNvSpPr>
          <p:nvPr>
            <p:ph type="sldImg" idx="4294967295"/>
          </p:nvPr>
        </p:nvSpPr>
        <p:spPr>
          <a:xfrm>
            <a:off x="685800" y="1143000"/>
            <a:ext cx="5486400" cy="3086100"/>
          </a:xfrm>
          <a:prstGeom prst="rect">
            <a:avLst/>
          </a:prstGeom>
          <a:noFill/>
          <a:ln w="12700">
            <a:solidFill>
              <a:prstClr val="black"/>
            </a:solidFill>
            <a:miter lim="800000"/>
          </a:ln>
        </p:spPr>
      </p:sp>
      <p:sp>
        <p:nvSpPr>
          <p:cNvPr id="17410" name="备注占位符 2"/>
          <p:cNvSpPr>
            <a:spLocks noGrp="1"/>
          </p:cNvSpPr>
          <p:nvPr>
            <p:ph type="body" idx="4294967295"/>
          </p:nvPr>
        </p:nvSpPr>
        <p:spPr>
          <a:xfrm>
            <a:off x="685800" y="4400550"/>
            <a:ext cx="5486400" cy="3600450"/>
          </a:xfrm>
          <a:prstGeom prst="rect">
            <a:avLst/>
          </a:prstGeom>
          <a:noFill/>
          <a:ln>
            <a:noFill/>
            <a:miter lim="800000"/>
          </a:ln>
        </p:spPr>
        <p:txBody>
          <a:bodyPr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lvl="0"/>
            <a:endParaRPr lang="zh-CN" altLang="en-US"/>
          </a:p>
        </p:txBody>
      </p:sp>
      <p:sp>
        <p:nvSpPr>
          <p:cNvPr id="17411" name="页眉占位符 3"/>
          <p:cNvSpPr txBox="1">
            <a:spLocks noGrp="1"/>
          </p:cNvSpPr>
          <p:nvPr>
            <p:ph type="hdr" idx="4294967295"/>
          </p:nvPr>
        </p:nvSpPr>
        <p:spPr>
          <a:xfrm>
            <a:off x="0" y="0"/>
            <a:ext cx="2971800" cy="458788"/>
          </a:xfrm>
          <a:prstGeom prst="rect">
            <a:avLst/>
          </a:prstGeom>
          <a:noFill/>
          <a:ln>
            <a:noFill/>
            <a:miter lim="800000"/>
          </a:ln>
        </p:spPr>
        <p:txBody>
          <a:bodyPr lIns="91440" tIns="45720" rIns="91440" bIns="45720" anchor="t"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
        <p:nvSpPr>
          <p:cNvPr id="17412" name="页脚占位符 4"/>
          <p:cNvSpPr txBox="1">
            <a:spLocks noGrp="1"/>
          </p:cNvSpPr>
          <p:nvPr>
            <p:ph type="ftr"/>
          </p:nvPr>
        </p:nvSpPr>
        <p:spPr>
          <a:xfrm>
            <a:off x="0" y="8685213"/>
            <a:ext cx="2971800" cy="458787"/>
          </a:xfrm>
          <a:prstGeom prst="rect">
            <a:avLst/>
          </a:prstGeom>
          <a:noFill/>
          <a:ln>
            <a:noFill/>
            <a:miter lim="800000"/>
          </a:ln>
        </p:spPr>
        <p:txBody>
          <a:bodyPr lIns="91440" tIns="45720" rIns="91440" bIns="4572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
          <p:cNvSpPr>
            <a:spLocks noGrp="1" noRot="1" noChangeAspect="1" noTextEdit="1"/>
          </p:cNvSpPr>
          <p:nvPr>
            <p:ph type="sldImg" idx="4294967295"/>
          </p:nvPr>
        </p:nvSpPr>
        <p:spPr>
          <a:xfrm>
            <a:off x="685800" y="1143000"/>
            <a:ext cx="5486400" cy="3086100"/>
          </a:xfrm>
          <a:prstGeom prst="rect">
            <a:avLst/>
          </a:prstGeom>
          <a:noFill/>
          <a:ln w="12700">
            <a:solidFill>
              <a:prstClr val="black"/>
            </a:solidFill>
            <a:miter lim="800000"/>
          </a:ln>
        </p:spPr>
      </p:sp>
      <p:sp>
        <p:nvSpPr>
          <p:cNvPr id="19458" name="备注占位符 2"/>
          <p:cNvSpPr>
            <a:spLocks noGrp="1"/>
          </p:cNvSpPr>
          <p:nvPr>
            <p:ph type="body" idx="4294967295"/>
          </p:nvPr>
        </p:nvSpPr>
        <p:spPr>
          <a:xfrm>
            <a:off x="685800" y="4400550"/>
            <a:ext cx="5486400" cy="3600450"/>
          </a:xfrm>
          <a:prstGeom prst="rect">
            <a:avLst/>
          </a:prstGeom>
          <a:noFill/>
          <a:ln>
            <a:noFill/>
            <a:miter lim="800000"/>
          </a:ln>
        </p:spPr>
        <p:txBody>
          <a:bodyPr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lvl="0"/>
            <a:endParaRPr lang="zh-CN" altLang="en-US"/>
          </a:p>
        </p:txBody>
      </p:sp>
      <p:sp>
        <p:nvSpPr>
          <p:cNvPr id="19459" name="页眉占位符 3"/>
          <p:cNvSpPr txBox="1">
            <a:spLocks noGrp="1"/>
          </p:cNvSpPr>
          <p:nvPr>
            <p:ph type="hdr" idx="4294967295"/>
          </p:nvPr>
        </p:nvSpPr>
        <p:spPr>
          <a:xfrm>
            <a:off x="0" y="0"/>
            <a:ext cx="2971800" cy="458788"/>
          </a:xfrm>
          <a:prstGeom prst="rect">
            <a:avLst/>
          </a:prstGeom>
          <a:noFill/>
          <a:ln>
            <a:noFill/>
            <a:miter lim="800000"/>
          </a:ln>
        </p:spPr>
        <p:txBody>
          <a:bodyPr lIns="91440" tIns="45720" rIns="91440" bIns="45720" anchor="t"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
        <p:nvSpPr>
          <p:cNvPr id="19460" name="页脚占位符 4"/>
          <p:cNvSpPr txBox="1">
            <a:spLocks noGrp="1"/>
          </p:cNvSpPr>
          <p:nvPr>
            <p:ph type="ftr"/>
          </p:nvPr>
        </p:nvSpPr>
        <p:spPr>
          <a:xfrm>
            <a:off x="0" y="8685213"/>
            <a:ext cx="2971800" cy="458787"/>
          </a:xfrm>
          <a:prstGeom prst="rect">
            <a:avLst/>
          </a:prstGeom>
          <a:noFill/>
          <a:ln>
            <a:noFill/>
            <a:miter lim="800000"/>
          </a:ln>
        </p:spPr>
        <p:txBody>
          <a:bodyPr lIns="91440" tIns="45720" rIns="91440" bIns="4572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noChangeAspect="1" noTextEdit="1"/>
          </p:cNvSpPr>
          <p:nvPr>
            <p:ph type="sldImg" idx="4294967295"/>
          </p:nvPr>
        </p:nvSpPr>
        <p:spPr>
          <a:xfrm>
            <a:off x="685800" y="1143000"/>
            <a:ext cx="5486400" cy="3086100"/>
          </a:xfrm>
          <a:prstGeom prst="rect">
            <a:avLst/>
          </a:prstGeom>
          <a:noFill/>
          <a:ln w="12700">
            <a:solidFill>
              <a:prstClr val="black"/>
            </a:solidFill>
            <a:miter lim="800000"/>
          </a:ln>
        </p:spPr>
      </p:sp>
      <p:sp>
        <p:nvSpPr>
          <p:cNvPr id="21506" name="备注占位符 2"/>
          <p:cNvSpPr>
            <a:spLocks noGrp="1"/>
          </p:cNvSpPr>
          <p:nvPr>
            <p:ph type="body" idx="4294967295"/>
          </p:nvPr>
        </p:nvSpPr>
        <p:spPr>
          <a:xfrm>
            <a:off x="685800" y="4400550"/>
            <a:ext cx="5486400" cy="3600450"/>
          </a:xfrm>
          <a:prstGeom prst="rect">
            <a:avLst/>
          </a:prstGeom>
          <a:noFill/>
          <a:ln>
            <a:noFill/>
            <a:miter lim="800000"/>
          </a:ln>
        </p:spPr>
        <p:txBody>
          <a:bodyPr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lvl="0"/>
            <a:endParaRPr lang="zh-CN" altLang="en-US"/>
          </a:p>
        </p:txBody>
      </p:sp>
      <p:sp>
        <p:nvSpPr>
          <p:cNvPr id="21507" name="页眉占位符 3"/>
          <p:cNvSpPr txBox="1">
            <a:spLocks noGrp="1"/>
          </p:cNvSpPr>
          <p:nvPr>
            <p:ph type="hdr" idx="4294967295"/>
          </p:nvPr>
        </p:nvSpPr>
        <p:spPr>
          <a:xfrm>
            <a:off x="0" y="0"/>
            <a:ext cx="2971800" cy="458788"/>
          </a:xfrm>
          <a:prstGeom prst="rect">
            <a:avLst/>
          </a:prstGeom>
          <a:noFill/>
          <a:ln>
            <a:noFill/>
            <a:miter lim="800000"/>
          </a:ln>
        </p:spPr>
        <p:txBody>
          <a:bodyPr lIns="91440" tIns="45720" rIns="91440" bIns="45720" anchor="t"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
        <p:nvSpPr>
          <p:cNvPr id="21508" name="页脚占位符 4"/>
          <p:cNvSpPr txBox="1">
            <a:spLocks noGrp="1"/>
          </p:cNvSpPr>
          <p:nvPr>
            <p:ph type="ftr"/>
          </p:nvPr>
        </p:nvSpPr>
        <p:spPr>
          <a:xfrm>
            <a:off x="0" y="8685213"/>
            <a:ext cx="2971800" cy="458787"/>
          </a:xfrm>
          <a:prstGeom prst="rect">
            <a:avLst/>
          </a:prstGeom>
          <a:noFill/>
          <a:ln>
            <a:noFill/>
            <a:miter lim="800000"/>
          </a:ln>
        </p:spPr>
        <p:txBody>
          <a:bodyPr lIns="91440" tIns="45720" rIns="91440" bIns="4572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幻灯片图像占位符 1"/>
          <p:cNvSpPr>
            <a:spLocks noGrp="1" noRot="1" noChangeAspect="1" noTextEdit="1"/>
          </p:cNvSpPr>
          <p:nvPr>
            <p:ph type="sldImg" idx="4294967295"/>
          </p:nvPr>
        </p:nvSpPr>
        <p:spPr>
          <a:xfrm>
            <a:off x="685800" y="1143000"/>
            <a:ext cx="5486400" cy="3086100"/>
          </a:xfrm>
          <a:prstGeom prst="rect">
            <a:avLst/>
          </a:prstGeom>
          <a:noFill/>
          <a:ln w="12700">
            <a:solidFill>
              <a:prstClr val="black"/>
            </a:solidFill>
            <a:miter lim="800000"/>
          </a:ln>
        </p:spPr>
      </p:sp>
      <p:sp>
        <p:nvSpPr>
          <p:cNvPr id="23554" name="备注占位符 2"/>
          <p:cNvSpPr>
            <a:spLocks noGrp="1"/>
          </p:cNvSpPr>
          <p:nvPr>
            <p:ph type="body" idx="4294967295"/>
          </p:nvPr>
        </p:nvSpPr>
        <p:spPr>
          <a:xfrm>
            <a:off x="685800" y="4400550"/>
            <a:ext cx="5486400" cy="3600450"/>
          </a:xfrm>
          <a:prstGeom prst="rect">
            <a:avLst/>
          </a:prstGeom>
          <a:noFill/>
          <a:ln>
            <a:noFill/>
            <a:miter lim="800000"/>
          </a:ln>
        </p:spPr>
        <p:txBody>
          <a:bodyPr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lvl="0"/>
            <a:endParaRPr lang="zh-CN" altLang="en-US"/>
          </a:p>
        </p:txBody>
      </p:sp>
      <p:sp>
        <p:nvSpPr>
          <p:cNvPr id="23555" name="页眉占位符 3"/>
          <p:cNvSpPr txBox="1">
            <a:spLocks noGrp="1"/>
          </p:cNvSpPr>
          <p:nvPr>
            <p:ph type="hdr" idx="4294967295"/>
          </p:nvPr>
        </p:nvSpPr>
        <p:spPr>
          <a:xfrm>
            <a:off x="0" y="0"/>
            <a:ext cx="2971800" cy="458788"/>
          </a:xfrm>
          <a:prstGeom prst="rect">
            <a:avLst/>
          </a:prstGeom>
          <a:noFill/>
          <a:ln>
            <a:noFill/>
            <a:miter lim="800000"/>
          </a:ln>
        </p:spPr>
        <p:txBody>
          <a:bodyPr lIns="91440" tIns="45720" rIns="91440" bIns="45720" anchor="t"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
        <p:nvSpPr>
          <p:cNvPr id="23556" name="页脚占位符 4"/>
          <p:cNvSpPr txBox="1">
            <a:spLocks noGrp="1"/>
          </p:cNvSpPr>
          <p:nvPr>
            <p:ph type="ftr"/>
          </p:nvPr>
        </p:nvSpPr>
        <p:spPr>
          <a:xfrm>
            <a:off x="0" y="8685213"/>
            <a:ext cx="2971800" cy="458787"/>
          </a:xfrm>
          <a:prstGeom prst="rect">
            <a:avLst/>
          </a:prstGeom>
          <a:noFill/>
          <a:ln>
            <a:noFill/>
            <a:miter lim="800000"/>
          </a:ln>
        </p:spPr>
        <p:txBody>
          <a:bodyPr lIns="91440" tIns="45720" rIns="91440" bIns="4572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1200">
                <a:latin typeface="Arial" panose="020B0604020202020204" pitchFamily="34" charset="0"/>
                <a:ea typeface="宋体" panose="02010600030101010101" pitchFamily="2" charset="-122"/>
              </a:rPr>
              <a:t>状元成才路</a:t>
            </a:r>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2_自定义版式">
    <p:bg>
      <p:bgPr>
        <a:solidFill>
          <a:schemeClr val="bg1"/>
        </a:solidFill>
        <a:effectLst/>
      </p:bgPr>
    </p:bg>
    <p:spTree>
      <p:nvGrpSpPr>
        <p:cNvPr id="1" name=""/>
        <p:cNvGrpSpPr/>
        <p:nvPr/>
      </p:nvGrpSpPr>
      <p:grpSpPr/>
      <p:pic>
        <p:nvPicPr>
          <p:cNvPr id="2050" name="图片 2"/>
          <p:cNvPicPr>
            <a:picLocks noChangeAspect="1"/>
          </p:cNvPicPr>
          <p:nvPr/>
        </p:nvPicPr>
        <p:blipFill>
          <a:blip r:embed="rId2"/>
          <a:stretch>
            <a:fillRect/>
          </a:stretch>
        </p:blipFill>
        <p:spPr>
          <a:xfrm>
            <a:off x="0" y="0"/>
            <a:ext cx="9144000" cy="5143500"/>
          </a:xfrm>
          <a:prstGeom prst="rect">
            <a:avLst/>
          </a:prstGeom>
          <a:noFill/>
          <a:ln>
            <a:noFill/>
            <a:miter lim="800000"/>
            <a:headEnd/>
            <a:tailEnd/>
          </a:ln>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cSld name="3_自定义版式">
    <p:bg>
      <p:bgPr>
        <a:solidFill>
          <a:schemeClr val="bg1"/>
        </a:solidFill>
        <a:effectLst/>
      </p:bgPr>
    </p:bg>
    <p:spTree>
      <p:nvGrpSpPr>
        <p:cNvPr id="1" name=""/>
        <p:cNvGrpSpPr/>
        <p:nvPr/>
      </p:nvGrpSpPr>
      <p:grpSpPr/>
      <p:pic>
        <p:nvPicPr>
          <p:cNvPr id="3074" name="图片 2"/>
          <p:cNvPicPr>
            <a:picLocks noChangeAspect="1"/>
          </p:cNvPicPr>
          <p:nvPr/>
        </p:nvPicPr>
        <p:blipFill>
          <a:blip r:embed="rId2"/>
          <a:stretch>
            <a:fillRect/>
          </a:stretch>
        </p:blipFill>
        <p:spPr>
          <a:xfrm>
            <a:off x="0" y="0"/>
            <a:ext cx="9144000" cy="5143500"/>
          </a:xfrm>
          <a:prstGeom prst="rect">
            <a:avLst/>
          </a:prstGeom>
          <a:noFill/>
          <a:ln>
            <a:noFill/>
            <a:miter lim="800000"/>
            <a:headEnd/>
            <a:tailEnd/>
          </a:ln>
        </p:spPr>
      </p:pic>
      <p:sp>
        <p:nvSpPr>
          <p:cNvPr id="3075" name="流程图: 过程 2"/>
          <p:cNvSpPr/>
          <p:nvPr/>
        </p:nvSpPr>
        <p:spPr>
          <a:xfrm>
            <a:off x="255588" y="260350"/>
            <a:ext cx="8632825" cy="4622800"/>
          </a:xfrm>
          <a:prstGeom prst="flowChartProcess">
            <a:avLst/>
          </a:prstGeom>
          <a:solidFill>
            <a:schemeClr val="bg1"/>
          </a:solidFill>
          <a:ln w="12700">
            <a:solidFill>
              <a:srgbClr val="535353"/>
            </a:solidFill>
            <a:miter lim="800000"/>
          </a:ln>
        </p:spPr>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800">
              <a:solidFill>
                <a:srgbClr val="FFFFFF"/>
              </a:solidFill>
              <a:latin typeface="等线" pitchFamily="2" charset="-122"/>
              <a:ea typeface="等线" pitchFamily="2" charset="-122"/>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9.jpeg"/><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p:txStyles>
    <p:titleStyle>
      <a:lvl1pPr marL="0" indent="0" algn="l" defTabSz="914400" rtl="0" eaLnBrk="0" fontAlgn="base" hangingPunct="0">
        <a:lnSpc>
          <a:spcPct val="90000"/>
        </a:lnSpc>
        <a:spcBef>
          <a:spcPct val="0"/>
        </a:spcBef>
        <a:spcAft>
          <a:spcPct val="0"/>
        </a:spcAft>
        <a:buClrTx/>
        <a:buSzTx/>
        <a:buFontTx/>
        <a:buNone/>
        <a:defRPr sz="4400" kern="1200">
          <a:solidFill>
            <a:schemeClr val="tx1"/>
          </a:solidFill>
          <a:latin typeface="等线 Light" pitchFamily="2" charset="-122"/>
          <a:ea typeface="等线 Light" pitchFamily="2" charset="-122"/>
          <a:cs typeface="+mj-cs"/>
        </a:defRPr>
      </a:lvl1pPr>
    </p:titleStyle>
    <p:body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19.GIF"/><Relationship Id="rId2" Type="http://schemas.openxmlformats.org/officeDocument/2006/relationships/image" Target="../media/image18.png"/><Relationship Id="rId1" Type="http://schemas.openxmlformats.org/officeDocument/2006/relationships/hyperlink" Target="&#27801;&#28448;&#21270;.mp4" TargetMode="Externa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5" name="图片 8"/>
          <p:cNvPicPr>
            <a:picLocks noChangeAspect="1"/>
          </p:cNvPicPr>
          <p:nvPr/>
        </p:nvPicPr>
        <p:blipFill>
          <a:blip r:embed="rId1"/>
          <a:srcRect t="12500" b="12500"/>
          <a:stretch>
            <a:fillRect/>
          </a:stretch>
        </p:blipFill>
        <p:spPr>
          <a:xfrm>
            <a:off x="0" y="0"/>
            <a:ext cx="9144000" cy="5143500"/>
          </a:xfrm>
          <a:prstGeom prst="rect">
            <a:avLst/>
          </a:prstGeom>
          <a:noFill/>
          <a:ln>
            <a:noFill/>
            <a:miter lim="800000"/>
            <a:headEnd/>
            <a:tailEnd/>
          </a:ln>
        </p:spPr>
      </p:pic>
      <p:sp>
        <p:nvSpPr>
          <p:cNvPr id="6146" name="文本框 4"/>
          <p:cNvSpPr txBox="1">
            <a:spLocks noChangeArrowheads="1"/>
          </p:cNvSpPr>
          <p:nvPr/>
        </p:nvSpPr>
        <p:spPr bwMode="auto">
          <a:xfrm>
            <a:off x="774700" y="911225"/>
            <a:ext cx="7594600" cy="3048000"/>
          </a:xfrm>
          <a:prstGeom prst="rect">
            <a:avLst/>
          </a:prstGeom>
          <a:noFill/>
          <a:ln>
            <a:noFill/>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803275" eaLnBrk="1" hangingPunct="0">
              <a:lnSpc>
                <a:spcPct val="120000"/>
              </a:lnSpc>
              <a:spcBef>
                <a:spcPts val="600"/>
              </a:spcBef>
            </a:pPr>
            <a:r>
              <a:rPr lang="zh-CN" altLang="en-US" sz="3200" b="1" spc="0">
                <a:solidFill>
                  <a:srgbClr val="0033CC"/>
                </a:solidFill>
                <a:latin typeface="楷体" panose="02010609060101010101" pitchFamily="49" charset="-122"/>
                <a:ea typeface="楷体" panose="02010609060101010101" pitchFamily="49" charset="-122"/>
              </a:rPr>
              <a:t>在我们祖国的晋西北，有一位老人用自己的方式，深深地珍爱着他生活的那方水土。这节课我们跟随记者梁衡，去走访一位晋西北的农民，在课文</a:t>
            </a:r>
            <a:r>
              <a:rPr lang="en-US" altLang="zh-CN" sz="3200" b="1" spc="0">
                <a:solidFill>
                  <a:srgbClr val="0033CC"/>
                </a:solidFill>
                <a:latin typeface="楷体" panose="02010609060101010101" pitchFamily="49" charset="-122"/>
                <a:ea typeface="楷体" panose="02010609060101010101" pitchFamily="49" charset="-122"/>
              </a:rPr>
              <a:t>《</a:t>
            </a:r>
            <a:r>
              <a:rPr lang="zh-CN" altLang="en-US" sz="3200" b="1" spc="0">
                <a:solidFill>
                  <a:srgbClr val="0033CC"/>
                </a:solidFill>
                <a:latin typeface="楷体" panose="02010609060101010101" pitchFamily="49" charset="-122"/>
                <a:ea typeface="楷体" panose="02010609060101010101" pitchFamily="49" charset="-122"/>
              </a:rPr>
              <a:t>青山不老</a:t>
            </a:r>
            <a:r>
              <a:rPr lang="en-US" altLang="zh-CN" sz="3200" b="1" spc="0">
                <a:solidFill>
                  <a:srgbClr val="0033CC"/>
                </a:solidFill>
                <a:latin typeface="楷体" panose="02010609060101010101" pitchFamily="49" charset="-122"/>
                <a:ea typeface="楷体" panose="02010609060101010101" pitchFamily="49" charset="-122"/>
              </a:rPr>
              <a:t>》</a:t>
            </a:r>
            <a:r>
              <a:rPr lang="zh-CN" altLang="en-US" sz="3200" b="1" spc="0">
                <a:solidFill>
                  <a:srgbClr val="0033CC"/>
                </a:solidFill>
                <a:latin typeface="楷体" panose="02010609060101010101" pitchFamily="49" charset="-122"/>
                <a:ea typeface="楷体" panose="02010609060101010101" pitchFamily="49" charset="-122"/>
              </a:rPr>
              <a:t>中了解他的故事。</a:t>
            </a:r>
            <a:endParaRPr lang="zh-CN" altLang="en-US" sz="3200" b="1">
              <a:solidFill>
                <a:srgbClr val="203864"/>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randombar(horizontal)">
                                      <p:cBhvr>
                                        <p:cTn id="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文本框 2"/>
          <p:cNvSpPr txBox="1"/>
          <p:nvPr/>
        </p:nvSpPr>
        <p:spPr>
          <a:xfrm>
            <a:off x="476250" y="933450"/>
            <a:ext cx="8489950" cy="3546475"/>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3200" b="1">
                <a:latin typeface="楷体" panose="02010609060101010101" pitchFamily="49" charset="-122"/>
                <a:ea typeface="楷体" panose="02010609060101010101" pitchFamily="49" charset="-122"/>
              </a:rPr>
              <a:t>    杨树、柳树，如臂如股，劲挺在山洼、山腰。看不见它们的根，山洪涌下的泥埋住了树的下半截，树却勇敢地顶住了山洪的凶猛。这山已失去了原来的坡形，依着一层层的树形成一层层的梯。老人说：</a:t>
            </a:r>
            <a:r>
              <a:rPr lang="zh-CN" altLang="en-US"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这树下的淤泥有两米厚，都是好土啊！</a:t>
            </a:r>
            <a:r>
              <a:rPr lang="zh-CN" altLang="en-US" sz="3200" b="1">
                <a:latin typeface="楷体" panose="02010609060101010101" pitchFamily="49" charset="-122"/>
                <a:ea typeface="楷体" panose="02010609060101010101" pitchFamily="49" charset="-122"/>
              </a:rPr>
              <a:t>”</a:t>
            </a:r>
            <a:endParaRPr lang="zh-CN" altLang="en-US" sz="3200" b="1">
              <a:latin typeface="楷体" panose="02010609060101010101" pitchFamily="49" charset="-122"/>
              <a:ea typeface="楷体" panose="02010609060101010101" pitchFamily="49"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文本框 3"/>
          <p:cNvSpPr txBox="1"/>
          <p:nvPr/>
        </p:nvSpPr>
        <p:spPr>
          <a:xfrm>
            <a:off x="436563" y="898525"/>
            <a:ext cx="8245475" cy="1103313"/>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3200" b="1">
                <a:latin typeface="宋体" panose="02010600030101010101" pitchFamily="2" charset="-122"/>
                <a:ea typeface="宋体" panose="02010600030101010101" pitchFamily="2" charset="-122"/>
              </a:rPr>
              <a:t>    思考：读着这样的青山，你的脑海里会出现哪些词语？</a:t>
            </a:r>
            <a:endParaRPr lang="zh-CN" altLang="en-US" sz="3200" b="1">
              <a:latin typeface="宋体" panose="02010600030101010101" pitchFamily="2" charset="-122"/>
              <a:ea typeface="宋体" panose="02010600030101010101" pitchFamily="2" charset="-122"/>
            </a:endParaRPr>
          </a:p>
        </p:txBody>
      </p:sp>
      <p:sp>
        <p:nvSpPr>
          <p:cNvPr id="26626" name="文本框 2"/>
          <p:cNvSpPr txBox="1"/>
          <p:nvPr/>
        </p:nvSpPr>
        <p:spPr>
          <a:xfrm>
            <a:off x="436563" y="2176463"/>
            <a:ext cx="8245475" cy="965200"/>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2800" b="1">
                <a:solidFill>
                  <a:srgbClr val="000066"/>
                </a:solidFill>
                <a:latin typeface="楷体" panose="02010609060101010101" pitchFamily="49" charset="-122"/>
                <a:ea typeface="楷体" panose="02010609060101010101" pitchFamily="49" charset="-122"/>
              </a:rPr>
              <a:t>    郁郁葱葱、茫茫林海、枝繁叶茂、绿意盎然、巨树参天、绿波翻涌</a:t>
            </a:r>
            <a:r>
              <a:rPr lang="en-US" altLang="zh-CN" sz="2800" b="1">
                <a:solidFill>
                  <a:srgbClr val="000066"/>
                </a:solidFill>
                <a:latin typeface="楷体" panose="02010609060101010101" pitchFamily="49" charset="-122"/>
                <a:ea typeface="楷体" panose="02010609060101010101" pitchFamily="49" charset="-122"/>
              </a:rPr>
              <a:t>……</a:t>
            </a:r>
            <a:endParaRPr lang="zh-CN" altLang="en-US" sz="2800" b="1">
              <a:solidFill>
                <a:srgbClr val="000066"/>
              </a:solidFill>
              <a:latin typeface="楷体" panose="02010609060101010101" pitchFamily="49" charset="-122"/>
              <a:ea typeface="楷体" panose="02010609060101010101" pitchFamily="49" charset="-122"/>
            </a:endParaRPr>
          </a:p>
        </p:txBody>
      </p:sp>
      <p:sp>
        <p:nvSpPr>
          <p:cNvPr id="26627" name="文本框 3"/>
          <p:cNvSpPr txBox="1"/>
          <p:nvPr/>
        </p:nvSpPr>
        <p:spPr>
          <a:xfrm>
            <a:off x="436563" y="3354388"/>
            <a:ext cx="8245475" cy="1182687"/>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3200" b="1">
                <a:latin typeface="宋体" panose="02010600030101010101" pitchFamily="2" charset="-122"/>
                <a:ea typeface="宋体" panose="02010600030101010101" pitchFamily="2" charset="-122"/>
              </a:rPr>
              <a:t>    你仿佛看到了怎样的景象？用文中的一个词语来形容就是</a:t>
            </a:r>
            <a:r>
              <a:rPr lang="en-US" altLang="zh-CN" sz="3200" b="1">
                <a:latin typeface="黑体" panose="02010609060101010101" charset="-122"/>
                <a:ea typeface="黑体" panose="02010609060101010101" charset="-122"/>
              </a:rPr>
              <a:t>——</a:t>
            </a:r>
            <a:endParaRPr lang="zh-CN" altLang="en-US" sz="3200" b="1">
              <a:latin typeface="黑体" panose="02010609060101010101" charset="-122"/>
              <a:ea typeface="黑体" panose="02010609060101010101" charset="-122"/>
            </a:endParaRPr>
          </a:p>
        </p:txBody>
      </p:sp>
      <p:sp>
        <p:nvSpPr>
          <p:cNvPr id="26628" name="文本框 4"/>
          <p:cNvSpPr/>
          <p:nvPr/>
        </p:nvSpPr>
        <p:spPr>
          <a:xfrm>
            <a:off x="4140200" y="3921125"/>
            <a:ext cx="1406525" cy="585788"/>
          </a:xfrm>
          <a:prstGeom prst="roundRect">
            <a:avLst>
              <a:gd name="adj" fmla="val 16667"/>
            </a:avLst>
          </a:prstGeom>
          <a:gradFill rotWithShape="1">
            <a:gsLst>
              <a:gs pos="0">
                <a:srgbClr val="B1CBE9"/>
              </a:gs>
              <a:gs pos="50000">
                <a:srgbClr val="A3C1E5"/>
              </a:gs>
              <a:gs pos="100000">
                <a:srgbClr val="92B9E4"/>
              </a:gs>
            </a:gsLst>
            <a:lin ang="5400000"/>
          </a:gradFill>
          <a:ln w="6350">
            <a:solidFill>
              <a:schemeClr val="accent1"/>
            </a:solidFill>
            <a:miter lim="800000"/>
          </a:ln>
        </p:spPr>
        <p:txBody>
          <a:bodyPr lIns="38721" tIns="38721" rIns="38721" bIns="38721"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defTabSz="1066800" hangingPunct="0">
              <a:lnSpc>
                <a:spcPct val="90000"/>
              </a:lnSpc>
              <a:spcAft>
                <a:spcPct val="35000"/>
              </a:spcAft>
            </a:pPr>
            <a:r>
              <a:rPr lang="zh-CN" altLang="en-US" sz="3200" b="1" spc="0">
                <a:solidFill>
                  <a:srgbClr val="000000"/>
                </a:solidFill>
                <a:latin typeface="楷体" panose="02010609060101010101" pitchFamily="49" charset="-122"/>
                <a:ea typeface="楷体" panose="02010609060101010101" pitchFamily="49" charset="-122"/>
              </a:rPr>
              <a:t>绿洲</a:t>
            </a:r>
            <a:endParaRPr lang="zh-CN" altLang="en-US" sz="3200" b="1">
              <a:solidFill>
                <a:srgbClr val="00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fade">
                                      <p:cBhvr>
                                        <p:cTn id="7" dur="1000"/>
                                        <p:tgtEl>
                                          <p:spTgt spid="26626"/>
                                        </p:tgtEl>
                                      </p:cBhvr>
                                    </p:animEffect>
                                    <p:anim calcmode="lin" valueType="num">
                                      <p:cBhvr>
                                        <p:cTn id="8" dur="1000" fill="hold"/>
                                        <p:tgtEl>
                                          <p:spTgt spid="26626"/>
                                        </p:tgtEl>
                                        <p:attrNameLst>
                                          <p:attrName>ppt_x</p:attrName>
                                        </p:attrNameLst>
                                      </p:cBhvr>
                                      <p:tavLst>
                                        <p:tav tm="0">
                                          <p:val>
                                            <p:strVal val="#ppt_x"/>
                                          </p:val>
                                        </p:tav>
                                        <p:tav tm="100000">
                                          <p:val>
                                            <p:strVal val="#ppt_x"/>
                                          </p:val>
                                        </p:tav>
                                      </p:tavLst>
                                    </p:anim>
                                    <p:anim calcmode="lin" valueType="num">
                                      <p:cBhvr>
                                        <p:cTn id="9" dur="1000" fill="hold"/>
                                        <p:tgtEl>
                                          <p:spTgt spid="266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6627"/>
                                        </p:tgtEl>
                                        <p:attrNameLst>
                                          <p:attrName>style.visibility</p:attrName>
                                        </p:attrNameLst>
                                      </p:cBhvr>
                                      <p:to>
                                        <p:strVal val="visible"/>
                                      </p:to>
                                    </p:set>
                                    <p:animEffect transition="in" filter="fade">
                                      <p:cBhvr>
                                        <p:cTn id="14" dur="1000"/>
                                        <p:tgtEl>
                                          <p:spTgt spid="26627"/>
                                        </p:tgtEl>
                                      </p:cBhvr>
                                    </p:animEffect>
                                    <p:anim calcmode="lin" valueType="num">
                                      <p:cBhvr>
                                        <p:cTn id="15" dur="1000" fill="hold"/>
                                        <p:tgtEl>
                                          <p:spTgt spid="26627"/>
                                        </p:tgtEl>
                                        <p:attrNameLst>
                                          <p:attrName>ppt_x</p:attrName>
                                        </p:attrNameLst>
                                      </p:cBhvr>
                                      <p:tavLst>
                                        <p:tav tm="0">
                                          <p:val>
                                            <p:strVal val="#ppt_x"/>
                                          </p:val>
                                        </p:tav>
                                        <p:tav tm="100000">
                                          <p:val>
                                            <p:strVal val="#ppt_x"/>
                                          </p:val>
                                        </p:tav>
                                      </p:tavLst>
                                    </p:anim>
                                    <p:anim calcmode="lin" valueType="num">
                                      <p:cBhvr>
                                        <p:cTn id="16" dur="1000" fill="hold"/>
                                        <p:tgtEl>
                                          <p:spTgt spid="2662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6628"/>
                                        </p:tgtEl>
                                        <p:attrNameLst>
                                          <p:attrName>style.visibility</p:attrName>
                                        </p:attrNameLst>
                                      </p:cBhvr>
                                      <p:to>
                                        <p:strVal val="visible"/>
                                      </p:to>
                                    </p:set>
                                    <p:animEffect transition="in" filter="fade">
                                      <p:cBhvr>
                                        <p:cTn id="21" dur="1000"/>
                                        <p:tgtEl>
                                          <p:spTgt spid="26628"/>
                                        </p:tgtEl>
                                      </p:cBhvr>
                                    </p:animEffect>
                                    <p:anim calcmode="lin" valueType="num">
                                      <p:cBhvr>
                                        <p:cTn id="22" dur="1000" fill="hold"/>
                                        <p:tgtEl>
                                          <p:spTgt spid="26628"/>
                                        </p:tgtEl>
                                        <p:attrNameLst>
                                          <p:attrName>ppt_x</p:attrName>
                                        </p:attrNameLst>
                                      </p:cBhvr>
                                      <p:tavLst>
                                        <p:tav tm="0">
                                          <p:val>
                                            <p:strVal val="#ppt_x"/>
                                          </p:val>
                                        </p:tav>
                                        <p:tav tm="100000">
                                          <p:val>
                                            <p:strVal val="#ppt_x"/>
                                          </p:val>
                                        </p:tav>
                                      </p:tavLst>
                                    </p:anim>
                                    <p:anim calcmode="lin" valueType="num">
                                      <p:cBhvr>
                                        <p:cTn id="23" dur="1000" fill="hold"/>
                                        <p:tgtEl>
                                          <p:spTgt spid="266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7" grpId="0"/>
      <p:bldP spid="266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文本框 3"/>
          <p:cNvSpPr txBox="1"/>
          <p:nvPr/>
        </p:nvSpPr>
        <p:spPr>
          <a:xfrm>
            <a:off x="976313" y="969963"/>
            <a:ext cx="7138987" cy="1181100"/>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809625" eaLnBrk="1" hangingPunct="1">
              <a:lnSpc>
                <a:spcPct val="120000"/>
              </a:lnSpc>
            </a:pPr>
            <a:r>
              <a:rPr lang="zh-CN" altLang="en-US" sz="3200" b="1">
                <a:latin typeface="宋体" panose="02010600030101010101" pitchFamily="2" charset="-122"/>
                <a:ea typeface="宋体" panose="02010600030101010101" pitchFamily="2" charset="-122"/>
              </a:rPr>
              <a:t>合作探究：老人是在什么样的条件下创造奇迹的？</a:t>
            </a:r>
            <a:endParaRPr lang="zh-CN" altLang="en-US" sz="3200" b="1">
              <a:latin typeface="宋体" panose="02010600030101010101" pitchFamily="2" charset="-122"/>
              <a:ea typeface="宋体" panose="02010600030101010101" pitchFamily="2" charset="-122"/>
            </a:endParaRPr>
          </a:p>
        </p:txBody>
      </p:sp>
      <p:pic>
        <p:nvPicPr>
          <p:cNvPr id="28674" name="图片 13"/>
          <p:cNvPicPr>
            <a:picLocks noGrp="1" noChangeAspect="1"/>
          </p:cNvPicPr>
          <p:nvPr/>
        </p:nvPicPr>
        <p:blipFill>
          <a:blip r:embed="rId1"/>
          <a:stretch>
            <a:fillRect/>
          </a:stretch>
        </p:blipFill>
        <p:spPr>
          <a:xfrm>
            <a:off x="2771775" y="2265363"/>
            <a:ext cx="3546475" cy="2430462"/>
          </a:xfrm>
          <a:prstGeom prst="rect">
            <a:avLst/>
          </a:prstGeom>
          <a:noFill/>
          <a:ln>
            <a:miter lim="800000"/>
            <a:headEnd/>
            <a:tailEnd/>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文本框 2"/>
          <p:cNvSpPr txBox="1"/>
          <p:nvPr/>
        </p:nvSpPr>
        <p:spPr>
          <a:xfrm>
            <a:off x="315913" y="280988"/>
            <a:ext cx="6842125" cy="604837"/>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3200" b="1">
                <a:latin typeface="宋体" panose="02010600030101010101" pitchFamily="2" charset="-122"/>
                <a:ea typeface="宋体" panose="02010600030101010101" pitchFamily="2" charset="-122"/>
              </a:rPr>
              <a:t>小组合作，填写表格。</a:t>
            </a:r>
            <a:endParaRPr lang="zh-CN" altLang="en-US" sz="3200" b="1">
              <a:latin typeface="宋体" panose="02010600030101010101" pitchFamily="2" charset="-122"/>
              <a:ea typeface="宋体" panose="02010600030101010101" pitchFamily="2" charset="-122"/>
            </a:endParaRPr>
          </a:p>
        </p:txBody>
      </p:sp>
      <p:graphicFrame>
        <p:nvGraphicFramePr>
          <p:cNvPr id="29698" name="表格 8"/>
          <p:cNvGraphicFramePr>
            <a:graphicFrameLocks noGrp="1"/>
          </p:cNvGraphicFramePr>
          <p:nvPr/>
        </p:nvGraphicFramePr>
        <p:xfrm>
          <a:off x="269875" y="938212"/>
          <a:ext cx="8601075" cy="3956050"/>
        </p:xfrm>
        <a:graphic>
          <a:graphicData uri="http://schemas.openxmlformats.org/drawingml/2006/table">
            <a:tbl>
              <a:tblPr/>
              <a:tblGrid>
                <a:gridCol w="2033588"/>
                <a:gridCol w="1846262"/>
                <a:gridCol w="4721225"/>
              </a:tblGrid>
              <a:tr h="863600">
                <a:tc>
                  <a:txBody>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eaLnBrk="1" hangingPunct="1"/>
                      <a:r>
                        <a:rPr lang="zh-CN" altLang="en-US" sz="2400" b="1">
                          <a:solidFill>
                            <a:srgbClr val="FFFFFF"/>
                          </a:solidFill>
                          <a:latin typeface="宋体" panose="02010600030101010101" pitchFamily="2" charset="-122"/>
                        </a:rPr>
                        <a:t>条件</a:t>
                      </a:r>
                      <a:endParaRPr lang="zh-CN" altLang="en-US" sz="2400" b="1">
                        <a:solidFill>
                          <a:srgbClr val="FFFFFF"/>
                        </a:solidFill>
                        <a:latin typeface="宋体" panose="02010600030101010101" pitchFamily="2" charset="-122"/>
                      </a:endParaRPr>
                    </a:p>
                  </a:txBody>
                  <a:tcPr marL="91447" marR="91447" marT="45733" marB="45733" anchor="ctr" anchorCtr="0">
                    <a:lnL w="12700">
                      <a:solidFill>
                        <a:prstClr val="black"/>
                      </a:solidFill>
                      <a:round/>
                    </a:lnL>
                    <a:lnR w="12700">
                      <a:solidFill>
                        <a:prstClr val="black"/>
                      </a:solidFill>
                      <a:round/>
                    </a:lnR>
                    <a:lnT w="12700">
                      <a:solidFill>
                        <a:prstClr val="black"/>
                      </a:solidFill>
                      <a:round/>
                    </a:lnT>
                    <a:lnB w="12700">
                      <a:solidFill>
                        <a:prstClr val="black"/>
                      </a:solidFill>
                      <a:round/>
                    </a:lnB>
                    <a:solidFill>
                      <a:srgbClr val="4F81BD"/>
                    </a:solidFill>
                  </a:tcPr>
                </a:tc>
                <a:tc>
                  <a:txBody>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eaLnBrk="1" hangingPunct="1"/>
                      <a:r>
                        <a:rPr lang="zh-CN" altLang="en-US" sz="2400" b="1">
                          <a:solidFill>
                            <a:srgbClr val="FFFFFF"/>
                          </a:solidFill>
                          <a:latin typeface="宋体" panose="02010600030101010101" pitchFamily="2" charset="-122"/>
                        </a:rPr>
                        <a:t>从哪些方面进行描写</a:t>
                      </a:r>
                      <a:endParaRPr lang="zh-CN" altLang="en-US" sz="2400" b="1">
                        <a:solidFill>
                          <a:srgbClr val="FFFFFF"/>
                        </a:solidFill>
                        <a:latin typeface="宋体" panose="02010600030101010101" pitchFamily="2" charset="-122"/>
                      </a:endParaRPr>
                    </a:p>
                  </a:txBody>
                  <a:tcPr marL="91447" marR="91447" marT="45733" marB="45733" anchor="ctr" anchorCtr="0">
                    <a:lnL w="12700">
                      <a:solidFill>
                        <a:prstClr val="black"/>
                      </a:solidFill>
                      <a:round/>
                    </a:lnL>
                    <a:lnR w="12700">
                      <a:solidFill>
                        <a:prstClr val="black"/>
                      </a:solidFill>
                      <a:round/>
                    </a:lnR>
                    <a:lnT w="12700">
                      <a:solidFill>
                        <a:prstClr val="black"/>
                      </a:solidFill>
                      <a:round/>
                    </a:lnT>
                    <a:lnB w="12700">
                      <a:solidFill>
                        <a:prstClr val="black"/>
                      </a:solidFill>
                      <a:round/>
                    </a:lnB>
                    <a:solidFill>
                      <a:srgbClr val="4F81BD"/>
                    </a:solidFill>
                  </a:tcPr>
                </a:tc>
                <a:tc>
                  <a:txBody>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eaLnBrk="1" hangingPunct="1"/>
                      <a:r>
                        <a:rPr lang="zh-CN" altLang="en-US" sz="2400" b="1">
                          <a:solidFill>
                            <a:srgbClr val="FFFFFF"/>
                          </a:solidFill>
                          <a:latin typeface="宋体" panose="02010600030101010101" pitchFamily="2" charset="-122"/>
                        </a:rPr>
                        <a:t>关键词句</a:t>
                      </a:r>
                      <a:endParaRPr lang="zh-CN" altLang="en-US" sz="2400" b="1">
                        <a:solidFill>
                          <a:srgbClr val="FFFFFF"/>
                        </a:solidFill>
                        <a:latin typeface="宋体" panose="02010600030101010101" pitchFamily="2" charset="-122"/>
                      </a:endParaRPr>
                    </a:p>
                  </a:txBody>
                  <a:tcPr marL="91447" marR="91447" marT="45733" marB="45733" anchor="ctr" anchorCtr="0">
                    <a:lnL w="12700">
                      <a:solidFill>
                        <a:prstClr val="black"/>
                      </a:solidFill>
                      <a:round/>
                    </a:lnL>
                    <a:lnR w="12700">
                      <a:solidFill>
                        <a:prstClr val="black"/>
                      </a:solidFill>
                      <a:round/>
                    </a:lnR>
                    <a:lnT w="12700">
                      <a:solidFill>
                        <a:prstClr val="black"/>
                      </a:solidFill>
                      <a:round/>
                    </a:lnT>
                    <a:lnB w="12700">
                      <a:solidFill>
                        <a:prstClr val="black"/>
                      </a:solidFill>
                      <a:round/>
                    </a:lnB>
                    <a:solidFill>
                      <a:srgbClr val="4F81BD"/>
                    </a:solidFill>
                  </a:tcPr>
                </a:tc>
              </a:tr>
              <a:tr h="773112">
                <a:tc rowSpan="2">
                  <a:txBody>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eaLnBrk="1" fontAlgn="base" hangingPunct="1">
                        <a:spcBef>
                          <a:spcPct val="0"/>
                        </a:spcBef>
                        <a:spcAft>
                          <a:spcPct val="0"/>
                        </a:spcAft>
                      </a:pPr>
                      <a:r>
                        <a:rPr lang="zh-CN" altLang="en-US" sz="2400" b="1">
                          <a:solidFill>
                            <a:srgbClr val="000000"/>
                          </a:solidFill>
                          <a:latin typeface="宋体" panose="02010600030101010101" pitchFamily="2" charset="-122"/>
                        </a:rPr>
                        <a:t>山沟的大环境</a:t>
                      </a:r>
                      <a:endParaRPr lang="zh-CN" altLang="en-US" sz="2400" b="1">
                        <a:solidFill>
                          <a:srgbClr val="000000"/>
                        </a:solidFill>
                        <a:latin typeface="宋体" panose="02010600030101010101" pitchFamily="2" charset="-122"/>
                      </a:endParaRPr>
                    </a:p>
                    <a:p>
                      <a:pPr lvl="0" algn="ctr" eaLnBrk="1" fontAlgn="base" hangingPunct="1">
                        <a:spcBef>
                          <a:spcPct val="0"/>
                        </a:spcBef>
                        <a:spcAft>
                          <a:spcPct val="0"/>
                        </a:spcAft>
                      </a:pPr>
                      <a:r>
                        <a:rPr lang="zh-CN" altLang="en-US" sz="2400" b="1">
                          <a:solidFill>
                            <a:srgbClr val="000000"/>
                          </a:solidFill>
                          <a:latin typeface="宋体" panose="02010600030101010101" pitchFamily="2" charset="-122"/>
                        </a:rPr>
                        <a:t>（险恶）</a:t>
                      </a:r>
                      <a:endParaRPr lang="zh-CN" altLang="en-US" sz="2400" b="1">
                        <a:solidFill>
                          <a:srgbClr val="000000"/>
                        </a:solidFill>
                        <a:latin typeface="宋体" panose="02010600030101010101" pitchFamily="2" charset="-122"/>
                      </a:endParaRPr>
                    </a:p>
                  </a:txBody>
                  <a:tcPr marL="91447" marR="91447" marT="45733" marB="45733" anchor="ctr" anchorCtr="0">
                    <a:lnL w="12700">
                      <a:solidFill>
                        <a:prstClr val="black"/>
                      </a:solidFill>
                      <a:round/>
                    </a:lnL>
                    <a:lnR w="12700">
                      <a:solidFill>
                        <a:prstClr val="black"/>
                      </a:solidFill>
                      <a:round/>
                    </a:lnR>
                    <a:lnT w="12700">
                      <a:solidFill>
                        <a:prstClr val="black"/>
                      </a:solidFill>
                      <a:round/>
                    </a:lnT>
                    <a:lnB w="12700">
                      <a:solidFill>
                        <a:prstClr val="black"/>
                      </a:solidFill>
                      <a:round/>
                    </a:lnB>
                    <a:solidFill>
                      <a:srgbClr val="F6F0EE"/>
                    </a:solidFill>
                  </a:tcPr>
                </a:tc>
                <a:tc>
                  <a:txBody>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endParaRPr lang="zh-CN" altLang="en-US" sz="2800">
                        <a:solidFill>
                          <a:srgbClr val="000000"/>
                        </a:solidFill>
                        <a:latin typeface="等线" pitchFamily="2" charset="-122"/>
                        <a:ea typeface="等线" pitchFamily="2" charset="-122"/>
                      </a:endParaRPr>
                    </a:p>
                  </a:txBody>
                  <a:tcPr marL="91447" marR="91447" marT="45733" marB="45733" anchor="ctr" anchorCtr="0">
                    <a:lnL w="12700">
                      <a:solidFill>
                        <a:prstClr val="black"/>
                      </a:solidFill>
                      <a:round/>
                    </a:lnL>
                    <a:lnR w="12700">
                      <a:solidFill>
                        <a:prstClr val="black"/>
                      </a:solidFill>
                      <a:round/>
                    </a:lnR>
                    <a:lnT w="12700">
                      <a:solidFill>
                        <a:prstClr val="black"/>
                      </a:solidFill>
                      <a:round/>
                    </a:lnT>
                    <a:lnB w="12700">
                      <a:solidFill>
                        <a:prstClr val="black"/>
                      </a:solidFill>
                      <a:round/>
                    </a:lnB>
                    <a:solidFill>
                      <a:srgbClr val="F6F0EE"/>
                    </a:solidFill>
                  </a:tcPr>
                </a:tc>
                <a:tc>
                  <a:txBody>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endParaRPr lang="zh-CN" altLang="en-US" sz="2800">
                        <a:solidFill>
                          <a:srgbClr val="000000"/>
                        </a:solidFill>
                        <a:latin typeface="等线" pitchFamily="2" charset="-122"/>
                        <a:ea typeface="等线" pitchFamily="2" charset="-122"/>
                      </a:endParaRPr>
                    </a:p>
                  </a:txBody>
                  <a:tcPr marL="91447" marR="91447" marT="45733" marB="45733" anchor="ctr" anchorCtr="0">
                    <a:lnL w="12700">
                      <a:solidFill>
                        <a:prstClr val="black"/>
                      </a:solidFill>
                      <a:round/>
                    </a:lnL>
                    <a:lnR w="12700">
                      <a:solidFill>
                        <a:prstClr val="black"/>
                      </a:solidFill>
                      <a:round/>
                    </a:lnR>
                    <a:lnT w="12700">
                      <a:solidFill>
                        <a:prstClr val="black"/>
                      </a:solidFill>
                      <a:round/>
                    </a:lnT>
                    <a:lnB w="12700">
                      <a:solidFill>
                        <a:prstClr val="black"/>
                      </a:solidFill>
                      <a:round/>
                    </a:lnB>
                    <a:solidFill>
                      <a:srgbClr val="F6F0EE"/>
                    </a:solidFill>
                  </a:tcPr>
                </a:tc>
              </a:tr>
              <a:tr h="773112">
                <a:tc vMerge="1">
                  <a:tcPr>
                    <a:lnL w="12700">
                      <a:solidFill>
                        <a:prstClr val="black"/>
                      </a:solidFill>
                      <a:round/>
                    </a:lnL>
                    <a:lnR w="12700">
                      <a:solidFill>
                        <a:prstClr val="black"/>
                      </a:solidFill>
                      <a:round/>
                    </a:lnR>
                    <a:lnB w="12700">
                      <a:round/>
                    </a:lnB>
                  </a:tcPr>
                </a:tc>
                <a:tc>
                  <a:txBody>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endParaRPr lang="zh-CN" altLang="en-US" sz="2400">
                        <a:solidFill>
                          <a:srgbClr val="000000"/>
                        </a:solidFill>
                        <a:latin typeface="等线" pitchFamily="2" charset="-122"/>
                        <a:ea typeface="等线" pitchFamily="2" charset="-122"/>
                      </a:endParaRPr>
                    </a:p>
                  </a:txBody>
                  <a:tcPr marL="91447" marR="91447" marT="45733" marB="45733" anchor="ctr" anchorCtr="0">
                    <a:lnL w="12700">
                      <a:solidFill>
                        <a:prstClr val="black"/>
                      </a:solidFill>
                      <a:round/>
                    </a:lnL>
                    <a:lnR w="12700">
                      <a:solidFill>
                        <a:prstClr val="black"/>
                      </a:solidFill>
                      <a:round/>
                    </a:lnR>
                    <a:lnT w="12700">
                      <a:solidFill>
                        <a:prstClr val="black"/>
                      </a:solidFill>
                      <a:round/>
                    </a:lnT>
                    <a:lnB w="12700">
                      <a:solidFill>
                        <a:prstClr val="black"/>
                      </a:solidFill>
                      <a:round/>
                    </a:lnB>
                    <a:solidFill>
                      <a:srgbClr val="F6F0EE"/>
                    </a:solidFill>
                  </a:tcPr>
                </a:tc>
                <a:tc>
                  <a:txBody>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endParaRPr lang="zh-CN" altLang="en-US" sz="2400">
                        <a:solidFill>
                          <a:srgbClr val="000000"/>
                        </a:solidFill>
                        <a:latin typeface="等线" pitchFamily="2" charset="-122"/>
                        <a:ea typeface="等线" pitchFamily="2" charset="-122"/>
                      </a:endParaRPr>
                    </a:p>
                  </a:txBody>
                  <a:tcPr marL="91447" marR="91447" marT="45733" marB="45733" anchor="ctr" anchorCtr="0">
                    <a:lnL w="12700">
                      <a:solidFill>
                        <a:prstClr val="black"/>
                      </a:solidFill>
                      <a:round/>
                    </a:lnL>
                    <a:lnR w="12700">
                      <a:solidFill>
                        <a:prstClr val="black"/>
                      </a:solidFill>
                      <a:round/>
                    </a:lnR>
                    <a:lnT w="12700">
                      <a:solidFill>
                        <a:prstClr val="black"/>
                      </a:solidFill>
                      <a:round/>
                    </a:lnT>
                    <a:lnB w="12700">
                      <a:solidFill>
                        <a:prstClr val="black"/>
                      </a:solidFill>
                      <a:round/>
                    </a:lnB>
                    <a:solidFill>
                      <a:srgbClr val="F6F0EE"/>
                    </a:solidFill>
                  </a:tcPr>
                </a:tc>
              </a:tr>
              <a:tr h="773112">
                <a:tc rowSpan="2">
                  <a:txBody>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eaLnBrk="1" hangingPunct="1"/>
                      <a:r>
                        <a:rPr lang="zh-CN" altLang="en-US" sz="2400" b="1">
                          <a:solidFill>
                            <a:srgbClr val="000000"/>
                          </a:solidFill>
                          <a:latin typeface="宋体" panose="02010600030101010101" pitchFamily="2" charset="-122"/>
                        </a:rPr>
                        <a:t>院子的小环境</a:t>
                      </a:r>
                      <a:endParaRPr lang="zh-CN" altLang="en-US" sz="2400" b="1">
                        <a:solidFill>
                          <a:srgbClr val="000000"/>
                        </a:solidFill>
                        <a:latin typeface="宋体" panose="02010600030101010101" pitchFamily="2" charset="-122"/>
                      </a:endParaRPr>
                    </a:p>
                    <a:p>
                      <a:pPr lvl="0" algn="ctr" eaLnBrk="1" hangingPunct="1"/>
                      <a:r>
                        <a:rPr lang="zh-CN" altLang="en-US" sz="2400" b="1">
                          <a:solidFill>
                            <a:srgbClr val="000000"/>
                          </a:solidFill>
                          <a:latin typeface="宋体" panose="02010600030101010101" pitchFamily="2" charset="-122"/>
                        </a:rPr>
                        <a:t>（艰苦）</a:t>
                      </a:r>
                      <a:endParaRPr lang="zh-CN" altLang="en-US" sz="2400" b="1">
                        <a:solidFill>
                          <a:srgbClr val="000000"/>
                        </a:solidFill>
                        <a:latin typeface="宋体" panose="02010600030101010101" pitchFamily="2" charset="-122"/>
                      </a:endParaRPr>
                    </a:p>
                  </a:txBody>
                  <a:tcPr marL="91447" marR="91447" marT="45733" marB="45733" anchor="ctr" anchorCtr="0">
                    <a:lnL w="12700">
                      <a:solidFill>
                        <a:prstClr val="black"/>
                      </a:solidFill>
                      <a:round/>
                    </a:lnL>
                    <a:lnR w="12700">
                      <a:solidFill>
                        <a:prstClr val="black"/>
                      </a:solidFill>
                      <a:round/>
                    </a:lnR>
                    <a:lnT w="12700">
                      <a:solidFill>
                        <a:prstClr val="black"/>
                      </a:solidFill>
                      <a:round/>
                    </a:lnT>
                    <a:lnB w="12700">
                      <a:solidFill>
                        <a:prstClr val="black"/>
                      </a:solidFill>
                      <a:round/>
                    </a:lnB>
                    <a:solidFill>
                      <a:srgbClr val="F6F0EE"/>
                    </a:solidFill>
                  </a:tcPr>
                </a:tc>
                <a:tc>
                  <a:txBody>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endParaRPr lang="zh-CN" altLang="en-US" sz="2400">
                        <a:solidFill>
                          <a:srgbClr val="000000"/>
                        </a:solidFill>
                        <a:latin typeface="等线" pitchFamily="2" charset="-122"/>
                        <a:ea typeface="等线" pitchFamily="2" charset="-122"/>
                      </a:endParaRPr>
                    </a:p>
                  </a:txBody>
                  <a:tcPr marL="91447" marR="91447" marT="45733" marB="45733" anchor="ctr" anchorCtr="0">
                    <a:lnL w="12700">
                      <a:solidFill>
                        <a:prstClr val="black"/>
                      </a:solidFill>
                      <a:round/>
                    </a:lnL>
                    <a:lnR w="12700">
                      <a:solidFill>
                        <a:prstClr val="black"/>
                      </a:solidFill>
                      <a:round/>
                    </a:lnR>
                    <a:lnT w="12700">
                      <a:solidFill>
                        <a:prstClr val="black"/>
                      </a:solidFill>
                      <a:round/>
                    </a:lnT>
                    <a:lnB w="12700">
                      <a:solidFill>
                        <a:prstClr val="black"/>
                      </a:solidFill>
                      <a:round/>
                    </a:lnB>
                    <a:solidFill>
                      <a:srgbClr val="F6F0EE"/>
                    </a:solidFill>
                  </a:tcPr>
                </a:tc>
                <a:tc>
                  <a:txBody>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endParaRPr lang="zh-CN" altLang="en-US" sz="2400">
                        <a:solidFill>
                          <a:srgbClr val="000000"/>
                        </a:solidFill>
                        <a:latin typeface="等线" pitchFamily="2" charset="-122"/>
                        <a:ea typeface="等线" pitchFamily="2" charset="-122"/>
                      </a:endParaRPr>
                    </a:p>
                  </a:txBody>
                  <a:tcPr marL="91447" marR="91447" marT="45733" marB="45733" anchor="ctr" anchorCtr="0">
                    <a:lnL w="12700">
                      <a:solidFill>
                        <a:prstClr val="black"/>
                      </a:solidFill>
                      <a:round/>
                    </a:lnL>
                    <a:lnR w="12700">
                      <a:solidFill>
                        <a:prstClr val="black"/>
                      </a:solidFill>
                      <a:round/>
                    </a:lnR>
                    <a:lnT w="12700">
                      <a:solidFill>
                        <a:prstClr val="black"/>
                      </a:solidFill>
                      <a:round/>
                    </a:lnT>
                    <a:lnB w="12700">
                      <a:solidFill>
                        <a:prstClr val="black"/>
                      </a:solidFill>
                      <a:round/>
                    </a:lnB>
                    <a:solidFill>
                      <a:srgbClr val="F6F0EE"/>
                    </a:solidFill>
                  </a:tcPr>
                </a:tc>
              </a:tr>
              <a:tr h="773112">
                <a:tc vMerge="1">
                  <a:tcPr>
                    <a:lnL w="12700">
                      <a:solidFill>
                        <a:prstClr val="black"/>
                      </a:solidFill>
                      <a:round/>
                    </a:lnL>
                    <a:lnR w="12700">
                      <a:solidFill>
                        <a:prstClr val="black"/>
                      </a:solidFill>
                      <a:round/>
                    </a:lnR>
                    <a:lnB w="12700">
                      <a:round/>
                    </a:lnB>
                  </a:tcPr>
                </a:tc>
                <a:tc>
                  <a:txBody>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endParaRPr lang="zh-CN" altLang="en-US" sz="2400">
                        <a:solidFill>
                          <a:srgbClr val="000000"/>
                        </a:solidFill>
                        <a:latin typeface="等线" pitchFamily="2" charset="-122"/>
                        <a:ea typeface="等线" pitchFamily="2" charset="-122"/>
                      </a:endParaRPr>
                    </a:p>
                  </a:txBody>
                  <a:tcPr marL="91447" marR="91447" marT="45733" marB="45733" anchor="ctr" anchorCtr="0">
                    <a:lnL w="12700">
                      <a:solidFill>
                        <a:prstClr val="black"/>
                      </a:solidFill>
                      <a:round/>
                    </a:lnL>
                    <a:lnR w="12700">
                      <a:solidFill>
                        <a:prstClr val="black"/>
                      </a:solidFill>
                      <a:round/>
                    </a:lnR>
                    <a:lnT w="12700">
                      <a:solidFill>
                        <a:prstClr val="black"/>
                      </a:solidFill>
                      <a:round/>
                    </a:lnT>
                    <a:lnB w="12700">
                      <a:solidFill>
                        <a:prstClr val="black"/>
                      </a:solidFill>
                      <a:round/>
                    </a:lnB>
                    <a:solidFill>
                      <a:srgbClr val="F6F0EE"/>
                    </a:solidFill>
                  </a:tcPr>
                </a:tc>
                <a:tc>
                  <a:txBody>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endParaRPr lang="zh-CN" altLang="en-US" sz="2400">
                        <a:solidFill>
                          <a:srgbClr val="000000"/>
                        </a:solidFill>
                        <a:latin typeface="等线" pitchFamily="2" charset="-122"/>
                        <a:ea typeface="等线" pitchFamily="2" charset="-122"/>
                      </a:endParaRPr>
                    </a:p>
                  </a:txBody>
                  <a:tcPr marL="91447" marR="91447" marT="45733" marB="45733" anchor="ctr" anchorCtr="0">
                    <a:lnL w="12700">
                      <a:solidFill>
                        <a:prstClr val="black"/>
                      </a:solidFill>
                      <a:round/>
                    </a:lnL>
                    <a:lnR w="12700">
                      <a:solidFill>
                        <a:prstClr val="black"/>
                      </a:solidFill>
                      <a:round/>
                    </a:lnR>
                    <a:lnT w="12700">
                      <a:solidFill>
                        <a:prstClr val="black"/>
                      </a:solidFill>
                      <a:round/>
                    </a:lnT>
                    <a:lnB w="12700">
                      <a:solidFill>
                        <a:prstClr val="black"/>
                      </a:solidFill>
                      <a:round/>
                    </a:lnB>
                    <a:solidFill>
                      <a:srgbClr val="F6F0EE"/>
                    </a:solidFill>
                  </a:tcPr>
                </a:tc>
              </a:tr>
            </a:tbl>
          </a:graphicData>
        </a:graphic>
      </p:graphicFrame>
      <p:sp>
        <p:nvSpPr>
          <p:cNvPr id="29722" name="文本框 13"/>
          <p:cNvSpPr txBox="1"/>
          <p:nvPr/>
        </p:nvSpPr>
        <p:spPr>
          <a:xfrm>
            <a:off x="1857375" y="1993900"/>
            <a:ext cx="2906713" cy="369888"/>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eaLnBrk="1" hangingPunct="1"/>
            <a:r>
              <a:rPr lang="zh-CN" altLang="en-US" sz="2400" b="1">
                <a:solidFill>
                  <a:srgbClr val="894125"/>
                </a:solidFill>
                <a:latin typeface="楷体" panose="02010609060101010101" pitchFamily="49" charset="-122"/>
                <a:ea typeface="楷体" panose="02010609060101010101" pitchFamily="49" charset="-122"/>
              </a:rPr>
              <a:t>地理环境</a:t>
            </a:r>
            <a:endParaRPr lang="zh-CN" altLang="en-US" sz="2400" b="1">
              <a:solidFill>
                <a:srgbClr val="894125"/>
              </a:solidFill>
              <a:latin typeface="楷体" panose="02010609060101010101" pitchFamily="49" charset="-122"/>
              <a:ea typeface="楷体" panose="02010609060101010101" pitchFamily="49" charset="-122"/>
            </a:endParaRPr>
          </a:p>
        </p:txBody>
      </p:sp>
      <p:sp>
        <p:nvSpPr>
          <p:cNvPr id="29723" name="文本框 14"/>
          <p:cNvSpPr txBox="1"/>
          <p:nvPr/>
        </p:nvSpPr>
        <p:spPr>
          <a:xfrm>
            <a:off x="4208463" y="1993900"/>
            <a:ext cx="4081462" cy="369888"/>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2400" b="1">
                <a:solidFill>
                  <a:srgbClr val="894125"/>
                </a:solidFill>
                <a:latin typeface="楷体" panose="02010609060101010101" pitchFamily="49" charset="-122"/>
                <a:ea typeface="楷体" panose="02010609060101010101" pitchFamily="49" charset="-122"/>
              </a:rPr>
              <a:t>大风肆虐，</a:t>
            </a:r>
            <a:r>
              <a:rPr lang="zh-CN" altLang="en-US" sz="2400" b="1">
                <a:solidFill>
                  <a:srgbClr val="894125"/>
                </a:solidFill>
                <a:latin typeface="楷体" panose="02010609060101010101" pitchFamily="49" charset="-122"/>
                <a:ea typeface="楷体" panose="02010609060101010101" pitchFamily="49" charset="-122"/>
              </a:rPr>
              <a:t>“</a:t>
            </a:r>
            <a:r>
              <a:rPr lang="zh-CN" altLang="en-US" sz="2400" b="1">
                <a:solidFill>
                  <a:srgbClr val="894125"/>
                </a:solidFill>
                <a:latin typeface="楷体" panose="02010609060101010101" pitchFamily="49" charset="-122"/>
                <a:ea typeface="楷体" panose="02010609060101010101" pitchFamily="49" charset="-122"/>
              </a:rPr>
              <a:t>怪物</a:t>
            </a:r>
            <a:r>
              <a:rPr lang="zh-CN" altLang="en-US" sz="2400" b="1">
                <a:solidFill>
                  <a:srgbClr val="894125"/>
                </a:solidFill>
                <a:latin typeface="楷体" panose="02010609060101010101" pitchFamily="49" charset="-122"/>
                <a:ea typeface="楷体" panose="02010609060101010101" pitchFamily="49" charset="-122"/>
              </a:rPr>
              <a:t>”</a:t>
            </a:r>
            <a:r>
              <a:rPr lang="zh-CN" altLang="en-US" sz="2400" b="1">
                <a:solidFill>
                  <a:srgbClr val="894125"/>
                </a:solidFill>
                <a:latin typeface="楷体" panose="02010609060101010101" pitchFamily="49" charset="-122"/>
                <a:ea typeface="楷体" panose="02010609060101010101" pitchFamily="49" charset="-122"/>
              </a:rPr>
              <a:t>盘踞。</a:t>
            </a:r>
            <a:endParaRPr lang="zh-CN" altLang="en-US" sz="2400" b="1">
              <a:solidFill>
                <a:srgbClr val="894125"/>
              </a:solidFill>
              <a:latin typeface="楷体" panose="02010609060101010101" pitchFamily="49" charset="-122"/>
              <a:ea typeface="楷体" panose="02010609060101010101" pitchFamily="49" charset="-122"/>
            </a:endParaRPr>
          </a:p>
        </p:txBody>
      </p:sp>
      <p:sp>
        <p:nvSpPr>
          <p:cNvPr id="29724" name="文本框 15"/>
          <p:cNvSpPr txBox="1"/>
          <p:nvPr/>
        </p:nvSpPr>
        <p:spPr>
          <a:xfrm>
            <a:off x="4222750" y="2576513"/>
            <a:ext cx="4545013" cy="738187"/>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2400" b="1">
                <a:solidFill>
                  <a:srgbClr val="894125"/>
                </a:solidFill>
                <a:latin typeface="楷体" panose="02010609060101010101" pitchFamily="49" charset="-122"/>
                <a:ea typeface="楷体" panose="02010609060101010101" pitchFamily="49" charset="-122"/>
              </a:rPr>
              <a:t>“</a:t>
            </a:r>
            <a:r>
              <a:rPr lang="zh-CN" altLang="en-US" sz="2400" b="1">
                <a:solidFill>
                  <a:srgbClr val="894125"/>
                </a:solidFill>
                <a:latin typeface="楷体" panose="02010609060101010101" pitchFamily="49" charset="-122"/>
                <a:ea typeface="楷体" panose="02010609060101010101" pitchFamily="49" charset="-122"/>
              </a:rPr>
              <a:t>风大作时，能逆吹牛马使倒行，或擎之高二三丈而坠。</a:t>
            </a:r>
            <a:r>
              <a:rPr lang="zh-CN" altLang="en-US" sz="2400" b="1">
                <a:solidFill>
                  <a:srgbClr val="894125"/>
                </a:solidFill>
                <a:latin typeface="楷体" panose="02010609060101010101" pitchFamily="49" charset="-122"/>
                <a:ea typeface="楷体" panose="02010609060101010101" pitchFamily="49" charset="-122"/>
              </a:rPr>
              <a:t>”</a:t>
            </a:r>
            <a:endParaRPr lang="zh-CN" altLang="en-US" sz="2400" b="1">
              <a:solidFill>
                <a:srgbClr val="894125"/>
              </a:solidFill>
              <a:latin typeface="楷体" panose="02010609060101010101" pitchFamily="49" charset="-122"/>
              <a:ea typeface="楷体" panose="02010609060101010101" pitchFamily="49" charset="-122"/>
            </a:endParaRPr>
          </a:p>
        </p:txBody>
      </p:sp>
      <p:sp>
        <p:nvSpPr>
          <p:cNvPr id="29725" name="文本框 16"/>
          <p:cNvSpPr txBox="1"/>
          <p:nvPr/>
        </p:nvSpPr>
        <p:spPr>
          <a:xfrm>
            <a:off x="4208463" y="3343275"/>
            <a:ext cx="5157787" cy="708025"/>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2400" b="1">
                <a:solidFill>
                  <a:srgbClr val="894125"/>
                </a:solidFill>
                <a:latin typeface="楷体" panose="02010609060101010101" pitchFamily="49" charset="-122"/>
                <a:ea typeface="楷体" panose="02010609060101010101" pitchFamily="49" charset="-122"/>
              </a:rPr>
              <a:t>三间房，一个人。（简陋）</a:t>
            </a:r>
            <a:endParaRPr lang="zh-CN" altLang="en-US" sz="2400" b="1">
              <a:solidFill>
                <a:srgbClr val="894125"/>
              </a:solidFill>
              <a:latin typeface="楷体" panose="02010609060101010101" pitchFamily="49" charset="-122"/>
              <a:ea typeface="楷体" panose="02010609060101010101" pitchFamily="49" charset="-122"/>
            </a:endParaRPr>
          </a:p>
          <a:p>
            <a:pPr lvl="0" eaLnBrk="1" hangingPunct="1"/>
            <a:r>
              <a:rPr lang="zh-CN" altLang="en-US" sz="2200" b="1">
                <a:solidFill>
                  <a:srgbClr val="894125"/>
                </a:solidFill>
                <a:latin typeface="楷体" panose="02010609060101010101" pitchFamily="49" charset="-122"/>
                <a:ea typeface="楷体" panose="02010609060101010101" pitchFamily="49" charset="-122"/>
              </a:rPr>
              <a:t>日出而作，日落而息。（俭朴、单调）</a:t>
            </a:r>
            <a:endParaRPr lang="zh-CN" altLang="en-US" sz="2200" b="1">
              <a:solidFill>
                <a:srgbClr val="894125"/>
              </a:solidFill>
              <a:latin typeface="楷体" panose="02010609060101010101" pitchFamily="49" charset="-122"/>
              <a:ea typeface="楷体" panose="02010609060101010101" pitchFamily="49" charset="-122"/>
            </a:endParaRPr>
          </a:p>
        </p:txBody>
      </p:sp>
      <p:sp>
        <p:nvSpPr>
          <p:cNvPr id="29726" name="文本框 17"/>
          <p:cNvSpPr txBox="1"/>
          <p:nvPr/>
        </p:nvSpPr>
        <p:spPr>
          <a:xfrm>
            <a:off x="2041525" y="2776538"/>
            <a:ext cx="2520950" cy="369887"/>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eaLnBrk="1" hangingPunct="1"/>
            <a:r>
              <a:rPr lang="zh-CN" altLang="en-US" sz="2400" b="1">
                <a:solidFill>
                  <a:srgbClr val="894125"/>
                </a:solidFill>
                <a:latin typeface="楷体" panose="02010609060101010101" pitchFamily="49" charset="-122"/>
                <a:ea typeface="楷体" panose="02010609060101010101" pitchFamily="49" charset="-122"/>
              </a:rPr>
              <a:t>历史记载</a:t>
            </a:r>
            <a:endParaRPr lang="zh-CN" altLang="en-US" sz="2400" b="1">
              <a:solidFill>
                <a:srgbClr val="894125"/>
              </a:solidFill>
              <a:latin typeface="楷体" panose="02010609060101010101" pitchFamily="49" charset="-122"/>
              <a:ea typeface="楷体" panose="02010609060101010101" pitchFamily="49" charset="-122"/>
            </a:endParaRPr>
          </a:p>
        </p:txBody>
      </p:sp>
      <p:sp>
        <p:nvSpPr>
          <p:cNvPr id="29727" name="文本框 18"/>
          <p:cNvSpPr txBox="1"/>
          <p:nvPr/>
        </p:nvSpPr>
        <p:spPr>
          <a:xfrm>
            <a:off x="2436813" y="3576638"/>
            <a:ext cx="1677987" cy="368300"/>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eaLnBrk="1" hangingPunct="1"/>
            <a:r>
              <a:rPr lang="zh-CN" altLang="en-US" sz="2400" b="1">
                <a:solidFill>
                  <a:srgbClr val="894125"/>
                </a:solidFill>
                <a:latin typeface="楷体" panose="02010609060101010101" pitchFamily="49" charset="-122"/>
                <a:ea typeface="楷体" panose="02010609060101010101" pitchFamily="49" charset="-122"/>
              </a:rPr>
              <a:t>生活条件</a:t>
            </a:r>
            <a:endParaRPr lang="zh-CN" altLang="en-US" sz="2400" b="1">
              <a:solidFill>
                <a:srgbClr val="894125"/>
              </a:solidFill>
              <a:latin typeface="楷体" panose="02010609060101010101" pitchFamily="49" charset="-122"/>
              <a:ea typeface="楷体" panose="02010609060101010101" pitchFamily="49" charset="-122"/>
            </a:endParaRPr>
          </a:p>
        </p:txBody>
      </p:sp>
      <p:sp>
        <p:nvSpPr>
          <p:cNvPr id="29728" name="文本框 26"/>
          <p:cNvSpPr txBox="1"/>
          <p:nvPr/>
        </p:nvSpPr>
        <p:spPr>
          <a:xfrm>
            <a:off x="2290763" y="4300538"/>
            <a:ext cx="1874837" cy="369887"/>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eaLnBrk="1" hangingPunct="1"/>
            <a:r>
              <a:rPr lang="zh-CN" altLang="en-US" sz="2400" b="1">
                <a:solidFill>
                  <a:srgbClr val="894125"/>
                </a:solidFill>
                <a:latin typeface="楷体" panose="02010609060101010101" pitchFamily="49" charset="-122"/>
                <a:ea typeface="楷体" panose="02010609060101010101" pitchFamily="49" charset="-122"/>
              </a:rPr>
              <a:t>三个典型事例</a:t>
            </a:r>
            <a:endParaRPr lang="zh-CN" altLang="en-US" sz="2400" b="1">
              <a:solidFill>
                <a:srgbClr val="894125"/>
              </a:solidFill>
              <a:latin typeface="楷体" panose="02010609060101010101" pitchFamily="49" charset="-122"/>
              <a:ea typeface="楷体" panose="02010609060101010101" pitchFamily="49" charset="-122"/>
            </a:endParaRPr>
          </a:p>
        </p:txBody>
      </p:sp>
      <p:sp>
        <p:nvSpPr>
          <p:cNvPr id="29729" name="文本框 27"/>
          <p:cNvSpPr txBox="1"/>
          <p:nvPr/>
        </p:nvSpPr>
        <p:spPr>
          <a:xfrm>
            <a:off x="4205288" y="4146550"/>
            <a:ext cx="4678362" cy="677863"/>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2200" b="1">
                <a:solidFill>
                  <a:srgbClr val="894125"/>
                </a:solidFill>
                <a:latin typeface="楷体" panose="02010609060101010101" pitchFamily="49" charset="-122"/>
                <a:ea typeface="楷体" panose="02010609060101010101" pitchFamily="49" charset="-122"/>
              </a:rPr>
              <a:t>五位老汉离世；老伴静静过世；女儿三番五次接他去城里享福，他不走。</a:t>
            </a:r>
            <a:endParaRPr lang="zh-CN" altLang="en-US" sz="2200" b="1">
              <a:solidFill>
                <a:srgbClr val="894125"/>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722"/>
                                        </p:tgtEl>
                                        <p:attrNameLst>
                                          <p:attrName>style.visibility</p:attrName>
                                        </p:attrNameLst>
                                      </p:cBhvr>
                                      <p:to>
                                        <p:strVal val="visible"/>
                                      </p:to>
                                    </p:set>
                                    <p:animEffect transition="in" filter="fade">
                                      <p:cBhvr>
                                        <p:cTn id="7" dur="1000"/>
                                        <p:tgtEl>
                                          <p:spTgt spid="29722"/>
                                        </p:tgtEl>
                                      </p:cBhvr>
                                    </p:animEffect>
                                    <p:anim calcmode="lin" valueType="num">
                                      <p:cBhvr>
                                        <p:cTn id="8" dur="1000" fill="hold"/>
                                        <p:tgtEl>
                                          <p:spTgt spid="29722"/>
                                        </p:tgtEl>
                                        <p:attrNameLst>
                                          <p:attrName>ppt_x</p:attrName>
                                        </p:attrNameLst>
                                      </p:cBhvr>
                                      <p:tavLst>
                                        <p:tav tm="0">
                                          <p:val>
                                            <p:strVal val="#ppt_x"/>
                                          </p:val>
                                        </p:tav>
                                        <p:tav tm="100000">
                                          <p:val>
                                            <p:strVal val="#ppt_x"/>
                                          </p:val>
                                        </p:tav>
                                      </p:tavLst>
                                    </p:anim>
                                    <p:anim calcmode="lin" valueType="num">
                                      <p:cBhvr>
                                        <p:cTn id="9" dur="1000" fill="hold"/>
                                        <p:tgtEl>
                                          <p:spTgt spid="297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9723"/>
                                        </p:tgtEl>
                                        <p:attrNameLst>
                                          <p:attrName>style.visibility</p:attrName>
                                        </p:attrNameLst>
                                      </p:cBhvr>
                                      <p:to>
                                        <p:strVal val="visible"/>
                                      </p:to>
                                    </p:set>
                                    <p:animEffect transition="in" filter="fade">
                                      <p:cBhvr>
                                        <p:cTn id="14" dur="1000"/>
                                        <p:tgtEl>
                                          <p:spTgt spid="29723"/>
                                        </p:tgtEl>
                                      </p:cBhvr>
                                    </p:animEffect>
                                    <p:anim calcmode="lin" valueType="num">
                                      <p:cBhvr>
                                        <p:cTn id="15" dur="1000" fill="hold"/>
                                        <p:tgtEl>
                                          <p:spTgt spid="29723"/>
                                        </p:tgtEl>
                                        <p:attrNameLst>
                                          <p:attrName>ppt_x</p:attrName>
                                        </p:attrNameLst>
                                      </p:cBhvr>
                                      <p:tavLst>
                                        <p:tav tm="0">
                                          <p:val>
                                            <p:strVal val="#ppt_x"/>
                                          </p:val>
                                        </p:tav>
                                        <p:tav tm="100000">
                                          <p:val>
                                            <p:strVal val="#ppt_x"/>
                                          </p:val>
                                        </p:tav>
                                      </p:tavLst>
                                    </p:anim>
                                    <p:anim calcmode="lin" valueType="num">
                                      <p:cBhvr>
                                        <p:cTn id="16" dur="1000" fill="hold"/>
                                        <p:tgtEl>
                                          <p:spTgt spid="297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726"/>
                                        </p:tgtEl>
                                        <p:attrNameLst>
                                          <p:attrName>style.visibility</p:attrName>
                                        </p:attrNameLst>
                                      </p:cBhvr>
                                      <p:to>
                                        <p:strVal val="visible"/>
                                      </p:to>
                                    </p:set>
                                    <p:animEffect transition="in" filter="fade">
                                      <p:cBhvr>
                                        <p:cTn id="21" dur="1000"/>
                                        <p:tgtEl>
                                          <p:spTgt spid="29726"/>
                                        </p:tgtEl>
                                      </p:cBhvr>
                                    </p:animEffect>
                                    <p:anim calcmode="lin" valueType="num">
                                      <p:cBhvr>
                                        <p:cTn id="22" dur="1000" fill="hold"/>
                                        <p:tgtEl>
                                          <p:spTgt spid="29726"/>
                                        </p:tgtEl>
                                        <p:attrNameLst>
                                          <p:attrName>ppt_x</p:attrName>
                                        </p:attrNameLst>
                                      </p:cBhvr>
                                      <p:tavLst>
                                        <p:tav tm="0">
                                          <p:val>
                                            <p:strVal val="#ppt_x"/>
                                          </p:val>
                                        </p:tav>
                                        <p:tav tm="100000">
                                          <p:val>
                                            <p:strVal val="#ppt_x"/>
                                          </p:val>
                                        </p:tav>
                                      </p:tavLst>
                                    </p:anim>
                                    <p:anim calcmode="lin" valueType="num">
                                      <p:cBhvr>
                                        <p:cTn id="23" dur="1000" fill="hold"/>
                                        <p:tgtEl>
                                          <p:spTgt spid="2972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9724"/>
                                        </p:tgtEl>
                                        <p:attrNameLst>
                                          <p:attrName>style.visibility</p:attrName>
                                        </p:attrNameLst>
                                      </p:cBhvr>
                                      <p:to>
                                        <p:strVal val="visible"/>
                                      </p:to>
                                    </p:set>
                                    <p:animEffect transition="in" filter="fade">
                                      <p:cBhvr>
                                        <p:cTn id="28" dur="1000"/>
                                        <p:tgtEl>
                                          <p:spTgt spid="29724"/>
                                        </p:tgtEl>
                                      </p:cBhvr>
                                    </p:animEffect>
                                    <p:anim calcmode="lin" valueType="num">
                                      <p:cBhvr>
                                        <p:cTn id="29" dur="1000" fill="hold"/>
                                        <p:tgtEl>
                                          <p:spTgt spid="29724"/>
                                        </p:tgtEl>
                                        <p:attrNameLst>
                                          <p:attrName>ppt_x</p:attrName>
                                        </p:attrNameLst>
                                      </p:cBhvr>
                                      <p:tavLst>
                                        <p:tav tm="0">
                                          <p:val>
                                            <p:strVal val="#ppt_x"/>
                                          </p:val>
                                        </p:tav>
                                        <p:tav tm="100000">
                                          <p:val>
                                            <p:strVal val="#ppt_x"/>
                                          </p:val>
                                        </p:tav>
                                      </p:tavLst>
                                    </p:anim>
                                    <p:anim calcmode="lin" valueType="num">
                                      <p:cBhvr>
                                        <p:cTn id="30" dur="1000" fill="hold"/>
                                        <p:tgtEl>
                                          <p:spTgt spid="2972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9727"/>
                                        </p:tgtEl>
                                        <p:attrNameLst>
                                          <p:attrName>style.visibility</p:attrName>
                                        </p:attrNameLst>
                                      </p:cBhvr>
                                      <p:to>
                                        <p:strVal val="visible"/>
                                      </p:to>
                                    </p:set>
                                    <p:animEffect transition="in" filter="fade">
                                      <p:cBhvr>
                                        <p:cTn id="35" dur="1000"/>
                                        <p:tgtEl>
                                          <p:spTgt spid="29727"/>
                                        </p:tgtEl>
                                      </p:cBhvr>
                                    </p:animEffect>
                                    <p:anim calcmode="lin" valueType="num">
                                      <p:cBhvr>
                                        <p:cTn id="36" dur="1000" fill="hold"/>
                                        <p:tgtEl>
                                          <p:spTgt spid="29727"/>
                                        </p:tgtEl>
                                        <p:attrNameLst>
                                          <p:attrName>ppt_x</p:attrName>
                                        </p:attrNameLst>
                                      </p:cBhvr>
                                      <p:tavLst>
                                        <p:tav tm="0">
                                          <p:val>
                                            <p:strVal val="#ppt_x"/>
                                          </p:val>
                                        </p:tav>
                                        <p:tav tm="100000">
                                          <p:val>
                                            <p:strVal val="#ppt_x"/>
                                          </p:val>
                                        </p:tav>
                                      </p:tavLst>
                                    </p:anim>
                                    <p:anim calcmode="lin" valueType="num">
                                      <p:cBhvr>
                                        <p:cTn id="37" dur="1000" fill="hold"/>
                                        <p:tgtEl>
                                          <p:spTgt spid="2972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9725"/>
                                        </p:tgtEl>
                                        <p:attrNameLst>
                                          <p:attrName>style.visibility</p:attrName>
                                        </p:attrNameLst>
                                      </p:cBhvr>
                                      <p:to>
                                        <p:strVal val="visible"/>
                                      </p:to>
                                    </p:set>
                                    <p:animEffect transition="in" filter="fade">
                                      <p:cBhvr>
                                        <p:cTn id="42" dur="1000"/>
                                        <p:tgtEl>
                                          <p:spTgt spid="29725"/>
                                        </p:tgtEl>
                                      </p:cBhvr>
                                    </p:animEffect>
                                    <p:anim calcmode="lin" valueType="num">
                                      <p:cBhvr>
                                        <p:cTn id="43" dur="1000" fill="hold"/>
                                        <p:tgtEl>
                                          <p:spTgt spid="29725"/>
                                        </p:tgtEl>
                                        <p:attrNameLst>
                                          <p:attrName>ppt_x</p:attrName>
                                        </p:attrNameLst>
                                      </p:cBhvr>
                                      <p:tavLst>
                                        <p:tav tm="0">
                                          <p:val>
                                            <p:strVal val="#ppt_x"/>
                                          </p:val>
                                        </p:tav>
                                        <p:tav tm="100000">
                                          <p:val>
                                            <p:strVal val="#ppt_x"/>
                                          </p:val>
                                        </p:tav>
                                      </p:tavLst>
                                    </p:anim>
                                    <p:anim calcmode="lin" valueType="num">
                                      <p:cBhvr>
                                        <p:cTn id="44" dur="1000" fill="hold"/>
                                        <p:tgtEl>
                                          <p:spTgt spid="2972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9728"/>
                                        </p:tgtEl>
                                        <p:attrNameLst>
                                          <p:attrName>style.visibility</p:attrName>
                                        </p:attrNameLst>
                                      </p:cBhvr>
                                      <p:to>
                                        <p:strVal val="visible"/>
                                      </p:to>
                                    </p:set>
                                    <p:animEffect transition="in" filter="fade">
                                      <p:cBhvr>
                                        <p:cTn id="49" dur="1000"/>
                                        <p:tgtEl>
                                          <p:spTgt spid="29728"/>
                                        </p:tgtEl>
                                      </p:cBhvr>
                                    </p:animEffect>
                                    <p:anim calcmode="lin" valueType="num">
                                      <p:cBhvr>
                                        <p:cTn id="50" dur="1000" fill="hold"/>
                                        <p:tgtEl>
                                          <p:spTgt spid="29728"/>
                                        </p:tgtEl>
                                        <p:attrNameLst>
                                          <p:attrName>ppt_x</p:attrName>
                                        </p:attrNameLst>
                                      </p:cBhvr>
                                      <p:tavLst>
                                        <p:tav tm="0">
                                          <p:val>
                                            <p:strVal val="#ppt_x"/>
                                          </p:val>
                                        </p:tav>
                                        <p:tav tm="100000">
                                          <p:val>
                                            <p:strVal val="#ppt_x"/>
                                          </p:val>
                                        </p:tav>
                                      </p:tavLst>
                                    </p:anim>
                                    <p:anim calcmode="lin" valueType="num">
                                      <p:cBhvr>
                                        <p:cTn id="51" dur="1000" fill="hold"/>
                                        <p:tgtEl>
                                          <p:spTgt spid="29728"/>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9729"/>
                                        </p:tgtEl>
                                        <p:attrNameLst>
                                          <p:attrName>style.visibility</p:attrName>
                                        </p:attrNameLst>
                                      </p:cBhvr>
                                      <p:to>
                                        <p:strVal val="visible"/>
                                      </p:to>
                                    </p:set>
                                    <p:animEffect transition="in" filter="fade">
                                      <p:cBhvr>
                                        <p:cTn id="56" dur="1000"/>
                                        <p:tgtEl>
                                          <p:spTgt spid="29729"/>
                                        </p:tgtEl>
                                      </p:cBhvr>
                                    </p:animEffect>
                                    <p:anim calcmode="lin" valueType="num">
                                      <p:cBhvr>
                                        <p:cTn id="57" dur="1000" fill="hold"/>
                                        <p:tgtEl>
                                          <p:spTgt spid="29729"/>
                                        </p:tgtEl>
                                        <p:attrNameLst>
                                          <p:attrName>ppt_x</p:attrName>
                                        </p:attrNameLst>
                                      </p:cBhvr>
                                      <p:tavLst>
                                        <p:tav tm="0">
                                          <p:val>
                                            <p:strVal val="#ppt_x"/>
                                          </p:val>
                                        </p:tav>
                                        <p:tav tm="100000">
                                          <p:val>
                                            <p:strVal val="#ppt_x"/>
                                          </p:val>
                                        </p:tav>
                                      </p:tavLst>
                                    </p:anim>
                                    <p:anim calcmode="lin" valueType="num">
                                      <p:cBhvr>
                                        <p:cTn id="58" dur="1000" fill="hold"/>
                                        <p:tgtEl>
                                          <p:spTgt spid="297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22" grpId="0"/>
      <p:bldP spid="29723" grpId="0"/>
      <p:bldP spid="29724" grpId="0"/>
      <p:bldP spid="29725" grpId="0"/>
      <p:bldP spid="29726" grpId="0"/>
      <p:bldP spid="29727" grpId="0"/>
      <p:bldP spid="29728" grpId="0"/>
      <p:bldP spid="297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文本框 3"/>
          <p:cNvSpPr txBox="1"/>
          <p:nvPr/>
        </p:nvSpPr>
        <p:spPr>
          <a:xfrm>
            <a:off x="433388" y="1063625"/>
            <a:ext cx="8312150" cy="965200"/>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2800" b="1">
                <a:latin typeface="宋体" panose="02010600030101010101" pitchFamily="2" charset="-122"/>
                <a:ea typeface="宋体" panose="02010600030101010101" pitchFamily="2" charset="-122"/>
              </a:rPr>
              <a:t>    推测：十五年来，老人经历的风风雨雨，他还会遇到怎样的事？</a:t>
            </a:r>
            <a:endParaRPr lang="zh-CN" altLang="en-US" sz="2800" b="1">
              <a:latin typeface="宋体" panose="02010600030101010101" pitchFamily="2" charset="-122"/>
              <a:ea typeface="宋体" panose="02010600030101010101" pitchFamily="2" charset="-122"/>
            </a:endParaRPr>
          </a:p>
        </p:txBody>
      </p:sp>
      <p:sp>
        <p:nvSpPr>
          <p:cNvPr id="31746" name="文本框 2"/>
          <p:cNvSpPr txBox="1"/>
          <p:nvPr/>
        </p:nvSpPr>
        <p:spPr>
          <a:xfrm>
            <a:off x="417513" y="3406775"/>
            <a:ext cx="8312150" cy="965200"/>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2800" b="1">
                <a:solidFill>
                  <a:srgbClr val="000066"/>
                </a:solidFill>
                <a:latin typeface="楷体" panose="02010609060101010101" pitchFamily="49" charset="-122"/>
                <a:ea typeface="楷体" panose="02010609060101010101" pitchFamily="49" charset="-122"/>
              </a:rPr>
              <a:t>    用大环境和小环境的侧面描写衬托老人创造奇迹之难。</a:t>
            </a:r>
            <a:endParaRPr lang="zh-CN" altLang="en-US" sz="2800" b="1">
              <a:solidFill>
                <a:srgbClr val="000066"/>
              </a:solidFill>
              <a:latin typeface="楷体" panose="02010609060101010101" pitchFamily="49" charset="-122"/>
              <a:ea typeface="楷体" panose="02010609060101010101" pitchFamily="49" charset="-122"/>
            </a:endParaRPr>
          </a:p>
        </p:txBody>
      </p:sp>
      <p:sp>
        <p:nvSpPr>
          <p:cNvPr id="31747" name="文本框 3"/>
          <p:cNvSpPr txBox="1"/>
          <p:nvPr/>
        </p:nvSpPr>
        <p:spPr>
          <a:xfrm>
            <a:off x="417513" y="2235200"/>
            <a:ext cx="8312150" cy="965200"/>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2800" b="1">
                <a:latin typeface="宋体" panose="02010600030101010101" pitchFamily="2" charset="-122"/>
                <a:ea typeface="宋体" panose="02010600030101010101" pitchFamily="2" charset="-122"/>
              </a:rPr>
              <a:t>    作者为什么要用这么多笔墨来写山沟所处的大环境和院子里的小环境？</a:t>
            </a:r>
            <a:endParaRPr lang="zh-CN" altLang="en-US" sz="2800" b="1">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fade">
                                      <p:cBhvr>
                                        <p:cTn id="7" dur="1000"/>
                                        <p:tgtEl>
                                          <p:spTgt spid="31747"/>
                                        </p:tgtEl>
                                      </p:cBhvr>
                                    </p:animEffect>
                                    <p:anim calcmode="lin" valueType="num">
                                      <p:cBhvr>
                                        <p:cTn id="8" dur="1000" fill="hold"/>
                                        <p:tgtEl>
                                          <p:spTgt spid="31747"/>
                                        </p:tgtEl>
                                        <p:attrNameLst>
                                          <p:attrName>ppt_x</p:attrName>
                                        </p:attrNameLst>
                                      </p:cBhvr>
                                      <p:tavLst>
                                        <p:tav tm="0">
                                          <p:val>
                                            <p:strVal val="#ppt_x"/>
                                          </p:val>
                                        </p:tav>
                                        <p:tav tm="100000">
                                          <p:val>
                                            <p:strVal val="#ppt_x"/>
                                          </p:val>
                                        </p:tav>
                                      </p:tavLst>
                                    </p:anim>
                                    <p:anim calcmode="lin" valueType="num">
                                      <p:cBhvr>
                                        <p:cTn id="9" dur="1000" fill="hold"/>
                                        <p:tgtEl>
                                          <p:spTgt spid="317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1746"/>
                                        </p:tgtEl>
                                        <p:attrNameLst>
                                          <p:attrName>style.visibility</p:attrName>
                                        </p:attrNameLst>
                                      </p:cBhvr>
                                      <p:to>
                                        <p:strVal val="visible"/>
                                      </p:to>
                                    </p:set>
                                    <p:animEffect transition="in" filter="fade">
                                      <p:cBhvr>
                                        <p:cTn id="14" dur="1000"/>
                                        <p:tgtEl>
                                          <p:spTgt spid="31746"/>
                                        </p:tgtEl>
                                      </p:cBhvr>
                                    </p:animEffect>
                                    <p:anim calcmode="lin" valueType="num">
                                      <p:cBhvr>
                                        <p:cTn id="15" dur="1000" fill="hold"/>
                                        <p:tgtEl>
                                          <p:spTgt spid="31746"/>
                                        </p:tgtEl>
                                        <p:attrNameLst>
                                          <p:attrName>ppt_x</p:attrName>
                                        </p:attrNameLst>
                                      </p:cBhvr>
                                      <p:tavLst>
                                        <p:tav tm="0">
                                          <p:val>
                                            <p:strVal val="#ppt_x"/>
                                          </p:val>
                                        </p:tav>
                                        <p:tav tm="100000">
                                          <p:val>
                                            <p:strVal val="#ppt_x"/>
                                          </p:val>
                                        </p:tav>
                                      </p:tavLst>
                                    </p:anim>
                                    <p:anim calcmode="lin" valueType="num">
                                      <p:cBhvr>
                                        <p:cTn id="16" dur="1000" fill="hold"/>
                                        <p:tgtEl>
                                          <p:spTgt spid="317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3174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文本框 2"/>
          <p:cNvSpPr txBox="1"/>
          <p:nvPr/>
        </p:nvSpPr>
        <p:spPr>
          <a:xfrm>
            <a:off x="1519238" y="1200150"/>
            <a:ext cx="6408737" cy="604838"/>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spcAft>
                <a:spcPts val="1200"/>
              </a:spcAft>
            </a:pPr>
            <a:r>
              <a:rPr lang="zh-CN" altLang="en-US" sz="3200" b="1">
                <a:latin typeface="宋体" panose="02010600030101010101" pitchFamily="2" charset="-122"/>
                <a:ea typeface="宋体" panose="02010600030101010101" pitchFamily="2" charset="-122"/>
              </a:rPr>
              <a:t>这条山沟以前是怎样的一番景象？</a:t>
            </a:r>
            <a:endParaRPr lang="zh-CN" altLang="en-US" sz="3200" b="1">
              <a:latin typeface="宋体" panose="02010600030101010101" pitchFamily="2" charset="-122"/>
              <a:ea typeface="宋体" panose="02010600030101010101" pitchFamily="2" charset="-122"/>
            </a:endParaRPr>
          </a:p>
        </p:txBody>
      </p:sp>
      <p:pic>
        <p:nvPicPr>
          <p:cNvPr id="33794" name="图片 1"/>
          <p:cNvPicPr>
            <a:picLocks noChangeAspect="1"/>
          </p:cNvPicPr>
          <p:nvPr/>
        </p:nvPicPr>
        <p:blipFill>
          <a:blip r:embed="rId1"/>
          <a:stretch>
            <a:fillRect/>
          </a:stretch>
        </p:blipFill>
        <p:spPr>
          <a:xfrm>
            <a:off x="573088" y="1963738"/>
            <a:ext cx="8062912" cy="2757487"/>
          </a:xfrm>
          <a:prstGeom prst="rect">
            <a:avLst/>
          </a:prstGeom>
          <a:noFill/>
          <a:ln>
            <a:noFill/>
            <a:miter lim="800000"/>
            <a:headEnd/>
            <a:tailEnd/>
          </a:ln>
          <a:effectLst>
            <a:outerShdw blurRad="292100" dist="139700" dir="2700000" algn="tl">
              <a:srgbClr val="333333">
                <a:alpha val="64999"/>
              </a:srgbClr>
            </a:outerShdw>
          </a:effectLst>
        </p:spPr>
      </p:pic>
      <p:sp>
        <p:nvSpPr>
          <p:cNvPr id="33795" name="圆角矩形 4"/>
          <p:cNvSpPr/>
          <p:nvPr/>
        </p:nvSpPr>
        <p:spPr>
          <a:xfrm>
            <a:off x="573088" y="568325"/>
            <a:ext cx="1736725" cy="536575"/>
          </a:xfrm>
          <a:prstGeom prst="roundRect">
            <a:avLst>
              <a:gd name="adj" fmla="val 50000"/>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endParaRPr lang="zh-CN" altLang="en-US" sz="2800">
              <a:solidFill>
                <a:srgbClr val="000000"/>
              </a:solidFill>
              <a:latin typeface="字魂105号-简雅黑" charset="-122"/>
              <a:ea typeface="字魂105号-简雅黑" charset="-122"/>
              <a:sym typeface="字魂105号-简雅黑" charset="-122"/>
            </a:endParaRPr>
          </a:p>
        </p:txBody>
      </p:sp>
      <p:sp>
        <p:nvSpPr>
          <p:cNvPr id="33796" name="文本框 1"/>
          <p:cNvSpPr txBox="1">
            <a:spLocks noChangeArrowheads="1"/>
          </p:cNvSpPr>
          <p:nvPr/>
        </p:nvSpPr>
        <p:spPr bwMode="auto">
          <a:xfrm>
            <a:off x="674688" y="549275"/>
            <a:ext cx="1689100" cy="523875"/>
          </a:xfrm>
          <a:prstGeom prst="rect">
            <a:avLst/>
          </a:prstGeom>
          <a:noFill/>
          <a:ln>
            <a:noFill/>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2800" b="1" spc="0">
                <a:solidFill>
                  <a:srgbClr val="843C0B"/>
                </a:solidFill>
                <a:latin typeface="楷体" panose="02010609060101010101" pitchFamily="49" charset="-122"/>
                <a:ea typeface="楷体" panose="02010609060101010101" pitchFamily="49" charset="-122"/>
              </a:rPr>
              <a:t>对比阅读</a:t>
            </a:r>
            <a:endParaRPr lang="zh-CN" altLang="en-US" sz="2800" b="1">
              <a:solidFill>
                <a:srgbClr val="843C0B"/>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fade">
                                      <p:cBhvr>
                                        <p:cTn id="7" dur="1000"/>
                                        <p:tgtEl>
                                          <p:spTgt spid="33794"/>
                                        </p:tgtEl>
                                      </p:cBhvr>
                                    </p:animEffect>
                                    <p:anim calcmode="lin" valueType="num">
                                      <p:cBhvr>
                                        <p:cTn id="8" dur="1000" fill="hold"/>
                                        <p:tgtEl>
                                          <p:spTgt spid="33794"/>
                                        </p:tgtEl>
                                        <p:attrNameLst>
                                          <p:attrName>ppt_x</p:attrName>
                                        </p:attrNameLst>
                                      </p:cBhvr>
                                      <p:tavLst>
                                        <p:tav tm="0">
                                          <p:val>
                                            <p:strVal val="#ppt_x"/>
                                          </p:val>
                                        </p:tav>
                                        <p:tav tm="100000">
                                          <p:val>
                                            <p:strVal val="#ppt_x"/>
                                          </p:val>
                                        </p:tav>
                                      </p:tavLst>
                                    </p:anim>
                                    <p:anim calcmode="lin" valueType="num">
                                      <p:cBhvr>
                                        <p:cTn id="9" dur="1000" fill="hold"/>
                                        <p:tgtEl>
                                          <p:spTgt spid="337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841" name="图片 1">
            <a:hlinkClick r:id="rId1" action="ppaction://hlinkfile"/>
          </p:cNvPr>
          <p:cNvPicPr>
            <a:picLocks noChangeAspect="1"/>
          </p:cNvPicPr>
          <p:nvPr/>
        </p:nvPicPr>
        <p:blipFill>
          <a:blip r:embed="rId2"/>
          <a:srcRect l="1073"/>
          <a:stretch>
            <a:fillRect/>
          </a:stretch>
        </p:blipFill>
        <p:spPr>
          <a:xfrm>
            <a:off x="1003300" y="919163"/>
            <a:ext cx="6991350" cy="3714750"/>
          </a:xfrm>
          <a:prstGeom prst="rect">
            <a:avLst/>
          </a:prstGeom>
          <a:noFill/>
          <a:ln>
            <a:noFill/>
            <a:miter lim="800000"/>
            <a:headEnd/>
            <a:tailEnd/>
          </a:ln>
        </p:spPr>
      </p:pic>
      <p:pic>
        <p:nvPicPr>
          <p:cNvPr id="35842" name="图片 3">
            <a:hlinkClick r:id="rId1" action="ppaction://hlinkfile"/>
          </p:cNvPr>
          <p:cNvPicPr>
            <a:picLocks noChangeAspect="1"/>
          </p:cNvPicPr>
          <p:nvPr/>
        </p:nvPicPr>
        <p:blipFill>
          <a:blip r:embed="rId3"/>
          <a:stretch>
            <a:fillRect/>
          </a:stretch>
        </p:blipFill>
        <p:spPr>
          <a:xfrm>
            <a:off x="7073900" y="3871913"/>
            <a:ext cx="1008063" cy="1008062"/>
          </a:xfrm>
          <a:prstGeom prst="rect">
            <a:avLst/>
          </a:prstGeom>
          <a:noFill/>
          <a:ln>
            <a:noFill/>
            <a:miter lim="800000"/>
            <a:headEnd/>
            <a:tailEnd/>
          </a:ln>
        </p:spPr>
      </p:pic>
      <p:sp>
        <p:nvSpPr>
          <p:cNvPr id="35843" name="文本框 3"/>
          <p:cNvSpPr txBox="1"/>
          <p:nvPr/>
        </p:nvSpPr>
        <p:spPr>
          <a:xfrm>
            <a:off x="3254375" y="236538"/>
            <a:ext cx="2489200" cy="682625"/>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eaLnBrk="1" hangingPunct="1">
              <a:lnSpc>
                <a:spcPct val="120000"/>
              </a:lnSpc>
              <a:spcAft>
                <a:spcPts val="1200"/>
              </a:spcAft>
            </a:pPr>
            <a:r>
              <a:rPr lang="zh-CN" altLang="en-US" sz="3200" b="1">
                <a:latin typeface="宋体" panose="02010600030101010101" pitchFamily="2" charset="-122"/>
                <a:ea typeface="宋体" panose="02010600030101010101" pitchFamily="2" charset="-122"/>
              </a:rPr>
              <a:t>土地沙漠化</a:t>
            </a:r>
            <a:endParaRPr lang="zh-CN" altLang="en-US" sz="3200" b="1">
              <a:latin typeface="宋体" panose="02010600030101010101" pitchFamily="2" charset="-122"/>
              <a:ea typeface="宋体" panose="02010600030101010101" pitchFamily="2"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文本框 2"/>
          <p:cNvSpPr txBox="1"/>
          <p:nvPr/>
        </p:nvSpPr>
        <p:spPr>
          <a:xfrm>
            <a:off x="989013" y="919163"/>
            <a:ext cx="6407150" cy="603250"/>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spcAft>
                <a:spcPts val="1200"/>
              </a:spcAft>
            </a:pPr>
            <a:r>
              <a:rPr lang="zh-CN" altLang="en-US" sz="3200" b="1">
                <a:latin typeface="宋体" panose="02010600030101010101" pitchFamily="2" charset="-122"/>
                <a:ea typeface="宋体" panose="02010600030101010101" pitchFamily="2" charset="-122"/>
              </a:rPr>
              <a:t>思考：你由此想到哪些词语？</a:t>
            </a:r>
            <a:endParaRPr lang="zh-CN" altLang="en-US" sz="3200" b="1">
              <a:latin typeface="宋体" panose="02010600030101010101" pitchFamily="2" charset="-122"/>
              <a:ea typeface="宋体" panose="02010600030101010101" pitchFamily="2" charset="-122"/>
            </a:endParaRPr>
          </a:p>
        </p:txBody>
      </p:sp>
      <p:sp>
        <p:nvSpPr>
          <p:cNvPr id="37890" name="Text Box 5"/>
          <p:cNvSpPr txBox="1"/>
          <p:nvPr/>
        </p:nvSpPr>
        <p:spPr>
          <a:xfrm>
            <a:off x="4046538" y="2149475"/>
            <a:ext cx="4248150" cy="1773238"/>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3200" b="1">
                <a:solidFill>
                  <a:srgbClr val="000066"/>
                </a:solidFill>
                <a:latin typeface="楷体" panose="02010609060101010101" pitchFamily="49" charset="-122"/>
                <a:ea typeface="楷体" panose="02010609060101010101" pitchFamily="49" charset="-122"/>
              </a:rPr>
              <a:t>    黄土高坡、狂风肆虐、沙尘满天、寸草不生、毫无生机</a:t>
            </a:r>
            <a:r>
              <a:rPr lang="en-US" altLang="zh-CN" sz="3200" b="1">
                <a:solidFill>
                  <a:srgbClr val="000066"/>
                </a:solidFill>
                <a:latin typeface="楷体" panose="02010609060101010101" pitchFamily="49" charset="-122"/>
                <a:ea typeface="楷体" panose="02010609060101010101" pitchFamily="49" charset="-122"/>
              </a:rPr>
              <a:t>……</a:t>
            </a:r>
            <a:endParaRPr lang="zh-CN" altLang="en-US" sz="3200" b="1">
              <a:solidFill>
                <a:srgbClr val="000066"/>
              </a:solidFill>
              <a:latin typeface="楷体" panose="02010609060101010101" pitchFamily="49" charset="-122"/>
              <a:ea typeface="楷体" panose="02010609060101010101" pitchFamily="49" charset="-122"/>
            </a:endParaRPr>
          </a:p>
        </p:txBody>
      </p:sp>
      <p:pic>
        <p:nvPicPr>
          <p:cNvPr id="37891" name="Picture 2" descr="http://www.20xk.com/xzftp/bu/20121027a/2013122017043445afoqsg20xk/2.jpg"/>
          <p:cNvPicPr>
            <a:picLocks noChangeAspect="1"/>
          </p:cNvPicPr>
          <p:nvPr/>
        </p:nvPicPr>
        <p:blipFill>
          <a:blip r:embed="rId1"/>
          <a:srcRect r="22077" b="26693"/>
          <a:stretch>
            <a:fillRect/>
          </a:stretch>
        </p:blipFill>
        <p:spPr>
          <a:xfrm>
            <a:off x="989013" y="2149475"/>
            <a:ext cx="2574925" cy="1820863"/>
          </a:xfrm>
          <a:prstGeom prst="rect">
            <a:avLst/>
          </a:prstGeom>
          <a:noFill/>
          <a:ln>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barn(inVertical)">
                                      <p:cBhvr>
                                        <p:cTn id="7" dur="500"/>
                                        <p:tgtEl>
                                          <p:spTgt spid="3789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7890"/>
                                        </p:tgtEl>
                                        <p:attrNameLst>
                                          <p:attrName>style.visibility</p:attrName>
                                        </p:attrNameLst>
                                      </p:cBhvr>
                                      <p:to>
                                        <p:strVal val="visible"/>
                                      </p:to>
                                    </p:set>
                                    <p:animEffect transition="in" filter="barn(inVertical)">
                                      <p:cBhvr>
                                        <p:cTn id="10" dur="500"/>
                                        <p:tgtEl>
                                          <p:spTgt spid="37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文本框 1"/>
          <p:cNvSpPr txBox="1"/>
          <p:nvPr/>
        </p:nvSpPr>
        <p:spPr>
          <a:xfrm>
            <a:off x="649288" y="573088"/>
            <a:ext cx="6408737" cy="604837"/>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spcAft>
                <a:spcPts val="1200"/>
              </a:spcAft>
            </a:pPr>
            <a:r>
              <a:rPr lang="zh-CN" altLang="en-US" sz="3200" b="1">
                <a:latin typeface="宋体" panose="02010600030101010101" pitchFamily="2" charset="-122"/>
                <a:ea typeface="宋体" panose="02010600030101010101" pitchFamily="2" charset="-122"/>
              </a:rPr>
              <a:t>如今，这又是一片怎样的青山？</a:t>
            </a:r>
            <a:endParaRPr lang="zh-CN" altLang="en-US" sz="3200" b="1">
              <a:latin typeface="宋体" panose="02010600030101010101" pitchFamily="2" charset="-122"/>
              <a:ea typeface="宋体" panose="02010600030101010101" pitchFamily="2" charset="-122"/>
            </a:endParaRPr>
          </a:p>
        </p:txBody>
      </p:sp>
      <p:sp>
        <p:nvSpPr>
          <p:cNvPr id="38914" name="Text Box 5"/>
          <p:cNvSpPr txBox="1"/>
          <p:nvPr/>
        </p:nvSpPr>
        <p:spPr>
          <a:xfrm>
            <a:off x="5111750" y="3546475"/>
            <a:ext cx="2138363" cy="512763"/>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3200" b="1">
                <a:solidFill>
                  <a:srgbClr val="000066"/>
                </a:solidFill>
                <a:latin typeface="楷体" panose="02010609060101010101" pitchFamily="49" charset="-122"/>
                <a:ea typeface="楷体" panose="02010609060101010101" pitchFamily="49" charset="-122"/>
              </a:rPr>
              <a:t>绿意荡漾</a:t>
            </a:r>
            <a:endParaRPr lang="zh-CN" altLang="en-US" sz="3200" b="1">
              <a:solidFill>
                <a:srgbClr val="000066"/>
              </a:solidFill>
              <a:latin typeface="楷体" panose="02010609060101010101" pitchFamily="49" charset="-122"/>
              <a:ea typeface="楷体" panose="02010609060101010101" pitchFamily="49" charset="-122"/>
            </a:endParaRPr>
          </a:p>
        </p:txBody>
      </p:sp>
      <p:pic>
        <p:nvPicPr>
          <p:cNvPr id="38915" name="Picture 2"/>
          <p:cNvPicPr>
            <a:picLocks noGrp="1" noChangeAspect="1"/>
          </p:cNvPicPr>
          <p:nvPr/>
        </p:nvPicPr>
        <p:blipFill>
          <a:blip r:embed="rId1"/>
          <a:stretch>
            <a:fillRect/>
          </a:stretch>
        </p:blipFill>
        <p:spPr>
          <a:xfrm>
            <a:off x="862013" y="2828925"/>
            <a:ext cx="2935287" cy="1982788"/>
          </a:xfrm>
          <a:prstGeom prst="rect">
            <a:avLst/>
          </a:prstGeom>
          <a:noFill/>
          <a:ln>
            <a:miter lim="800000"/>
            <a:headEnd/>
            <a:tailEnd/>
          </a:ln>
        </p:spPr>
      </p:pic>
      <p:pic>
        <p:nvPicPr>
          <p:cNvPr id="38916" name="图片 1"/>
          <p:cNvPicPr>
            <a:picLocks noGrp="1" noChangeAspect="1"/>
          </p:cNvPicPr>
          <p:nvPr/>
        </p:nvPicPr>
        <p:blipFill>
          <a:blip r:embed="rId2"/>
          <a:stretch>
            <a:fillRect/>
          </a:stretch>
        </p:blipFill>
        <p:spPr>
          <a:xfrm>
            <a:off x="558800" y="1277938"/>
            <a:ext cx="7951788" cy="1587500"/>
          </a:xfrm>
          <a:prstGeom prst="rect">
            <a:avLst/>
          </a:prstGeom>
          <a:noFill/>
          <a:ln>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randombar(horizontal)">
                                      <p:cBhvr>
                                        <p:cTn id="7" dur="5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8914"/>
                                        </p:tgtEl>
                                        <p:attrNameLst>
                                          <p:attrName>style.visibility</p:attrName>
                                        </p:attrNameLst>
                                      </p:cBhvr>
                                      <p:to>
                                        <p:strVal val="visible"/>
                                      </p:to>
                                    </p:set>
                                    <p:animEffect transition="in" filter="barn(inVertical)">
                                      <p:cBhvr>
                                        <p:cTn id="12" dur="500"/>
                                        <p:tgtEl>
                                          <p:spTgt spid="38914"/>
                                        </p:tgtEl>
                                      </p:cBhvr>
                                    </p:animEffect>
                                  </p:childTnLst>
                                </p:cTn>
                              </p:par>
                              <p:par>
                                <p:cTn id="13" presetID="16" presetClass="entr" presetSubtype="21" fill="hold" nodeType="withEffect">
                                  <p:stCondLst>
                                    <p:cond delay="0"/>
                                  </p:stCondLst>
                                  <p:childTnLst>
                                    <p:set>
                                      <p:cBhvr>
                                        <p:cTn id="14" dur="1" fill="hold">
                                          <p:stCondLst>
                                            <p:cond delay="0"/>
                                          </p:stCondLst>
                                        </p:cTn>
                                        <p:tgtEl>
                                          <p:spTgt spid="38915"/>
                                        </p:tgtEl>
                                        <p:attrNameLst>
                                          <p:attrName>style.visibility</p:attrName>
                                        </p:attrNameLst>
                                      </p:cBhvr>
                                      <p:to>
                                        <p:strVal val="visible"/>
                                      </p:to>
                                    </p:set>
                                    <p:animEffect transition="in" filter="barn(inVertical)">
                                      <p:cBhvr>
                                        <p:cTn id="15" dur="500"/>
                                        <p:tgtEl>
                                          <p:spTgt spid="38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文本框 1"/>
          <p:cNvSpPr txBox="1"/>
          <p:nvPr/>
        </p:nvSpPr>
        <p:spPr>
          <a:xfrm>
            <a:off x="619125" y="1814513"/>
            <a:ext cx="7345363" cy="1836737"/>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457200" lvl="0" indent="-457200" eaLnBrk="1" hangingPunct="1">
              <a:lnSpc>
                <a:spcPct val="150000"/>
              </a:lnSpc>
              <a:buFont typeface="Arial" panose="020B0604020202020204" pitchFamily="34" charset="0"/>
              <a:buChar char="•"/>
            </a:pPr>
            <a:r>
              <a:rPr lang="zh-CN" altLang="en-US" sz="2800" b="1">
                <a:solidFill>
                  <a:srgbClr val="000066"/>
                </a:solidFill>
                <a:latin typeface="楷体" panose="02010609060101010101" pitchFamily="49" charset="-122"/>
                <a:ea typeface="楷体" panose="02010609060101010101" pitchFamily="49" charset="-122"/>
              </a:rPr>
              <a:t>他已经将自己的生命转化为另一种东西。他是真正与山川共存、与日月同辉了。</a:t>
            </a:r>
            <a:endParaRPr lang="zh-CN" altLang="en-US" sz="2800" b="1">
              <a:solidFill>
                <a:srgbClr val="000066"/>
              </a:solidFill>
              <a:latin typeface="楷体" panose="02010609060101010101" pitchFamily="49" charset="-122"/>
              <a:ea typeface="楷体" panose="02010609060101010101" pitchFamily="49" charset="-122"/>
            </a:endParaRPr>
          </a:p>
          <a:p>
            <a:pPr marL="457200" lvl="0" indent="-457200" eaLnBrk="1" hangingPunct="1">
              <a:lnSpc>
                <a:spcPct val="150000"/>
              </a:lnSpc>
              <a:buFont typeface="Arial" panose="020B0604020202020204" pitchFamily="34" charset="0"/>
              <a:buChar char="•"/>
            </a:pPr>
            <a:r>
              <a:rPr lang="zh-CN" altLang="en-US" sz="2800" b="1">
                <a:solidFill>
                  <a:srgbClr val="000066"/>
                </a:solidFill>
                <a:latin typeface="楷体" panose="02010609060101010101" pitchFamily="49" charset="-122"/>
                <a:ea typeface="楷体" panose="02010609060101010101" pitchFamily="49" charset="-122"/>
              </a:rPr>
              <a:t>这位普通老人让我领悟到：青山是不会老的。</a:t>
            </a:r>
            <a:endParaRPr lang="zh-CN" altLang="en-US" sz="2800" b="1">
              <a:solidFill>
                <a:srgbClr val="000066"/>
              </a:solidFill>
              <a:latin typeface="楷体" panose="02010609060101010101" pitchFamily="49" charset="-122"/>
              <a:ea typeface="楷体" panose="02010609060101010101" pitchFamily="49" charset="-122"/>
            </a:endParaRPr>
          </a:p>
        </p:txBody>
      </p:sp>
      <p:sp>
        <p:nvSpPr>
          <p:cNvPr id="40962" name="文本框 3"/>
          <p:cNvSpPr txBox="1"/>
          <p:nvPr/>
        </p:nvSpPr>
        <p:spPr>
          <a:xfrm>
            <a:off x="722313" y="1063625"/>
            <a:ext cx="7546975" cy="512763"/>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3200" b="1">
                <a:latin typeface="宋体" panose="02010600030101010101" pitchFamily="2" charset="-122"/>
                <a:ea typeface="宋体" panose="02010600030101010101" pitchFamily="2" charset="-122"/>
              </a:rPr>
              <a:t>读了这两句话，你有不理解的地方吗？</a:t>
            </a:r>
            <a:endParaRPr lang="zh-CN" altLang="en-US" sz="3200" b="1">
              <a:latin typeface="宋体" panose="02010600030101010101" pitchFamily="2" charset="-122"/>
              <a:ea typeface="宋体" panose="02010600030101010101" pitchFamily="2"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8194" name="椭圆 1"/>
          <p:cNvSpPr/>
          <p:nvPr/>
        </p:nvSpPr>
        <p:spPr>
          <a:xfrm>
            <a:off x="974725" y="1114425"/>
            <a:ext cx="704850" cy="690563"/>
          </a:xfrm>
          <a:prstGeom prst="ellipse">
            <a:avLst/>
          </a:prstGeom>
          <a:solidFill>
            <a:srgbClr val="EB07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endParaRPr lang="zh-CN" altLang="en-US" sz="1800">
              <a:solidFill>
                <a:srgbClr val="FFFFFF"/>
              </a:solidFill>
              <a:latin typeface="等线" pitchFamily="2" charset="-122"/>
              <a:ea typeface="等线" pitchFamily="2" charset="-122"/>
            </a:endParaRPr>
          </a:p>
        </p:txBody>
      </p:sp>
      <p:sp>
        <p:nvSpPr>
          <p:cNvPr id="8195" name="标题 1"/>
          <p:cNvSpPr txBox="1"/>
          <p:nvPr/>
        </p:nvSpPr>
        <p:spPr bwMode="auto">
          <a:xfrm>
            <a:off x="1995488" y="949325"/>
            <a:ext cx="3452813" cy="1016000"/>
          </a:xfrm>
          <a:prstGeom prst="rect">
            <a:avLst/>
          </a:prstGeom>
          <a:noFill/>
          <a:ln>
            <a:noFill/>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algn="ctr" eaLnBrk="1" hangingPunct="0"/>
            <a:r>
              <a:rPr lang="zh-CN" altLang="en-US" sz="6000" b="1" spc="0">
                <a:solidFill>
                  <a:srgbClr val="1F4E79"/>
                </a:solidFill>
                <a:latin typeface="楷体" panose="02010609060101010101" pitchFamily="49" charset="-122"/>
                <a:ea typeface="楷体" panose="02010609060101010101" pitchFamily="49" charset="-122"/>
              </a:rPr>
              <a:t>青山不老</a:t>
            </a:r>
            <a:endParaRPr lang="zh-CN" altLang="en-US" sz="6000" b="1">
              <a:solidFill>
                <a:srgbClr val="1F4E79"/>
              </a:solidFill>
              <a:latin typeface="楷体" panose="02010609060101010101" pitchFamily="49" charset="-122"/>
              <a:ea typeface="楷体" panose="02010609060101010101" pitchFamily="49" charset="-122"/>
            </a:endParaRPr>
          </a:p>
        </p:txBody>
      </p:sp>
      <p:sp>
        <p:nvSpPr>
          <p:cNvPr id="8196" name="文本框 4"/>
          <p:cNvSpPr txBox="1"/>
          <p:nvPr/>
        </p:nvSpPr>
        <p:spPr>
          <a:xfrm flipH="1">
            <a:off x="1587500" y="828675"/>
            <a:ext cx="407988" cy="646113"/>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1F4E79"/>
                </a:solidFill>
                <a:latin typeface="宋体" panose="02010600030101010101" pitchFamily="2" charset="-122"/>
                <a:ea typeface="宋体" panose="02010600030101010101" pitchFamily="2" charset="-122"/>
              </a:rPr>
              <a:t>*</a:t>
            </a:r>
            <a:endParaRPr lang="zh-CN" altLang="en-US" sz="3600" b="1">
              <a:solidFill>
                <a:srgbClr val="1F4E79"/>
              </a:solidFill>
              <a:latin typeface="宋体" panose="02010600030101010101" pitchFamily="2" charset="-122"/>
              <a:ea typeface="宋体" panose="02010600030101010101" pitchFamily="2" charset="-122"/>
            </a:endParaRPr>
          </a:p>
        </p:txBody>
      </p:sp>
      <p:pic>
        <p:nvPicPr>
          <p:cNvPr id="8197" name="图片 3"/>
          <p:cNvPicPr>
            <a:picLocks noChangeAspect="1"/>
          </p:cNvPicPr>
          <p:nvPr/>
        </p:nvPicPr>
        <p:blipFill>
          <a:blip r:embed="rId2"/>
          <a:stretch>
            <a:fillRect/>
          </a:stretch>
        </p:blipFill>
        <p:spPr>
          <a:xfrm>
            <a:off x="338138" y="138113"/>
            <a:ext cx="2227262" cy="460375"/>
          </a:xfrm>
          <a:prstGeom prst="rect">
            <a:avLst/>
          </a:prstGeom>
          <a:noFill/>
          <a:ln>
            <a:noFill/>
            <a:miter lim="800000"/>
            <a:headEnd/>
            <a:tailEnd/>
          </a:ln>
        </p:spPr>
      </p:pic>
      <p:sp>
        <p:nvSpPr>
          <p:cNvPr id="8198" name="文本框 5"/>
          <p:cNvSpPr/>
          <p:nvPr/>
        </p:nvSpPr>
        <p:spPr>
          <a:xfrm>
            <a:off x="1452563" y="2490788"/>
            <a:ext cx="5975350" cy="1073150"/>
          </a:xfrm>
          <a:prstGeom prst="wedgeRoundRectCallout">
            <a:avLst>
              <a:gd name="adj1" fmla="val -21722"/>
              <a:gd name="adj2" fmla="val -105593"/>
              <a:gd name="adj3" fmla="val 16667"/>
            </a:avLst>
          </a:prstGeom>
          <a:gradFill rotWithShape="1">
            <a:gsLst>
              <a:gs pos="0">
                <a:srgbClr val="B1CBE9"/>
              </a:gs>
              <a:gs pos="50000">
                <a:srgbClr val="A3C1E5"/>
              </a:gs>
              <a:gs pos="100000">
                <a:srgbClr val="92B9E4"/>
              </a:gs>
            </a:gsLst>
            <a:lin ang="5400000"/>
          </a:gradFill>
          <a:ln w="6350">
            <a:solidFill>
              <a:schemeClr val="accent1"/>
            </a:solidFill>
            <a:miter lim="800000"/>
          </a:ln>
        </p:spPr>
        <p:txBody>
          <a:bodyPr lIns="38721" tIns="38721" rIns="38721" bIns="38721"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defTabSz="1066800" eaLnBrk="1" hangingPunct="0">
              <a:spcAft>
                <a:spcPts val="1200"/>
              </a:spcAft>
            </a:pPr>
            <a:r>
              <a:rPr lang="zh-CN" altLang="en-US" sz="2400" b="1" spc="0">
                <a:solidFill>
                  <a:srgbClr val="000000"/>
                </a:solidFill>
                <a:latin typeface="宋体" panose="02010600030101010101" pitchFamily="2" charset="-122"/>
              </a:rPr>
              <a:t>读了课题，你的脑海里出现了怎样的画面？</a:t>
            </a:r>
            <a:endParaRPr lang="en-US" altLang="zh-CN" sz="2400" b="1">
              <a:solidFill>
                <a:srgbClr val="000000"/>
              </a:solidFill>
              <a:latin typeface="宋体" panose="02010600030101010101" pitchFamily="2" charset="-122"/>
            </a:endParaRPr>
          </a:p>
          <a:p>
            <a:pPr marL="0" lvl="0" indent="0" defTabSz="1066800" eaLnBrk="1" hangingPunct="0">
              <a:spcAft>
                <a:spcPts val="1200"/>
              </a:spcAft>
            </a:pPr>
            <a:r>
              <a:rPr lang="zh-CN" altLang="en-US" sz="2400" b="1" spc="0">
                <a:solidFill>
                  <a:srgbClr val="000000"/>
                </a:solidFill>
                <a:latin typeface="宋体" panose="02010600030101010101" pitchFamily="2" charset="-122"/>
              </a:rPr>
              <a:t>为什么说</a:t>
            </a:r>
            <a:r>
              <a:rPr lang="zh-CN" altLang="en-US" sz="2400" b="1">
                <a:solidFill>
                  <a:srgbClr val="000000"/>
                </a:solidFill>
                <a:latin typeface="宋体" panose="02010600030101010101" pitchFamily="2" charset="-122"/>
              </a:rPr>
              <a:t>“</a:t>
            </a:r>
            <a:r>
              <a:rPr lang="zh-CN" altLang="en-US" sz="2400" b="1">
                <a:solidFill>
                  <a:srgbClr val="000000"/>
                </a:solidFill>
                <a:latin typeface="宋体" panose="02010600030101010101" pitchFamily="2" charset="-122"/>
              </a:rPr>
              <a:t>青山不老</a:t>
            </a:r>
            <a:r>
              <a:rPr lang="zh-CN" altLang="en-US" sz="2400" b="1">
                <a:solidFill>
                  <a:srgbClr val="000000"/>
                </a:solidFill>
                <a:latin typeface="宋体" panose="02010600030101010101" pitchFamily="2" charset="-122"/>
              </a:rPr>
              <a:t>”</a:t>
            </a:r>
            <a:r>
              <a:rPr lang="zh-CN" altLang="en-US" sz="2400" b="1">
                <a:solidFill>
                  <a:srgbClr val="000000"/>
                </a:solidFill>
                <a:latin typeface="宋体" panose="02010600030101010101" pitchFamily="2" charset="-122"/>
              </a:rPr>
              <a:t>？</a:t>
            </a:r>
            <a:endParaRPr lang="zh-CN" altLang="en-US" sz="2400" b="1">
              <a:solidFill>
                <a:srgbClr val="000000"/>
              </a:solidFill>
              <a:latin typeface="宋体" panose="02010600030101010101" pitchFamily="2" charset="-122"/>
            </a:endParaRPr>
          </a:p>
        </p:txBody>
      </p:sp>
      <p:sp>
        <p:nvSpPr>
          <p:cNvPr id="8199" name="标题 1"/>
          <p:cNvSpPr txBox="1"/>
          <p:nvPr/>
        </p:nvSpPr>
        <p:spPr bwMode="auto">
          <a:xfrm>
            <a:off x="782638" y="1008063"/>
            <a:ext cx="1041400" cy="830263"/>
          </a:xfrm>
          <a:prstGeom prst="rect">
            <a:avLst/>
          </a:prstGeom>
          <a:noFill/>
          <a:ln>
            <a:noFill/>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algn="ctr" eaLnBrk="1" hangingPunct="0"/>
            <a:r>
              <a:rPr lang="en-US" altLang="zh-CN" sz="4800" b="1" spc="0">
                <a:solidFill>
                  <a:schemeClr val="bg1"/>
                </a:solidFill>
                <a:latin typeface="楷体" panose="02010609060101010101" pitchFamily="49" charset="-122"/>
                <a:ea typeface="楷体" panose="02010609060101010101" pitchFamily="49" charset="-122"/>
              </a:rPr>
              <a:t>20</a:t>
            </a:r>
            <a:endParaRPr lang="zh-CN" altLang="en-US" sz="4800" b="1">
              <a:solidFill>
                <a:srgbClr val="1F4E79"/>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198"/>
                                        </p:tgtEl>
                                        <p:attrNameLst>
                                          <p:attrName>style.visibility</p:attrName>
                                        </p:attrNameLst>
                                      </p:cBhvr>
                                      <p:to>
                                        <p:strVal val="visible"/>
                                      </p:to>
                                    </p:set>
                                    <p:animEffect transition="in" filter="wipe(down)">
                                      <p:cBhvr>
                                        <p:cTn id="7" dur="5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文本框 1"/>
          <p:cNvSpPr txBox="1"/>
          <p:nvPr/>
        </p:nvSpPr>
        <p:spPr>
          <a:xfrm>
            <a:off x="633413" y="1390650"/>
            <a:ext cx="8080375" cy="3033713"/>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2800" b="1">
                <a:solidFill>
                  <a:srgbClr val="000066"/>
                </a:solidFill>
                <a:latin typeface="楷体" panose="02010609060101010101" pitchFamily="49" charset="-122"/>
                <a:ea typeface="楷体" panose="02010609060101010101" pitchFamily="49" charset="-122"/>
              </a:rPr>
              <a:t>    ①</a:t>
            </a:r>
            <a:r>
              <a:rPr lang="zh-CN" altLang="en-US" sz="2800" b="1">
                <a:solidFill>
                  <a:srgbClr val="000066"/>
                </a:solidFill>
                <a:latin typeface="楷体" panose="02010609060101010101" pitchFamily="49" charset="-122"/>
                <a:ea typeface="楷体" panose="02010609060101010101" pitchFamily="49" charset="-122"/>
              </a:rPr>
              <a:t>“</a:t>
            </a:r>
            <a:r>
              <a:rPr lang="zh-CN" altLang="en-US" sz="2800" b="1">
                <a:solidFill>
                  <a:srgbClr val="000066"/>
                </a:solidFill>
                <a:latin typeface="楷体" panose="02010609060101010101" pitchFamily="49" charset="-122"/>
                <a:ea typeface="楷体" panose="02010609060101010101" pitchFamily="49" charset="-122"/>
              </a:rPr>
              <a:t>青山</a:t>
            </a:r>
            <a:r>
              <a:rPr lang="zh-CN" altLang="en-US" sz="2800" b="1">
                <a:solidFill>
                  <a:srgbClr val="000066"/>
                </a:solidFill>
                <a:latin typeface="楷体" panose="02010609060101010101" pitchFamily="49" charset="-122"/>
                <a:ea typeface="楷体" panose="02010609060101010101" pitchFamily="49" charset="-122"/>
              </a:rPr>
              <a:t>”</a:t>
            </a:r>
            <a:r>
              <a:rPr lang="zh-CN" altLang="en-US" sz="2800" b="1">
                <a:solidFill>
                  <a:srgbClr val="000066"/>
                </a:solidFill>
                <a:latin typeface="楷体" panose="02010609060101010101" pitchFamily="49" charset="-122"/>
                <a:ea typeface="楷体" panose="02010609060101010101" pitchFamily="49" charset="-122"/>
              </a:rPr>
              <a:t>表面上指老人创造的奇迹，实际上象征着老人的高贵品质、执着精神像青山一样充满生机。</a:t>
            </a:r>
            <a:endParaRPr lang="en-US" altLang="zh-CN" sz="2800" b="1">
              <a:solidFill>
                <a:srgbClr val="000066"/>
              </a:solidFill>
              <a:latin typeface="楷体" panose="02010609060101010101" pitchFamily="49" charset="-122"/>
              <a:ea typeface="楷体" panose="02010609060101010101" pitchFamily="49" charset="-122"/>
            </a:endParaRPr>
          </a:p>
          <a:p>
            <a:pPr lvl="0" eaLnBrk="1" hangingPunct="1">
              <a:lnSpc>
                <a:spcPct val="120000"/>
              </a:lnSpc>
            </a:pPr>
            <a:r>
              <a:rPr lang="zh-CN" altLang="en-US" sz="2800" b="1">
                <a:solidFill>
                  <a:srgbClr val="000066"/>
                </a:solidFill>
                <a:latin typeface="楷体" panose="02010609060101010101" pitchFamily="49" charset="-122"/>
                <a:ea typeface="楷体" panose="02010609060101010101" pitchFamily="49" charset="-122"/>
              </a:rPr>
              <a:t>    ②</a:t>
            </a:r>
            <a:r>
              <a:rPr lang="zh-CN" altLang="en-US" sz="2800" b="1">
                <a:solidFill>
                  <a:srgbClr val="000066"/>
                </a:solidFill>
                <a:latin typeface="楷体" panose="02010609060101010101" pitchFamily="49" charset="-122"/>
                <a:ea typeface="楷体" panose="02010609060101010101" pitchFamily="49" charset="-122"/>
              </a:rPr>
              <a:t>“</a:t>
            </a:r>
            <a:r>
              <a:rPr lang="zh-CN" altLang="en-US" sz="2800" b="1">
                <a:solidFill>
                  <a:srgbClr val="000066"/>
                </a:solidFill>
                <a:latin typeface="楷体" panose="02010609060101010101" pitchFamily="49" charset="-122"/>
                <a:ea typeface="楷体" panose="02010609060101010101" pitchFamily="49" charset="-122"/>
              </a:rPr>
              <a:t>不老</a:t>
            </a:r>
            <a:r>
              <a:rPr lang="zh-CN" altLang="en-US" sz="2800" b="1">
                <a:solidFill>
                  <a:srgbClr val="000066"/>
                </a:solidFill>
                <a:latin typeface="楷体" panose="02010609060101010101" pitchFamily="49" charset="-122"/>
                <a:ea typeface="楷体" panose="02010609060101010101" pitchFamily="49" charset="-122"/>
              </a:rPr>
              <a:t>”</a:t>
            </a:r>
            <a:r>
              <a:rPr lang="zh-CN" altLang="en-US" sz="2800" b="1">
                <a:solidFill>
                  <a:srgbClr val="000066"/>
                </a:solidFill>
                <a:latin typeface="楷体" panose="02010609060101010101" pitchFamily="49" charset="-122"/>
                <a:ea typeface="楷体" panose="02010609060101010101" pitchFamily="49" charset="-122"/>
              </a:rPr>
              <a:t>则是说老人虽然会离开人世，但他种下的这片青山以及他崇高的精神会世世代代流传下去，永远</a:t>
            </a:r>
            <a:r>
              <a:rPr lang="zh-CN" altLang="en-US" sz="2800" b="1">
                <a:solidFill>
                  <a:srgbClr val="000066"/>
                </a:solidFill>
                <a:latin typeface="楷体" panose="02010609060101010101" pitchFamily="49" charset="-122"/>
                <a:ea typeface="楷体" panose="02010609060101010101" pitchFamily="49" charset="-122"/>
              </a:rPr>
              <a:t>“</a:t>
            </a:r>
            <a:r>
              <a:rPr lang="zh-CN" altLang="en-US" sz="2800" b="1">
                <a:solidFill>
                  <a:srgbClr val="000066"/>
                </a:solidFill>
                <a:latin typeface="楷体" panose="02010609060101010101" pitchFamily="49" charset="-122"/>
                <a:ea typeface="楷体" panose="02010609060101010101" pitchFamily="49" charset="-122"/>
              </a:rPr>
              <a:t>不老</a:t>
            </a:r>
            <a:r>
              <a:rPr lang="zh-CN" altLang="en-US" sz="2800" b="1">
                <a:solidFill>
                  <a:srgbClr val="000066"/>
                </a:solidFill>
                <a:latin typeface="楷体" panose="02010609060101010101" pitchFamily="49" charset="-122"/>
                <a:ea typeface="楷体" panose="02010609060101010101" pitchFamily="49" charset="-122"/>
              </a:rPr>
              <a:t>”</a:t>
            </a:r>
            <a:r>
              <a:rPr lang="zh-CN" altLang="en-US" sz="2800" b="1">
                <a:solidFill>
                  <a:srgbClr val="000066"/>
                </a:solidFill>
                <a:latin typeface="楷体" panose="02010609060101010101" pitchFamily="49" charset="-122"/>
                <a:ea typeface="楷体" panose="02010609060101010101" pitchFamily="49" charset="-122"/>
              </a:rPr>
              <a:t>。</a:t>
            </a:r>
            <a:endParaRPr lang="zh-CN" altLang="en-US" sz="2800" b="1">
              <a:solidFill>
                <a:srgbClr val="000066"/>
              </a:solidFill>
              <a:latin typeface="楷体" panose="02010609060101010101" pitchFamily="49" charset="-122"/>
              <a:ea typeface="楷体" panose="02010609060101010101" pitchFamily="49" charset="-122"/>
            </a:endParaRPr>
          </a:p>
        </p:txBody>
      </p:sp>
      <p:sp>
        <p:nvSpPr>
          <p:cNvPr id="43010" name="文本框 3"/>
          <p:cNvSpPr txBox="1"/>
          <p:nvPr/>
        </p:nvSpPr>
        <p:spPr>
          <a:xfrm>
            <a:off x="1419225" y="766763"/>
            <a:ext cx="7077075" cy="512762"/>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3200" b="1">
                <a:latin typeface="宋体" panose="02010600030101010101" pitchFamily="2" charset="-122"/>
                <a:ea typeface="宋体" panose="02010600030101010101" pitchFamily="2" charset="-122"/>
              </a:rPr>
              <a:t>如何理解</a:t>
            </a:r>
            <a:r>
              <a:rPr lang="zh-CN" altLang="en-US"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青山不老</a:t>
            </a:r>
            <a:r>
              <a:rPr lang="zh-CN" altLang="en-US"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的精神与品格？</a:t>
            </a:r>
            <a:endParaRPr lang="zh-CN" altLang="en-US" sz="3200" b="1">
              <a:latin typeface="宋体" panose="02010600030101010101" pitchFamily="2" charset="-122"/>
              <a:ea typeface="宋体" panose="02010600030101010101" pitchFamily="2" charset="-122"/>
            </a:endParaRPr>
          </a:p>
        </p:txBody>
      </p:sp>
      <p:sp>
        <p:nvSpPr>
          <p:cNvPr id="43011" name="文本框 3"/>
          <p:cNvSpPr/>
          <p:nvPr/>
        </p:nvSpPr>
        <p:spPr>
          <a:xfrm>
            <a:off x="6096000" y="4083050"/>
            <a:ext cx="1874838" cy="585788"/>
          </a:xfrm>
          <a:prstGeom prst="roundRect">
            <a:avLst>
              <a:gd name="adj" fmla="val 16667"/>
            </a:avLst>
          </a:prstGeom>
          <a:gradFill rotWithShape="1">
            <a:gsLst>
              <a:gs pos="0">
                <a:srgbClr val="B1CBE9"/>
              </a:gs>
              <a:gs pos="50000">
                <a:srgbClr val="A3C1E5"/>
              </a:gs>
              <a:gs pos="100000">
                <a:srgbClr val="92B9E4"/>
              </a:gs>
            </a:gsLst>
            <a:lin ang="5400000"/>
          </a:gradFill>
          <a:ln w="6350">
            <a:solidFill>
              <a:schemeClr val="accent1"/>
            </a:solidFill>
            <a:miter lim="800000"/>
          </a:ln>
        </p:spPr>
        <p:txBody>
          <a:bodyPr lIns="38721" tIns="38721" rIns="38721" bIns="38721"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defTabSz="1066800" hangingPunct="0">
              <a:lnSpc>
                <a:spcPct val="90000"/>
              </a:lnSpc>
              <a:spcAft>
                <a:spcPct val="35000"/>
              </a:spcAft>
            </a:pPr>
            <a:r>
              <a:rPr lang="zh-CN" altLang="en-US" sz="3200" b="1" spc="0">
                <a:solidFill>
                  <a:srgbClr val="000000"/>
                </a:solidFill>
                <a:latin typeface="楷体" panose="02010609060101010101" pitchFamily="49" charset="-122"/>
                <a:ea typeface="楷体" panose="02010609060101010101" pitchFamily="49" charset="-122"/>
              </a:rPr>
              <a:t>精神永存</a:t>
            </a:r>
            <a:endParaRPr lang="zh-CN" altLang="en-US" sz="3200" b="1">
              <a:solidFill>
                <a:srgbClr val="00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3009">
                                            <p:txEl>
                                              <p:pRg st="0" end="0"/>
                                            </p:txEl>
                                          </p:spTgt>
                                        </p:tgtEl>
                                        <p:attrNameLst>
                                          <p:attrName>style.visibility</p:attrName>
                                        </p:attrNameLst>
                                      </p:cBhvr>
                                      <p:to>
                                        <p:strVal val="visible"/>
                                      </p:to>
                                    </p:set>
                                    <p:animEffect transition="in" filter="fade">
                                      <p:cBhvr>
                                        <p:cTn id="7" dur="1000"/>
                                        <p:tgtEl>
                                          <p:spTgt spid="43009">
                                            <p:txEl>
                                              <p:pRg st="0" end="0"/>
                                            </p:txEl>
                                          </p:spTgt>
                                        </p:tgtEl>
                                      </p:cBhvr>
                                    </p:animEffect>
                                    <p:anim calcmode="lin" valueType="num">
                                      <p:cBhvr>
                                        <p:cTn id="8" dur="1000" fill="hold"/>
                                        <p:tgtEl>
                                          <p:spTgt spid="4300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300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3009">
                                            <p:txEl>
                                              <p:pRg st="1" end="1"/>
                                            </p:txEl>
                                          </p:spTgt>
                                        </p:tgtEl>
                                        <p:attrNameLst>
                                          <p:attrName>style.visibility</p:attrName>
                                        </p:attrNameLst>
                                      </p:cBhvr>
                                      <p:to>
                                        <p:strVal val="visible"/>
                                      </p:to>
                                    </p:set>
                                    <p:animEffect transition="in" filter="fade">
                                      <p:cBhvr>
                                        <p:cTn id="14" dur="1000"/>
                                        <p:tgtEl>
                                          <p:spTgt spid="43009">
                                            <p:txEl>
                                              <p:pRg st="1" end="1"/>
                                            </p:txEl>
                                          </p:spTgt>
                                        </p:tgtEl>
                                      </p:cBhvr>
                                    </p:animEffect>
                                    <p:anim calcmode="lin" valueType="num">
                                      <p:cBhvr>
                                        <p:cTn id="15" dur="1000" fill="hold"/>
                                        <p:tgtEl>
                                          <p:spTgt spid="43009">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300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3011"/>
                                        </p:tgtEl>
                                        <p:attrNameLst>
                                          <p:attrName>style.visibility</p:attrName>
                                        </p:attrNameLst>
                                      </p:cBhvr>
                                      <p:to>
                                        <p:strVal val="visible"/>
                                      </p:to>
                                    </p:set>
                                    <p:animEffect transition="in" filter="fade">
                                      <p:cBhvr>
                                        <p:cTn id="21" dur="1000"/>
                                        <p:tgtEl>
                                          <p:spTgt spid="43011"/>
                                        </p:tgtEl>
                                      </p:cBhvr>
                                    </p:animEffect>
                                    <p:anim calcmode="lin" valueType="num">
                                      <p:cBhvr>
                                        <p:cTn id="22" dur="1000" fill="hold"/>
                                        <p:tgtEl>
                                          <p:spTgt spid="43011"/>
                                        </p:tgtEl>
                                        <p:attrNameLst>
                                          <p:attrName>ppt_x</p:attrName>
                                        </p:attrNameLst>
                                      </p:cBhvr>
                                      <p:tavLst>
                                        <p:tav tm="0">
                                          <p:val>
                                            <p:strVal val="#ppt_x"/>
                                          </p:val>
                                        </p:tav>
                                        <p:tav tm="100000">
                                          <p:val>
                                            <p:strVal val="#ppt_x"/>
                                          </p:val>
                                        </p:tav>
                                      </p:tavLst>
                                    </p:anim>
                                    <p:anim calcmode="lin" valueType="num">
                                      <p:cBhvr>
                                        <p:cTn id="23" dur="1000" fill="hold"/>
                                        <p:tgtEl>
                                          <p:spTgt spid="430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09" grpId="0" uiExpand="1" build="allAtOnce"/>
      <p:bldP spid="430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文本框 3"/>
          <p:cNvSpPr txBox="1"/>
          <p:nvPr/>
        </p:nvSpPr>
        <p:spPr>
          <a:xfrm>
            <a:off x="798513" y="965200"/>
            <a:ext cx="7546975" cy="1103313"/>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3200" b="1">
                <a:latin typeface="宋体" panose="02010600030101010101" pitchFamily="2" charset="-122"/>
                <a:ea typeface="宋体" panose="02010600030101010101" pitchFamily="2" charset="-122"/>
              </a:rPr>
              <a:t>    小组讨论：课文为什么以</a:t>
            </a:r>
            <a:r>
              <a:rPr lang="zh-CN" altLang="en-US"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青山不老</a:t>
            </a:r>
            <a:r>
              <a:rPr lang="zh-CN" altLang="en-US"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为题？</a:t>
            </a:r>
            <a:endParaRPr lang="zh-CN" altLang="en-US" sz="3200" b="1">
              <a:latin typeface="宋体" panose="02010600030101010101" pitchFamily="2" charset="-122"/>
              <a:ea typeface="宋体" panose="02010600030101010101" pitchFamily="2" charset="-122"/>
            </a:endParaRPr>
          </a:p>
        </p:txBody>
      </p:sp>
      <p:sp>
        <p:nvSpPr>
          <p:cNvPr id="45058" name="文本框 4"/>
          <p:cNvSpPr txBox="1"/>
          <p:nvPr/>
        </p:nvSpPr>
        <p:spPr>
          <a:xfrm>
            <a:off x="798513" y="2217738"/>
            <a:ext cx="7635875" cy="2068512"/>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2800" b="1">
                <a:solidFill>
                  <a:srgbClr val="000066"/>
                </a:solidFill>
                <a:latin typeface="楷体" panose="02010609060101010101" pitchFamily="49" charset="-122"/>
                <a:ea typeface="楷体" panose="02010609060101010101" pitchFamily="49" charset="-122"/>
              </a:rPr>
              <a:t>    </a:t>
            </a:r>
            <a:r>
              <a:rPr lang="zh-CN" altLang="en-US" sz="2800" b="1">
                <a:solidFill>
                  <a:srgbClr val="000066"/>
                </a:solidFill>
                <a:latin typeface="楷体" panose="02010609060101010101" pitchFamily="49" charset="-122"/>
                <a:ea typeface="楷体" panose="02010609060101010101" pitchFamily="49" charset="-122"/>
              </a:rPr>
              <a:t>“</a:t>
            </a:r>
            <a:r>
              <a:rPr lang="zh-CN" altLang="en-US" sz="2800" b="1">
                <a:solidFill>
                  <a:srgbClr val="000066"/>
                </a:solidFill>
                <a:latin typeface="楷体" panose="02010609060101010101" pitchFamily="49" charset="-122"/>
                <a:ea typeface="楷体" panose="02010609060101010101" pitchFamily="49" charset="-122"/>
              </a:rPr>
              <a:t>青山不老</a:t>
            </a:r>
            <a:r>
              <a:rPr lang="zh-CN" altLang="en-US" sz="2800" b="1">
                <a:solidFill>
                  <a:srgbClr val="000066"/>
                </a:solidFill>
                <a:latin typeface="楷体" panose="02010609060101010101" pitchFamily="49" charset="-122"/>
                <a:ea typeface="楷体" panose="02010609060101010101" pitchFamily="49" charset="-122"/>
              </a:rPr>
              <a:t>”</a:t>
            </a:r>
            <a:r>
              <a:rPr lang="zh-CN" altLang="en-US" sz="2800" b="1">
                <a:solidFill>
                  <a:srgbClr val="000066"/>
                </a:solidFill>
                <a:latin typeface="楷体" panose="02010609060101010101" pitchFamily="49" charset="-122"/>
                <a:ea typeface="楷体" panose="02010609060101010101" pitchFamily="49" charset="-122"/>
              </a:rPr>
              <a:t>是这篇散文的</a:t>
            </a:r>
            <a:r>
              <a:rPr lang="zh-CN" altLang="en-US" sz="2800" b="1">
                <a:solidFill>
                  <a:srgbClr val="000066"/>
                </a:solidFill>
                <a:latin typeface="楷体" panose="02010609060101010101" pitchFamily="49" charset="-122"/>
                <a:ea typeface="楷体" panose="02010609060101010101" pitchFamily="49" charset="-122"/>
              </a:rPr>
              <a:t>“</a:t>
            </a:r>
            <a:r>
              <a:rPr lang="zh-CN" altLang="en-US" sz="2800" b="1">
                <a:solidFill>
                  <a:srgbClr val="000066"/>
                </a:solidFill>
                <a:latin typeface="楷体" panose="02010609060101010101" pitchFamily="49" charset="-122"/>
                <a:ea typeface="楷体" panose="02010609060101010101" pitchFamily="49" charset="-122"/>
              </a:rPr>
              <a:t>文眼</a:t>
            </a:r>
            <a:r>
              <a:rPr lang="zh-CN" altLang="en-US" sz="2800" b="1">
                <a:solidFill>
                  <a:srgbClr val="000066"/>
                </a:solidFill>
                <a:latin typeface="楷体" panose="02010609060101010101" pitchFamily="49" charset="-122"/>
                <a:ea typeface="楷体" panose="02010609060101010101" pitchFamily="49" charset="-122"/>
              </a:rPr>
              <a:t>”</a:t>
            </a:r>
            <a:r>
              <a:rPr lang="zh-CN" altLang="en-US" sz="2800" b="1">
                <a:solidFill>
                  <a:srgbClr val="000066"/>
                </a:solidFill>
                <a:latin typeface="楷体" panose="02010609060101010101" pitchFamily="49" charset="-122"/>
                <a:ea typeface="楷体" panose="02010609060101010101" pitchFamily="49" charset="-122"/>
              </a:rPr>
              <a:t>，既深化了文章主题，又使主题形象鲜活起来，让人物精神变得具体可感。这个题目还包含了作者对老人的感谢、敬佩和祝福。</a:t>
            </a:r>
            <a:endParaRPr lang="zh-CN" altLang="en-US" sz="2800" b="1">
              <a:solidFill>
                <a:srgbClr val="000066"/>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5058">
                                            <p:txEl>
                                              <p:pRg st="0" end="0"/>
                                            </p:txEl>
                                          </p:spTgt>
                                        </p:tgtEl>
                                        <p:attrNameLst>
                                          <p:attrName>style.visibility</p:attrName>
                                        </p:attrNameLst>
                                      </p:cBhvr>
                                      <p:to>
                                        <p:strVal val="visible"/>
                                      </p:to>
                                    </p:set>
                                    <p:animEffect transition="in" filter="fade">
                                      <p:cBhvr>
                                        <p:cTn id="7" dur="1000"/>
                                        <p:tgtEl>
                                          <p:spTgt spid="45058">
                                            <p:txEl>
                                              <p:pRg st="0" end="0"/>
                                            </p:txEl>
                                          </p:spTgt>
                                        </p:tgtEl>
                                      </p:cBhvr>
                                    </p:animEffect>
                                    <p:anim calcmode="lin" valueType="num">
                                      <p:cBhvr>
                                        <p:cTn id="8" dur="1000" fill="hold"/>
                                        <p:tgtEl>
                                          <p:spTgt spid="4505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505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5" name="图片 1"/>
          <p:cNvPicPr>
            <a:picLocks noChangeAspect="1"/>
          </p:cNvPicPr>
          <p:nvPr/>
        </p:nvPicPr>
        <p:blipFill>
          <a:blip r:embed="rId1"/>
          <a:srcRect l="4355" t="6526" r="4355" b="7735"/>
          <a:stretch>
            <a:fillRect/>
          </a:stretch>
        </p:blipFill>
        <p:spPr>
          <a:xfrm>
            <a:off x="5621338" y="912813"/>
            <a:ext cx="2290762" cy="3546475"/>
          </a:xfrm>
          <a:prstGeom prst="rect">
            <a:avLst/>
          </a:prstGeom>
          <a:noFill/>
          <a:ln>
            <a:noFill/>
            <a:miter lim="800000"/>
            <a:headEnd/>
            <a:tailEnd/>
          </a:ln>
          <a:effectLst>
            <a:outerShdw blurRad="292100" dist="139700" dir="2700000" algn="tl">
              <a:srgbClr val="333333">
                <a:alpha val="64999"/>
              </a:srgbClr>
            </a:outerShdw>
          </a:effectLst>
        </p:spPr>
      </p:pic>
      <p:sp>
        <p:nvSpPr>
          <p:cNvPr id="47106" name="文本框 3"/>
          <p:cNvSpPr txBox="1"/>
          <p:nvPr/>
        </p:nvSpPr>
        <p:spPr>
          <a:xfrm>
            <a:off x="706438" y="1316038"/>
            <a:ext cx="4533900" cy="2740025"/>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457200" lvl="0" indent="-457200" eaLnBrk="1" hangingPunct="1">
              <a:lnSpc>
                <a:spcPct val="120000"/>
              </a:lnSpc>
              <a:spcAft>
                <a:spcPts val="1200"/>
              </a:spcAft>
              <a:buFont typeface="Arial" panose="020B0604020202020204" pitchFamily="34" charset="0"/>
              <a:buChar char="•"/>
            </a:pPr>
            <a:r>
              <a:rPr lang="zh-CN" altLang="en-US" sz="2800" b="1">
                <a:latin typeface="宋体" panose="02010600030101010101" pitchFamily="2" charset="-122"/>
                <a:ea typeface="宋体" panose="02010600030101010101" pitchFamily="2" charset="-122"/>
              </a:rPr>
              <a:t>我们是大地的一部分，大地也是我们的一部分。</a:t>
            </a:r>
            <a:endParaRPr lang="zh-CN" altLang="en-US" sz="2800" b="1">
              <a:latin typeface="宋体" panose="02010600030101010101" pitchFamily="2" charset="-122"/>
              <a:ea typeface="宋体" panose="02010600030101010101" pitchFamily="2" charset="-122"/>
            </a:endParaRPr>
          </a:p>
          <a:p>
            <a:pPr marL="457200" lvl="0" indent="-457200" eaLnBrk="1" hangingPunct="1">
              <a:lnSpc>
                <a:spcPct val="120000"/>
              </a:lnSpc>
              <a:spcAft>
                <a:spcPts val="1200"/>
              </a:spcAft>
              <a:buFont typeface="Arial" panose="020B0604020202020204" pitchFamily="34" charset="0"/>
              <a:buChar char="•"/>
            </a:pPr>
            <a:r>
              <a:rPr lang="zh-CN" altLang="en-US" sz="2800" b="1">
                <a:latin typeface="宋体" panose="02010600030101010101" pitchFamily="2" charset="-122"/>
                <a:ea typeface="宋体" panose="02010600030101010101" pitchFamily="2" charset="-122"/>
              </a:rPr>
              <a:t>人与土地、人与自然相互依存。巍巍青山，有多少默默守护的人。</a:t>
            </a:r>
            <a:endParaRPr lang="zh-CN" altLang="en-US" sz="2800" b="1">
              <a:latin typeface="宋体" panose="02010600030101010101" pitchFamily="2" charset="-122"/>
              <a:ea typeface="宋体" panose="02010600030101010101" pitchFamily="2"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文本框 3"/>
          <p:cNvSpPr txBox="1">
            <a:spLocks noChangeArrowheads="1"/>
          </p:cNvSpPr>
          <p:nvPr/>
        </p:nvSpPr>
        <p:spPr bwMode="auto">
          <a:xfrm>
            <a:off x="979488" y="1092200"/>
            <a:ext cx="7481888" cy="2484438"/>
          </a:xfrm>
          <a:prstGeom prst="rect">
            <a:avLst/>
          </a:prstGeom>
          <a:noFill/>
          <a:ln>
            <a:noFill/>
          </a:ln>
        </p:spPr>
        <p:txBody>
          <a:bodyPr lIns="0" tIns="0" rIns="0" bIns="0" anchor="t" anchorCtr="0">
            <a:spAutoFit/>
          </a:bodyPr>
          <a:lstStyle>
            <a:defPPr>
              <a:defRPr lang="zh-CN"/>
            </a:defPPr>
            <a:lvl1pPr marL="0" indent="809625"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Calibri" panose="020F0502020204030204" pitchFamily="34" charset="0"/>
                <a:ea typeface="宋体" panose="02010600030101010101" pitchFamily="2" charset="-122"/>
              </a:defRPr>
            </a:lvl9pPr>
          </a:lstStyle>
          <a:p>
            <a:pPr marL="0" lvl="0" indent="0" eaLnBrk="1" hangingPunct="0">
              <a:lnSpc>
                <a:spcPct val="150000"/>
              </a:lnSpc>
            </a:pPr>
            <a:r>
              <a:rPr lang="zh-CN" altLang="en-US" sz="2800" b="1" spc="0">
                <a:latin typeface="宋体" panose="02010600030101010101" pitchFamily="2" charset="-122"/>
                <a:ea typeface="宋体" panose="02010600030101010101" pitchFamily="2" charset="-122"/>
              </a:rPr>
              <a:t>课后作业：</a:t>
            </a:r>
            <a:endParaRPr lang="zh-CN" altLang="en-US" sz="2800" b="1">
              <a:latin typeface="宋体" panose="02010600030101010101" pitchFamily="2" charset="-122"/>
              <a:ea typeface="宋体" panose="02010600030101010101" pitchFamily="2" charset="-122"/>
            </a:endParaRPr>
          </a:p>
          <a:p>
            <a:pPr marL="514350" lvl="0" indent="-514350" eaLnBrk="1" hangingPunct="0">
              <a:lnSpc>
                <a:spcPct val="150000"/>
              </a:lnSpc>
              <a:buClrTx/>
              <a:buFont typeface="等线 Light" pitchFamily="2" charset="-122"/>
              <a:buAutoNum type="arabicPeriod"/>
            </a:pPr>
            <a:r>
              <a:rPr lang="zh-CN" altLang="en-US" sz="2800" b="1" spc="0">
                <a:latin typeface="宋体" panose="02010600030101010101" pitchFamily="2" charset="-122"/>
                <a:ea typeface="宋体" panose="02010600030101010101" pitchFamily="2" charset="-122"/>
              </a:rPr>
              <a:t>仔细观察课文插图，思考编者的用意。</a:t>
            </a:r>
            <a:endParaRPr lang="zh-CN" altLang="en-US" sz="2800" b="1">
              <a:latin typeface="宋体" panose="02010600030101010101" pitchFamily="2" charset="-122"/>
              <a:ea typeface="宋体" panose="02010600030101010101" pitchFamily="2" charset="-122"/>
            </a:endParaRPr>
          </a:p>
          <a:p>
            <a:pPr marL="514350" lvl="0" indent="-514350" eaLnBrk="1" hangingPunct="0">
              <a:lnSpc>
                <a:spcPct val="150000"/>
              </a:lnSpc>
              <a:buClrTx/>
              <a:buFont typeface="等线 Light" pitchFamily="2" charset="-122"/>
              <a:buAutoNum type="arabicPeriod"/>
            </a:pPr>
            <a:r>
              <a:rPr lang="zh-CN" altLang="en-US" sz="2800" b="1" spc="0">
                <a:latin typeface="宋体" panose="02010600030101010101" pitchFamily="2" charset="-122"/>
                <a:ea typeface="宋体" panose="02010600030101010101" pitchFamily="2" charset="-122"/>
              </a:rPr>
              <a:t>阅读：</a:t>
            </a:r>
            <a:r>
              <a:rPr lang="en-US" altLang="zh-CN" sz="2800" b="1" spc="0">
                <a:latin typeface="宋体" panose="02010600030101010101" pitchFamily="2" charset="-122"/>
              </a:rPr>
              <a:t>《</a:t>
            </a:r>
            <a:r>
              <a:rPr lang="zh-CN" altLang="en-US" sz="2800" b="1" spc="0">
                <a:latin typeface="宋体" panose="02010600030101010101" pitchFamily="2" charset="-122"/>
                <a:ea typeface="宋体" panose="02010600030101010101" pitchFamily="2" charset="-122"/>
              </a:rPr>
              <a:t>我是大山的儿子</a:t>
            </a:r>
            <a:r>
              <a:rPr lang="en-US" altLang="zh-CN" sz="2800" b="1" spc="0">
                <a:latin typeface="宋体" panose="02010600030101010101" pitchFamily="2" charset="-122"/>
              </a:rPr>
              <a:t>》《</a:t>
            </a:r>
            <a:r>
              <a:rPr lang="zh-CN" altLang="en-US" sz="2800" b="1" spc="0">
                <a:latin typeface="宋体" panose="02010600030101010101" pitchFamily="2" charset="-122"/>
                <a:ea typeface="宋体" panose="02010600030101010101" pitchFamily="2" charset="-122"/>
              </a:rPr>
              <a:t>克鲁伦河畔的植树老人</a:t>
            </a:r>
            <a:r>
              <a:rPr lang="en-US" altLang="zh-CN" sz="2800" b="1" spc="0">
                <a:latin typeface="宋体" panose="02010600030101010101" pitchFamily="2" charset="-122"/>
              </a:rPr>
              <a:t>》</a:t>
            </a:r>
            <a:r>
              <a:rPr lang="zh-CN" altLang="en-US" sz="2800" b="1" spc="0">
                <a:latin typeface="宋体" panose="02010600030101010101" pitchFamily="2" charset="-122"/>
                <a:ea typeface="宋体" panose="02010600030101010101" pitchFamily="2" charset="-122"/>
              </a:rPr>
              <a:t>。</a:t>
            </a:r>
            <a:endParaRPr lang="zh-CN" altLang="en-US" sz="2800" b="1">
              <a:latin typeface="宋体" panose="02010600030101010101" pitchFamily="2" charset="-122"/>
              <a:ea typeface="宋体" panose="02010600030101010101" pitchFamily="2"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TextBox 3"/>
          <p:cNvSpPr txBox="1"/>
          <p:nvPr/>
        </p:nvSpPr>
        <p:spPr>
          <a:xfrm>
            <a:off x="1833563" y="1123950"/>
            <a:ext cx="5476875" cy="2930525"/>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lnSpc>
                <a:spcPct val="150000"/>
              </a:lnSpc>
            </a:pPr>
            <a:r>
              <a:rPr lang="zh-CN" altLang="en-US" sz="3200" b="1">
                <a:latin typeface="黑体" panose="02010609060101010101" charset="-122"/>
                <a:ea typeface="黑体" panose="02010609060101010101" charset="-122"/>
              </a:rPr>
              <a:t>青山不老</a:t>
            </a:r>
            <a:endParaRPr lang="en-US" altLang="zh-CN" sz="3200" b="1">
              <a:latin typeface="黑体" panose="02010609060101010101" charset="-122"/>
              <a:ea typeface="黑体" panose="02010609060101010101" charset="-122"/>
            </a:endParaRPr>
          </a:p>
          <a:p>
            <a:pPr lvl="0" algn="ctr">
              <a:lnSpc>
                <a:spcPct val="150000"/>
              </a:lnSpc>
            </a:pPr>
            <a:r>
              <a:rPr lang="zh-CN" altLang="en-US" sz="3200" b="1">
                <a:latin typeface="楷体" panose="02010609060101010101" pitchFamily="49" charset="-122"/>
                <a:ea typeface="楷体" panose="02010609060101010101" pitchFamily="49" charset="-122"/>
              </a:rPr>
              <a:t>青山    奇迹</a:t>
            </a:r>
            <a:endParaRPr lang="en-US" altLang="zh-CN" sz="3200" b="1">
              <a:latin typeface="楷体" panose="02010609060101010101" pitchFamily="49" charset="-122"/>
              <a:ea typeface="楷体" panose="02010609060101010101" pitchFamily="49" charset="-122"/>
            </a:endParaRPr>
          </a:p>
          <a:p>
            <a:pPr lvl="0" algn="ctr">
              <a:lnSpc>
                <a:spcPct val="150000"/>
              </a:lnSpc>
            </a:pPr>
            <a:r>
              <a:rPr lang="zh-CN" altLang="en-US" sz="3200" b="1">
                <a:latin typeface="楷体" panose="02010609060101010101" pitchFamily="49" charset="-122"/>
                <a:ea typeface="楷体" panose="02010609060101010101" pitchFamily="49" charset="-122"/>
              </a:rPr>
              <a:t>大环境险恶    小环境艰苦</a:t>
            </a:r>
            <a:endParaRPr lang="en-US" altLang="zh-CN" sz="3200" b="1">
              <a:latin typeface="楷体" panose="02010609060101010101" pitchFamily="49" charset="-122"/>
              <a:ea typeface="楷体" panose="02010609060101010101" pitchFamily="49" charset="-122"/>
            </a:endParaRPr>
          </a:p>
          <a:p>
            <a:pPr lvl="0" algn="ctr">
              <a:lnSpc>
                <a:spcPct val="150000"/>
              </a:lnSpc>
            </a:pPr>
            <a:r>
              <a:rPr lang="zh-CN" altLang="en-US" sz="3200" b="1">
                <a:solidFill>
                  <a:srgbClr val="FF0000"/>
                </a:solidFill>
                <a:latin typeface="楷体" panose="02010609060101010101" pitchFamily="49" charset="-122"/>
                <a:ea typeface="楷体" panose="02010609060101010101" pitchFamily="49" charset="-122"/>
              </a:rPr>
              <a:t>精神永存</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51202" name="圆角矩形 4"/>
          <p:cNvSpPr/>
          <p:nvPr/>
        </p:nvSpPr>
        <p:spPr>
          <a:xfrm>
            <a:off x="573088" y="568325"/>
            <a:ext cx="1736725" cy="536575"/>
          </a:xfrm>
          <a:prstGeom prst="roundRect">
            <a:avLst>
              <a:gd name="adj" fmla="val 50000"/>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endParaRPr lang="zh-CN" altLang="en-US" sz="2800">
              <a:solidFill>
                <a:srgbClr val="000000"/>
              </a:solidFill>
              <a:latin typeface="字魂105号-简雅黑" charset="-122"/>
              <a:ea typeface="字魂105号-简雅黑" charset="-122"/>
              <a:sym typeface="字魂105号-简雅黑" charset="-122"/>
            </a:endParaRPr>
          </a:p>
        </p:txBody>
      </p:sp>
      <p:sp>
        <p:nvSpPr>
          <p:cNvPr id="51203" name="文本框 1"/>
          <p:cNvSpPr txBox="1">
            <a:spLocks noChangeArrowheads="1"/>
          </p:cNvSpPr>
          <p:nvPr/>
        </p:nvSpPr>
        <p:spPr bwMode="auto">
          <a:xfrm>
            <a:off x="674688" y="549275"/>
            <a:ext cx="1689100" cy="523875"/>
          </a:xfrm>
          <a:prstGeom prst="rect">
            <a:avLst/>
          </a:prstGeom>
          <a:noFill/>
          <a:ln>
            <a:noFill/>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2800" b="1" spc="0">
                <a:solidFill>
                  <a:srgbClr val="843C0B"/>
                </a:solidFill>
                <a:latin typeface="楷体" panose="02010609060101010101" pitchFamily="49" charset="-122"/>
                <a:ea typeface="楷体" panose="02010609060101010101" pitchFamily="49" charset="-122"/>
              </a:rPr>
              <a:t>板书设计</a:t>
            </a:r>
            <a:endParaRPr lang="zh-CN" altLang="en-US" sz="2800" b="1">
              <a:solidFill>
                <a:srgbClr val="843C0B"/>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201">
                                            <p:txEl>
                                              <p:pRg st="1" end="1"/>
                                            </p:txEl>
                                          </p:spTgt>
                                        </p:tgtEl>
                                        <p:attrNameLst>
                                          <p:attrName>style.visibility</p:attrName>
                                        </p:attrNameLst>
                                      </p:cBhvr>
                                      <p:to>
                                        <p:strVal val="visible"/>
                                      </p:to>
                                    </p:set>
                                    <p:animEffect transition="in" filter="fade">
                                      <p:cBhvr>
                                        <p:cTn id="7" dur="500"/>
                                        <p:tgtEl>
                                          <p:spTgt spid="51201">
                                            <p:txEl>
                                              <p:pRg st="1" end="1"/>
                                            </p:txEl>
                                          </p:spTgt>
                                        </p:tgtEl>
                                      </p:cBhvr>
                                    </p:animEffect>
                                    <p:anim calcmode="lin" valueType="num">
                                      <p:cBhvr>
                                        <p:cTn id="8" dur="500" fill="hold"/>
                                        <p:tgtEl>
                                          <p:spTgt spid="51201">
                                            <p:txEl>
                                              <p:pRg st="1" end="1"/>
                                            </p:txEl>
                                          </p:spTgt>
                                        </p:tgtEl>
                                        <p:attrNameLst>
                                          <p:attrName>ppt_x</p:attrName>
                                        </p:attrNameLst>
                                      </p:cBhvr>
                                      <p:tavLst>
                                        <p:tav tm="0">
                                          <p:val>
                                            <p:strVal val="#ppt_x"/>
                                          </p:val>
                                        </p:tav>
                                        <p:tav tm="100000">
                                          <p:val>
                                            <p:strVal val="#ppt_x"/>
                                          </p:val>
                                        </p:tav>
                                      </p:tavLst>
                                    </p:anim>
                                    <p:anim calcmode="lin" valueType="num">
                                      <p:cBhvr>
                                        <p:cTn id="9" dur="500" fill="hold"/>
                                        <p:tgtEl>
                                          <p:spTgt spid="5120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1201">
                                            <p:txEl>
                                              <p:pRg st="2" end="2"/>
                                            </p:txEl>
                                          </p:spTgt>
                                        </p:tgtEl>
                                        <p:attrNameLst>
                                          <p:attrName>style.visibility</p:attrName>
                                        </p:attrNameLst>
                                      </p:cBhvr>
                                      <p:to>
                                        <p:strVal val="visible"/>
                                      </p:to>
                                    </p:set>
                                    <p:animEffect transition="in" filter="fade">
                                      <p:cBhvr>
                                        <p:cTn id="14" dur="500"/>
                                        <p:tgtEl>
                                          <p:spTgt spid="51201">
                                            <p:txEl>
                                              <p:pRg st="2" end="2"/>
                                            </p:txEl>
                                          </p:spTgt>
                                        </p:tgtEl>
                                      </p:cBhvr>
                                    </p:animEffect>
                                    <p:anim calcmode="lin" valueType="num">
                                      <p:cBhvr>
                                        <p:cTn id="15" dur="500" fill="hold"/>
                                        <p:tgtEl>
                                          <p:spTgt spid="51201">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5120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1201">
                                            <p:txEl>
                                              <p:pRg st="3" end="3"/>
                                            </p:txEl>
                                          </p:spTgt>
                                        </p:tgtEl>
                                        <p:attrNameLst>
                                          <p:attrName>style.visibility</p:attrName>
                                        </p:attrNameLst>
                                      </p:cBhvr>
                                      <p:to>
                                        <p:strVal val="visible"/>
                                      </p:to>
                                    </p:set>
                                    <p:animEffect transition="in" filter="fade">
                                      <p:cBhvr>
                                        <p:cTn id="21" dur="500"/>
                                        <p:tgtEl>
                                          <p:spTgt spid="51201">
                                            <p:txEl>
                                              <p:pRg st="3" end="3"/>
                                            </p:txEl>
                                          </p:spTgt>
                                        </p:tgtEl>
                                      </p:cBhvr>
                                    </p:animEffect>
                                    <p:anim calcmode="lin" valueType="num">
                                      <p:cBhvr>
                                        <p:cTn id="22" dur="500" fill="hold"/>
                                        <p:tgtEl>
                                          <p:spTgt spid="51201">
                                            <p:txEl>
                                              <p:pRg st="3" end="3"/>
                                            </p:txEl>
                                          </p:spTgt>
                                        </p:tgtEl>
                                        <p:attrNameLst>
                                          <p:attrName>ppt_x</p:attrName>
                                        </p:attrNameLst>
                                      </p:cBhvr>
                                      <p:tavLst>
                                        <p:tav tm="0">
                                          <p:val>
                                            <p:strVal val="#ppt_x"/>
                                          </p:val>
                                        </p:tav>
                                        <p:tav tm="100000">
                                          <p:val>
                                            <p:strVal val="#ppt_x"/>
                                          </p:val>
                                        </p:tav>
                                      </p:tavLst>
                                    </p:anim>
                                    <p:anim calcmode="lin" valueType="num">
                                      <p:cBhvr>
                                        <p:cTn id="23" dur="500" fill="hold"/>
                                        <p:tgtEl>
                                          <p:spTgt spid="5120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uiExpand="1"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itchFamily="2" charset="-122"/>
              </a:rPr>
              <a:t>第一课件网，无需注册，免费下载。</a:t>
            </a:r>
            <a:endParaRPr lang="zh-CN" altLang="en-US" sz="2400" b="1" dirty="0">
              <a:solidFill>
                <a:srgbClr val="002060"/>
              </a:solidFill>
              <a:latin typeface="等线"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文本框 2"/>
          <p:cNvSpPr txBox="1"/>
          <p:nvPr/>
        </p:nvSpPr>
        <p:spPr>
          <a:xfrm>
            <a:off x="984250" y="1841500"/>
            <a:ext cx="7392988" cy="1195388"/>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3200" b="1">
                <a:latin typeface="宋体" panose="02010600030101010101" pitchFamily="2" charset="-122"/>
                <a:ea typeface="宋体" panose="02010600030101010101" pitchFamily="2" charset="-122"/>
              </a:rPr>
              <a:t>    默读课文，思考：这是一位怎样的老人？课文讲了一件什么事？</a:t>
            </a:r>
            <a:endParaRPr lang="zh-CN" altLang="en-US" sz="3200" b="1">
              <a:latin typeface="宋体" panose="02010600030101010101" pitchFamily="2" charset="-122"/>
              <a:ea typeface="宋体" panose="02010600030101010101" pitchFamily="2" charset="-122"/>
            </a:endParaRPr>
          </a:p>
        </p:txBody>
      </p:sp>
      <p:sp>
        <p:nvSpPr>
          <p:cNvPr id="10242" name="圆角矩形 3"/>
          <p:cNvSpPr/>
          <p:nvPr/>
        </p:nvSpPr>
        <p:spPr>
          <a:xfrm>
            <a:off x="573088" y="568325"/>
            <a:ext cx="1736725" cy="536575"/>
          </a:xfrm>
          <a:prstGeom prst="roundRect">
            <a:avLst>
              <a:gd name="adj" fmla="val 50000"/>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endParaRPr lang="zh-CN" altLang="en-US" sz="2800">
              <a:solidFill>
                <a:srgbClr val="000000"/>
              </a:solidFill>
              <a:latin typeface="字魂105号-简雅黑" charset="-122"/>
              <a:ea typeface="字魂105号-简雅黑" charset="-122"/>
              <a:sym typeface="字魂105号-简雅黑" charset="-122"/>
            </a:endParaRPr>
          </a:p>
        </p:txBody>
      </p:sp>
      <p:sp>
        <p:nvSpPr>
          <p:cNvPr id="10243" name="文本框 1"/>
          <p:cNvSpPr txBox="1">
            <a:spLocks noChangeArrowheads="1"/>
          </p:cNvSpPr>
          <p:nvPr/>
        </p:nvSpPr>
        <p:spPr bwMode="auto">
          <a:xfrm>
            <a:off x="674688" y="549275"/>
            <a:ext cx="1689100" cy="523875"/>
          </a:xfrm>
          <a:prstGeom prst="rect">
            <a:avLst/>
          </a:prstGeom>
          <a:noFill/>
          <a:ln>
            <a:noFill/>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2800" b="1" spc="0">
                <a:solidFill>
                  <a:srgbClr val="843C0B"/>
                </a:solidFill>
                <a:latin typeface="楷体" panose="02010609060101010101" pitchFamily="49" charset="-122"/>
                <a:ea typeface="楷体" panose="02010609060101010101" pitchFamily="49" charset="-122"/>
              </a:rPr>
              <a:t>初识老人</a:t>
            </a:r>
            <a:endParaRPr lang="zh-CN" altLang="en-US" sz="2800" b="1">
              <a:solidFill>
                <a:srgbClr val="843C0B"/>
              </a:solidFill>
              <a:latin typeface="楷体" panose="02010609060101010101" pitchFamily="49" charset="-122"/>
              <a:ea typeface="楷体" panose="02010609060101010101" pitchFamily="49"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文本框 2"/>
          <p:cNvSpPr txBox="1"/>
          <p:nvPr/>
        </p:nvSpPr>
        <p:spPr>
          <a:xfrm>
            <a:off x="455613" y="820738"/>
            <a:ext cx="6842125" cy="604837"/>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3200" b="1">
                <a:latin typeface="宋体" panose="02010600030101010101" pitchFamily="2" charset="-122"/>
                <a:ea typeface="宋体" panose="02010600030101010101" pitchFamily="2" charset="-122"/>
              </a:rPr>
              <a:t>填写信息表。</a:t>
            </a:r>
            <a:endParaRPr lang="zh-CN" altLang="en-US" sz="3200" b="1">
              <a:latin typeface="宋体" panose="02010600030101010101" pitchFamily="2" charset="-122"/>
              <a:ea typeface="宋体" panose="02010600030101010101" pitchFamily="2" charset="-122"/>
            </a:endParaRPr>
          </a:p>
        </p:txBody>
      </p:sp>
      <p:graphicFrame>
        <p:nvGraphicFramePr>
          <p:cNvPr id="12290" name="表格 4"/>
          <p:cNvGraphicFramePr>
            <a:graphicFrameLocks noGrp="1"/>
          </p:cNvGraphicFramePr>
          <p:nvPr/>
        </p:nvGraphicFramePr>
        <p:xfrm>
          <a:off x="455612" y="1533525"/>
          <a:ext cx="8218488" cy="2597152"/>
        </p:xfrm>
        <a:graphic>
          <a:graphicData uri="http://schemas.openxmlformats.org/drawingml/2006/table">
            <a:tbl>
              <a:tblPr/>
              <a:tblGrid>
                <a:gridCol w="1701800"/>
                <a:gridCol w="6516688"/>
              </a:tblGrid>
              <a:tr h="649288">
                <a:tc rowSpan="3">
                  <a:txBody>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eaLnBrk="1" hangingPunct="1"/>
                      <a:r>
                        <a:rPr lang="zh-CN" altLang="en-US" sz="2800" b="1">
                          <a:latin typeface="黑体" panose="02010609060101010101" charset="-122"/>
                          <a:ea typeface="黑体" panose="02010609060101010101" charset="-122"/>
                        </a:rPr>
                        <a:t>人物</a:t>
                      </a:r>
                      <a:endParaRPr lang="en-US" altLang="zh-CN" sz="2800" b="1">
                        <a:latin typeface="黑体" panose="02010609060101010101" charset="-122"/>
                        <a:ea typeface="黑体" panose="02010609060101010101" charset="-122"/>
                      </a:endParaRPr>
                    </a:p>
                    <a:p>
                      <a:pPr lvl="0" algn="ctr" eaLnBrk="1" hangingPunct="1"/>
                      <a:endParaRPr lang="en-US" altLang="zh-CN" sz="2800" b="1">
                        <a:latin typeface="黑体" panose="02010609060101010101" charset="-122"/>
                        <a:ea typeface="黑体" panose="02010609060101010101" charset="-122"/>
                      </a:endParaRPr>
                    </a:p>
                    <a:p>
                      <a:pPr lvl="0" algn="ctr" eaLnBrk="1" hangingPunct="1"/>
                      <a:r>
                        <a:rPr lang="en-US" altLang="zh-CN" sz="2800" b="1">
                          <a:latin typeface="黑体" panose="02010609060101010101" charset="-122"/>
                          <a:ea typeface="黑体" panose="02010609060101010101" charset="-122"/>
                        </a:rPr>
                        <a:t>______</a:t>
                      </a:r>
                      <a:endParaRPr lang="zh-CN" altLang="en-US" sz="2800" b="1">
                        <a:latin typeface="黑体" panose="02010609060101010101" charset="-122"/>
                        <a:ea typeface="黑体" panose="02010609060101010101" charset="-122"/>
                      </a:endParaRPr>
                    </a:p>
                  </a:txBody>
                  <a:tcPr marL="91451" marR="91451" marT="45738" marB="45738" anchor="ctr" anchorCtr="0">
                    <a:lnL w="12700">
                      <a:solidFill>
                        <a:prstClr val="black"/>
                      </a:solidFill>
                      <a:round/>
                    </a:lnL>
                    <a:lnR w="12700">
                      <a:solidFill>
                        <a:prstClr val="black"/>
                      </a:solidFill>
                      <a:round/>
                    </a:lnR>
                    <a:lnT w="12700">
                      <a:solidFill>
                        <a:prstClr val="black"/>
                      </a:solidFill>
                      <a:round/>
                    </a:lnT>
                    <a:lnB w="12700">
                      <a:solidFill>
                        <a:prstClr val="black"/>
                      </a:solidFill>
                      <a:round/>
                    </a:lnB>
                    <a:solidFill>
                      <a:srgbClr val="F6F0EE"/>
                    </a:solidFill>
                  </a:tcPr>
                </a:tc>
                <a:tc>
                  <a:txBody>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2800" b="1">
                          <a:latin typeface="黑体" panose="02010609060101010101" charset="-122"/>
                          <a:ea typeface="黑体" panose="02010609060101010101" charset="-122"/>
                        </a:rPr>
                        <a:t>年龄：</a:t>
                      </a:r>
                      <a:endParaRPr lang="zh-CN" altLang="en-US" sz="2800" b="1">
                        <a:latin typeface="黑体" panose="02010609060101010101" charset="-122"/>
                        <a:ea typeface="黑体" panose="02010609060101010101" charset="-122"/>
                      </a:endParaRPr>
                    </a:p>
                  </a:txBody>
                  <a:tcPr marL="91451" marR="91451" marT="45738" marB="45738" anchor="ctr" anchorCtr="0">
                    <a:lnL w="12700">
                      <a:solidFill>
                        <a:prstClr val="black"/>
                      </a:solidFill>
                      <a:round/>
                    </a:lnL>
                    <a:lnR w="12700">
                      <a:solidFill>
                        <a:prstClr val="black"/>
                      </a:solidFill>
                      <a:round/>
                    </a:lnR>
                    <a:lnT w="12700">
                      <a:solidFill>
                        <a:prstClr val="black"/>
                      </a:solidFill>
                      <a:round/>
                    </a:lnT>
                    <a:lnB w="12700">
                      <a:solidFill>
                        <a:prstClr val="black"/>
                      </a:solidFill>
                      <a:round/>
                    </a:lnB>
                    <a:solidFill>
                      <a:srgbClr val="F6F0EE"/>
                    </a:solidFill>
                  </a:tcPr>
                </a:tc>
              </a:tr>
              <a:tr h="649288">
                <a:tc vMerge="1">
                  <a:tcPr>
                    <a:lnL w="12700">
                      <a:solidFill>
                        <a:prstClr val="black"/>
                      </a:solidFill>
                      <a:round/>
                    </a:lnL>
                    <a:lnR w="12700">
                      <a:solidFill>
                        <a:prstClr val="black"/>
                      </a:solidFill>
                      <a:round/>
                    </a:lnR>
                  </a:tcPr>
                </a:tc>
                <a:tc>
                  <a:txBody>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2800" b="1">
                          <a:solidFill>
                            <a:srgbClr val="000000"/>
                          </a:solidFill>
                          <a:latin typeface="黑体" panose="02010609060101010101" charset="-122"/>
                          <a:ea typeface="黑体" panose="02010609060101010101" charset="-122"/>
                        </a:rPr>
                        <a:t>外貌特征：</a:t>
                      </a:r>
                      <a:endParaRPr lang="zh-CN" altLang="en-US" sz="2800" b="1">
                        <a:solidFill>
                          <a:srgbClr val="000000"/>
                        </a:solidFill>
                        <a:latin typeface="黑体" panose="02010609060101010101" charset="-122"/>
                        <a:ea typeface="黑体" panose="02010609060101010101" charset="-122"/>
                      </a:endParaRPr>
                    </a:p>
                  </a:txBody>
                  <a:tcPr marL="91451" marR="91451" marT="45738" marB="45738" anchor="ctr" anchorCtr="0">
                    <a:lnL w="12700">
                      <a:solidFill>
                        <a:prstClr val="black"/>
                      </a:solidFill>
                      <a:round/>
                    </a:lnL>
                    <a:lnR w="12700">
                      <a:solidFill>
                        <a:prstClr val="black"/>
                      </a:solidFill>
                      <a:round/>
                    </a:lnR>
                    <a:lnT w="12700">
                      <a:solidFill>
                        <a:prstClr val="black"/>
                      </a:solidFill>
                      <a:round/>
                    </a:lnT>
                    <a:lnB w="12700">
                      <a:solidFill>
                        <a:prstClr val="black"/>
                      </a:solidFill>
                      <a:round/>
                    </a:lnB>
                    <a:solidFill>
                      <a:srgbClr val="F6F0EE"/>
                    </a:solidFill>
                  </a:tcPr>
                </a:tc>
              </a:tr>
              <a:tr h="649288">
                <a:tc vMerge="1">
                  <a:tcPr>
                    <a:lnL w="12700">
                      <a:solidFill>
                        <a:prstClr val="black"/>
                      </a:solidFill>
                      <a:round/>
                    </a:lnL>
                    <a:lnR w="12700">
                      <a:solidFill>
                        <a:prstClr val="black"/>
                      </a:solidFill>
                      <a:round/>
                    </a:lnR>
                    <a:lnB w="12700">
                      <a:round/>
                    </a:lnB>
                  </a:tcPr>
                </a:tc>
                <a:tc>
                  <a:txBody>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2800" b="1">
                          <a:solidFill>
                            <a:srgbClr val="000000"/>
                          </a:solidFill>
                          <a:latin typeface="黑体" panose="02010609060101010101" charset="-122"/>
                          <a:ea typeface="黑体" panose="02010609060101010101" charset="-122"/>
                        </a:rPr>
                        <a:t>生活地区：</a:t>
                      </a:r>
                      <a:endParaRPr lang="zh-CN" altLang="en-US" sz="2800" b="1">
                        <a:solidFill>
                          <a:srgbClr val="000000"/>
                        </a:solidFill>
                        <a:latin typeface="黑体" panose="02010609060101010101" charset="-122"/>
                        <a:ea typeface="黑体" panose="02010609060101010101" charset="-122"/>
                      </a:endParaRPr>
                    </a:p>
                  </a:txBody>
                  <a:tcPr marL="91451" marR="91451" marT="45738" marB="45738" anchor="ctr" anchorCtr="0">
                    <a:lnL w="12700">
                      <a:solidFill>
                        <a:prstClr val="black"/>
                      </a:solidFill>
                      <a:round/>
                    </a:lnL>
                    <a:lnR w="12700">
                      <a:solidFill>
                        <a:prstClr val="black"/>
                      </a:solidFill>
                      <a:round/>
                    </a:lnR>
                    <a:lnT w="12700">
                      <a:solidFill>
                        <a:prstClr val="black"/>
                      </a:solidFill>
                      <a:round/>
                    </a:lnT>
                    <a:lnB w="12700">
                      <a:solidFill>
                        <a:prstClr val="black"/>
                      </a:solidFill>
                      <a:round/>
                    </a:lnB>
                    <a:solidFill>
                      <a:srgbClr val="F6F0EE"/>
                    </a:solidFill>
                  </a:tcPr>
                </a:tc>
              </a:tr>
              <a:tr h="649288">
                <a:tc>
                  <a:txBody>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eaLnBrk="1" hangingPunct="1"/>
                      <a:r>
                        <a:rPr lang="zh-CN" altLang="en-US" sz="2800" b="1">
                          <a:solidFill>
                            <a:srgbClr val="000000"/>
                          </a:solidFill>
                          <a:latin typeface="黑体" panose="02010609060101010101" charset="-122"/>
                          <a:ea typeface="黑体" panose="02010609060101010101" charset="-122"/>
                        </a:rPr>
                        <a:t>主要事迹</a:t>
                      </a:r>
                      <a:endParaRPr lang="zh-CN" altLang="en-US" sz="2800" b="1">
                        <a:solidFill>
                          <a:srgbClr val="000000"/>
                        </a:solidFill>
                        <a:latin typeface="黑体" panose="02010609060101010101" charset="-122"/>
                        <a:ea typeface="黑体" panose="02010609060101010101" charset="-122"/>
                      </a:endParaRPr>
                    </a:p>
                  </a:txBody>
                  <a:tcPr marL="91451" marR="91451" marT="45738" marB="45738" anchor="ctr" anchorCtr="0">
                    <a:lnL w="12700">
                      <a:solidFill>
                        <a:prstClr val="black"/>
                      </a:solidFill>
                      <a:round/>
                    </a:lnL>
                    <a:lnR w="12700">
                      <a:solidFill>
                        <a:prstClr val="black"/>
                      </a:solidFill>
                      <a:round/>
                    </a:lnR>
                    <a:lnT w="12700">
                      <a:solidFill>
                        <a:prstClr val="black"/>
                      </a:solidFill>
                      <a:round/>
                    </a:lnT>
                    <a:lnB w="12700">
                      <a:solidFill>
                        <a:prstClr val="black"/>
                      </a:solidFill>
                      <a:round/>
                    </a:lnB>
                    <a:solidFill>
                      <a:srgbClr val="F6F0EE"/>
                    </a:solidFill>
                  </a:tcPr>
                </a:tc>
                <a:tc>
                  <a:txBody>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endParaRPr lang="zh-CN" altLang="en-US" sz="2800" b="1">
                        <a:solidFill>
                          <a:srgbClr val="000000"/>
                        </a:solidFill>
                        <a:latin typeface="黑体" panose="02010609060101010101" charset="-122"/>
                        <a:ea typeface="黑体" panose="02010609060101010101" charset="-122"/>
                      </a:endParaRPr>
                    </a:p>
                  </a:txBody>
                  <a:tcPr marL="91451" marR="91451" marT="45738" marB="45738" anchor="ctr" anchorCtr="0">
                    <a:lnL w="12700">
                      <a:solidFill>
                        <a:prstClr val="black"/>
                      </a:solidFill>
                      <a:round/>
                    </a:lnL>
                    <a:lnR w="12700">
                      <a:solidFill>
                        <a:prstClr val="black"/>
                      </a:solidFill>
                      <a:round/>
                    </a:lnR>
                    <a:lnT w="12700">
                      <a:solidFill>
                        <a:prstClr val="black"/>
                      </a:solidFill>
                      <a:round/>
                    </a:lnT>
                    <a:lnB w="12700">
                      <a:solidFill>
                        <a:prstClr val="black"/>
                      </a:solidFill>
                      <a:round/>
                    </a:lnB>
                    <a:solidFill>
                      <a:srgbClr val="F6F0EE"/>
                    </a:solidFill>
                  </a:tcPr>
                </a:tc>
              </a:tr>
            </a:tbl>
          </a:graphicData>
        </a:graphic>
      </p:graphicFrame>
      <p:sp>
        <p:nvSpPr>
          <p:cNvPr id="12305" name="文本框 5"/>
          <p:cNvSpPr txBox="1"/>
          <p:nvPr/>
        </p:nvSpPr>
        <p:spPr>
          <a:xfrm>
            <a:off x="3384550" y="1631950"/>
            <a:ext cx="2906713" cy="430213"/>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en-US" altLang="zh-CN" sz="2800" b="1">
                <a:solidFill>
                  <a:srgbClr val="894125"/>
                </a:solidFill>
                <a:latin typeface="楷体" panose="02010609060101010101" pitchFamily="49" charset="-122"/>
                <a:ea typeface="楷体" panose="02010609060101010101" pitchFamily="49" charset="-122"/>
              </a:rPr>
              <a:t>81</a:t>
            </a:r>
            <a:r>
              <a:rPr lang="zh-CN" altLang="en-US" sz="2800" b="1">
                <a:solidFill>
                  <a:srgbClr val="894125"/>
                </a:solidFill>
                <a:latin typeface="楷体" panose="02010609060101010101" pitchFamily="49" charset="-122"/>
                <a:ea typeface="楷体" panose="02010609060101010101" pitchFamily="49" charset="-122"/>
              </a:rPr>
              <a:t>岁</a:t>
            </a:r>
            <a:endParaRPr lang="zh-CN" altLang="en-US" sz="2800" b="1">
              <a:solidFill>
                <a:srgbClr val="894125"/>
              </a:solidFill>
              <a:latin typeface="楷体" panose="02010609060101010101" pitchFamily="49" charset="-122"/>
              <a:ea typeface="楷体" panose="02010609060101010101" pitchFamily="49" charset="-122"/>
            </a:endParaRPr>
          </a:p>
        </p:txBody>
      </p:sp>
      <p:sp>
        <p:nvSpPr>
          <p:cNvPr id="12306" name="文本框 9"/>
          <p:cNvSpPr txBox="1"/>
          <p:nvPr/>
        </p:nvSpPr>
        <p:spPr>
          <a:xfrm>
            <a:off x="3959225" y="2338388"/>
            <a:ext cx="4714875" cy="368300"/>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2400" b="1">
                <a:solidFill>
                  <a:srgbClr val="894125"/>
                </a:solidFill>
                <a:latin typeface="楷体" panose="02010609060101010101" pitchFamily="49" charset="-122"/>
                <a:ea typeface="楷体" panose="02010609060101010101" pitchFamily="49" charset="-122"/>
              </a:rPr>
              <a:t>瘦小、手端一杆旱烟袋、拄着拐杖                                                                                                          </a:t>
            </a:r>
            <a:endParaRPr lang="zh-CN" altLang="en-US" sz="2400" b="1">
              <a:solidFill>
                <a:srgbClr val="894125"/>
              </a:solidFill>
              <a:latin typeface="楷体" panose="02010609060101010101" pitchFamily="49" charset="-122"/>
              <a:ea typeface="楷体" panose="02010609060101010101" pitchFamily="49" charset="-122"/>
            </a:endParaRPr>
          </a:p>
        </p:txBody>
      </p:sp>
      <p:sp>
        <p:nvSpPr>
          <p:cNvPr id="12307" name="文本框 10"/>
          <p:cNvSpPr txBox="1"/>
          <p:nvPr/>
        </p:nvSpPr>
        <p:spPr>
          <a:xfrm>
            <a:off x="2257425" y="3590925"/>
            <a:ext cx="6197600" cy="431800"/>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2800" b="1">
                <a:solidFill>
                  <a:srgbClr val="894125"/>
                </a:solidFill>
                <a:latin typeface="楷体" panose="02010609060101010101" pitchFamily="49" charset="-122"/>
                <a:ea typeface="楷体" panose="02010609060101010101" pitchFamily="49" charset="-122"/>
              </a:rPr>
              <a:t>在中国晋西北地区植树造林、资助村民</a:t>
            </a:r>
            <a:endParaRPr lang="zh-CN" altLang="en-US" sz="2800" b="1">
              <a:solidFill>
                <a:srgbClr val="894125"/>
              </a:solidFill>
              <a:latin typeface="楷体" panose="02010609060101010101" pitchFamily="49" charset="-122"/>
              <a:ea typeface="楷体" panose="02010609060101010101" pitchFamily="49" charset="-122"/>
            </a:endParaRPr>
          </a:p>
        </p:txBody>
      </p:sp>
      <p:sp>
        <p:nvSpPr>
          <p:cNvPr id="12308" name="文本框 11"/>
          <p:cNvSpPr txBox="1"/>
          <p:nvPr/>
        </p:nvSpPr>
        <p:spPr>
          <a:xfrm>
            <a:off x="806450" y="2587625"/>
            <a:ext cx="1096963" cy="431800"/>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eaLnBrk="1" hangingPunct="1"/>
            <a:r>
              <a:rPr lang="zh-CN" altLang="en-US" sz="2800" b="1">
                <a:solidFill>
                  <a:srgbClr val="894125"/>
                </a:solidFill>
                <a:latin typeface="楷体" panose="02010609060101010101" pitchFamily="49" charset="-122"/>
                <a:ea typeface="楷体" panose="02010609060101010101" pitchFamily="49" charset="-122"/>
              </a:rPr>
              <a:t>老人</a:t>
            </a:r>
            <a:endParaRPr lang="zh-CN" altLang="en-US" sz="2800" b="1">
              <a:solidFill>
                <a:srgbClr val="894125"/>
              </a:solidFill>
              <a:latin typeface="楷体" panose="02010609060101010101" pitchFamily="49" charset="-122"/>
              <a:ea typeface="楷体" panose="02010609060101010101" pitchFamily="49" charset="-122"/>
            </a:endParaRPr>
          </a:p>
        </p:txBody>
      </p:sp>
      <p:sp>
        <p:nvSpPr>
          <p:cNvPr id="12309" name="文本框 12"/>
          <p:cNvSpPr txBox="1"/>
          <p:nvPr/>
        </p:nvSpPr>
        <p:spPr>
          <a:xfrm>
            <a:off x="4017963" y="2963863"/>
            <a:ext cx="2520950" cy="430212"/>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2800" b="1">
                <a:solidFill>
                  <a:srgbClr val="894125"/>
                </a:solidFill>
                <a:latin typeface="楷体" panose="02010609060101010101" pitchFamily="49" charset="-122"/>
                <a:ea typeface="楷体" panose="02010609060101010101" pitchFamily="49" charset="-122"/>
              </a:rPr>
              <a:t>中国晋西北</a:t>
            </a:r>
            <a:endParaRPr lang="zh-CN" altLang="en-US" sz="2800" b="1">
              <a:solidFill>
                <a:srgbClr val="894125"/>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308"/>
                                        </p:tgtEl>
                                        <p:attrNameLst>
                                          <p:attrName>style.visibility</p:attrName>
                                        </p:attrNameLst>
                                      </p:cBhvr>
                                      <p:to>
                                        <p:strVal val="visible"/>
                                      </p:to>
                                    </p:set>
                                    <p:animEffect transition="in" filter="fade">
                                      <p:cBhvr>
                                        <p:cTn id="7" dur="1000"/>
                                        <p:tgtEl>
                                          <p:spTgt spid="12308"/>
                                        </p:tgtEl>
                                      </p:cBhvr>
                                    </p:animEffect>
                                    <p:anim calcmode="lin" valueType="num">
                                      <p:cBhvr>
                                        <p:cTn id="8" dur="1000" fill="hold"/>
                                        <p:tgtEl>
                                          <p:spTgt spid="12308"/>
                                        </p:tgtEl>
                                        <p:attrNameLst>
                                          <p:attrName>ppt_x</p:attrName>
                                        </p:attrNameLst>
                                      </p:cBhvr>
                                      <p:tavLst>
                                        <p:tav tm="0">
                                          <p:val>
                                            <p:strVal val="#ppt_x"/>
                                          </p:val>
                                        </p:tav>
                                        <p:tav tm="100000">
                                          <p:val>
                                            <p:strVal val="#ppt_x"/>
                                          </p:val>
                                        </p:tav>
                                      </p:tavLst>
                                    </p:anim>
                                    <p:anim calcmode="lin" valueType="num">
                                      <p:cBhvr>
                                        <p:cTn id="9" dur="1000" fill="hold"/>
                                        <p:tgtEl>
                                          <p:spTgt spid="1230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305"/>
                                        </p:tgtEl>
                                        <p:attrNameLst>
                                          <p:attrName>style.visibility</p:attrName>
                                        </p:attrNameLst>
                                      </p:cBhvr>
                                      <p:to>
                                        <p:strVal val="visible"/>
                                      </p:to>
                                    </p:set>
                                    <p:animEffect transition="in" filter="fade">
                                      <p:cBhvr>
                                        <p:cTn id="14" dur="1000"/>
                                        <p:tgtEl>
                                          <p:spTgt spid="12305"/>
                                        </p:tgtEl>
                                      </p:cBhvr>
                                    </p:animEffect>
                                    <p:anim calcmode="lin" valueType="num">
                                      <p:cBhvr>
                                        <p:cTn id="15" dur="1000" fill="hold"/>
                                        <p:tgtEl>
                                          <p:spTgt spid="12305"/>
                                        </p:tgtEl>
                                        <p:attrNameLst>
                                          <p:attrName>ppt_x</p:attrName>
                                        </p:attrNameLst>
                                      </p:cBhvr>
                                      <p:tavLst>
                                        <p:tav tm="0">
                                          <p:val>
                                            <p:strVal val="#ppt_x"/>
                                          </p:val>
                                        </p:tav>
                                        <p:tav tm="100000">
                                          <p:val>
                                            <p:strVal val="#ppt_x"/>
                                          </p:val>
                                        </p:tav>
                                      </p:tavLst>
                                    </p:anim>
                                    <p:anim calcmode="lin" valueType="num">
                                      <p:cBhvr>
                                        <p:cTn id="16" dur="1000" fill="hold"/>
                                        <p:tgtEl>
                                          <p:spTgt spid="1230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306"/>
                                        </p:tgtEl>
                                        <p:attrNameLst>
                                          <p:attrName>style.visibility</p:attrName>
                                        </p:attrNameLst>
                                      </p:cBhvr>
                                      <p:to>
                                        <p:strVal val="visible"/>
                                      </p:to>
                                    </p:set>
                                    <p:animEffect transition="in" filter="fade">
                                      <p:cBhvr>
                                        <p:cTn id="21" dur="1000"/>
                                        <p:tgtEl>
                                          <p:spTgt spid="12306"/>
                                        </p:tgtEl>
                                      </p:cBhvr>
                                    </p:animEffect>
                                    <p:anim calcmode="lin" valueType="num">
                                      <p:cBhvr>
                                        <p:cTn id="22" dur="1000" fill="hold"/>
                                        <p:tgtEl>
                                          <p:spTgt spid="12306"/>
                                        </p:tgtEl>
                                        <p:attrNameLst>
                                          <p:attrName>ppt_x</p:attrName>
                                        </p:attrNameLst>
                                      </p:cBhvr>
                                      <p:tavLst>
                                        <p:tav tm="0">
                                          <p:val>
                                            <p:strVal val="#ppt_x"/>
                                          </p:val>
                                        </p:tav>
                                        <p:tav tm="100000">
                                          <p:val>
                                            <p:strVal val="#ppt_x"/>
                                          </p:val>
                                        </p:tav>
                                      </p:tavLst>
                                    </p:anim>
                                    <p:anim calcmode="lin" valueType="num">
                                      <p:cBhvr>
                                        <p:cTn id="23" dur="1000" fill="hold"/>
                                        <p:tgtEl>
                                          <p:spTgt spid="1230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309"/>
                                        </p:tgtEl>
                                        <p:attrNameLst>
                                          <p:attrName>style.visibility</p:attrName>
                                        </p:attrNameLst>
                                      </p:cBhvr>
                                      <p:to>
                                        <p:strVal val="visible"/>
                                      </p:to>
                                    </p:set>
                                    <p:animEffect transition="in" filter="fade">
                                      <p:cBhvr>
                                        <p:cTn id="28" dur="1000"/>
                                        <p:tgtEl>
                                          <p:spTgt spid="12309"/>
                                        </p:tgtEl>
                                      </p:cBhvr>
                                    </p:animEffect>
                                    <p:anim calcmode="lin" valueType="num">
                                      <p:cBhvr>
                                        <p:cTn id="29" dur="1000" fill="hold"/>
                                        <p:tgtEl>
                                          <p:spTgt spid="12309"/>
                                        </p:tgtEl>
                                        <p:attrNameLst>
                                          <p:attrName>ppt_x</p:attrName>
                                        </p:attrNameLst>
                                      </p:cBhvr>
                                      <p:tavLst>
                                        <p:tav tm="0">
                                          <p:val>
                                            <p:strVal val="#ppt_x"/>
                                          </p:val>
                                        </p:tav>
                                        <p:tav tm="100000">
                                          <p:val>
                                            <p:strVal val="#ppt_x"/>
                                          </p:val>
                                        </p:tav>
                                      </p:tavLst>
                                    </p:anim>
                                    <p:anim calcmode="lin" valueType="num">
                                      <p:cBhvr>
                                        <p:cTn id="30" dur="1000" fill="hold"/>
                                        <p:tgtEl>
                                          <p:spTgt spid="1230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307"/>
                                        </p:tgtEl>
                                        <p:attrNameLst>
                                          <p:attrName>style.visibility</p:attrName>
                                        </p:attrNameLst>
                                      </p:cBhvr>
                                      <p:to>
                                        <p:strVal val="visible"/>
                                      </p:to>
                                    </p:set>
                                    <p:animEffect transition="in" filter="fade">
                                      <p:cBhvr>
                                        <p:cTn id="35" dur="1000"/>
                                        <p:tgtEl>
                                          <p:spTgt spid="12307"/>
                                        </p:tgtEl>
                                      </p:cBhvr>
                                    </p:animEffect>
                                    <p:anim calcmode="lin" valueType="num">
                                      <p:cBhvr>
                                        <p:cTn id="36" dur="1000" fill="hold"/>
                                        <p:tgtEl>
                                          <p:spTgt spid="12307"/>
                                        </p:tgtEl>
                                        <p:attrNameLst>
                                          <p:attrName>ppt_x</p:attrName>
                                        </p:attrNameLst>
                                      </p:cBhvr>
                                      <p:tavLst>
                                        <p:tav tm="0">
                                          <p:val>
                                            <p:strVal val="#ppt_x"/>
                                          </p:val>
                                        </p:tav>
                                        <p:tav tm="100000">
                                          <p:val>
                                            <p:strVal val="#ppt_x"/>
                                          </p:val>
                                        </p:tav>
                                      </p:tavLst>
                                    </p:anim>
                                    <p:anim calcmode="lin" valueType="num">
                                      <p:cBhvr>
                                        <p:cTn id="37" dur="1000" fill="hold"/>
                                        <p:tgtEl>
                                          <p:spTgt spid="123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5" grpId="0"/>
      <p:bldP spid="12306" grpId="0"/>
      <p:bldP spid="12307" grpId="0"/>
      <p:bldP spid="12308" grpId="0"/>
      <p:bldP spid="1230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文本框 3"/>
          <p:cNvSpPr txBox="1"/>
          <p:nvPr/>
        </p:nvSpPr>
        <p:spPr>
          <a:xfrm>
            <a:off x="1460500" y="850900"/>
            <a:ext cx="6534150" cy="512763"/>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3200" b="1">
                <a:latin typeface="宋体" panose="02010600030101010101" pitchFamily="2" charset="-122"/>
                <a:ea typeface="宋体" panose="02010600030101010101" pitchFamily="2" charset="-122"/>
              </a:rPr>
              <a:t>助卡片信息，概括课文主要内容。</a:t>
            </a:r>
            <a:endParaRPr lang="zh-CN" altLang="en-US" sz="3200" b="1">
              <a:latin typeface="宋体" panose="02010600030101010101" pitchFamily="2" charset="-122"/>
              <a:ea typeface="宋体" panose="02010600030101010101" pitchFamily="2" charset="-122"/>
            </a:endParaRPr>
          </a:p>
        </p:txBody>
      </p:sp>
      <p:sp>
        <p:nvSpPr>
          <p:cNvPr id="14338" name="文本框 2"/>
          <p:cNvSpPr txBox="1"/>
          <p:nvPr/>
        </p:nvSpPr>
        <p:spPr>
          <a:xfrm>
            <a:off x="736600" y="1620838"/>
            <a:ext cx="7821613" cy="1550987"/>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2800" b="1">
                <a:solidFill>
                  <a:srgbClr val="000066"/>
                </a:solidFill>
                <a:latin typeface="楷体" panose="02010609060101010101" pitchFamily="49" charset="-122"/>
                <a:ea typeface="楷体" panose="02010609060101010101" pitchFamily="49" charset="-122"/>
              </a:rPr>
              <a:t>    课文讲述了晋西北的一位山野老人为了守住那方水土，植树造林十五年，创造了一片青山的事迹。</a:t>
            </a:r>
            <a:endParaRPr lang="zh-CN" altLang="en-US" sz="2800" b="1">
              <a:solidFill>
                <a:srgbClr val="000066"/>
              </a:solidFill>
              <a:latin typeface="楷体" panose="02010609060101010101" pitchFamily="49" charset="-122"/>
              <a:ea typeface="楷体" panose="02010609060101010101" pitchFamily="49" charset="-122"/>
            </a:endParaRPr>
          </a:p>
        </p:txBody>
      </p:sp>
      <p:sp>
        <p:nvSpPr>
          <p:cNvPr id="14339" name="矩形: 圆角 3"/>
          <p:cNvSpPr/>
          <p:nvPr/>
        </p:nvSpPr>
        <p:spPr>
          <a:xfrm>
            <a:off x="1657350" y="3427413"/>
            <a:ext cx="1085850" cy="708025"/>
          </a:xfrm>
          <a:prstGeom prst="roundRect">
            <a:avLst/>
          </a:prstGeom>
          <a:solidFill>
            <a:srgbClr val="F279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r>
              <a:rPr lang="zh-CN" altLang="en-US" sz="3200" b="1" spc="0">
                <a:solidFill>
                  <a:srgbClr val="FFFFFF"/>
                </a:solidFill>
                <a:latin typeface="楷体" panose="02010609060101010101" pitchFamily="49" charset="-122"/>
              </a:rPr>
              <a:t>人物</a:t>
            </a:r>
            <a:endParaRPr lang="zh-CN" altLang="en-US" sz="3200" b="1">
              <a:solidFill>
                <a:srgbClr val="FFFFFF"/>
              </a:solidFill>
              <a:latin typeface="楷体" panose="02010609060101010101" pitchFamily="49" charset="-122"/>
            </a:endParaRPr>
          </a:p>
        </p:txBody>
      </p:sp>
      <p:sp>
        <p:nvSpPr>
          <p:cNvPr id="14340" name="加号 4"/>
          <p:cNvSpPr/>
          <p:nvPr/>
        </p:nvSpPr>
        <p:spPr>
          <a:xfrm>
            <a:off x="2836863" y="3427413"/>
            <a:ext cx="711200" cy="711200"/>
          </a:xfrm>
          <a:prstGeom prst="mathPlus">
            <a:avLst>
              <a:gd name="adj1" fmla="val 12709"/>
            </a:avLst>
          </a:prstGeom>
          <a:solidFill>
            <a:srgbClr val="FF9C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endParaRPr lang="zh-CN" altLang="en-US" sz="1800">
              <a:solidFill>
                <a:srgbClr val="FFFFFF"/>
              </a:solidFill>
              <a:latin typeface="等线" pitchFamily="2" charset="-122"/>
              <a:ea typeface="等线" pitchFamily="2" charset="-122"/>
            </a:endParaRPr>
          </a:p>
        </p:txBody>
      </p:sp>
      <p:sp>
        <p:nvSpPr>
          <p:cNvPr id="14341" name="矩形: 圆角 5"/>
          <p:cNvSpPr/>
          <p:nvPr/>
        </p:nvSpPr>
        <p:spPr>
          <a:xfrm>
            <a:off x="3641725" y="3429000"/>
            <a:ext cx="1089025" cy="708025"/>
          </a:xfrm>
          <a:prstGeom prst="roundRect">
            <a:avLst/>
          </a:prstGeom>
          <a:solidFill>
            <a:srgbClr val="46AA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r>
              <a:rPr lang="zh-CN" altLang="en-US" sz="3200" b="1" spc="0">
                <a:solidFill>
                  <a:srgbClr val="FFFFFF"/>
                </a:solidFill>
                <a:latin typeface="楷体" panose="02010609060101010101" pitchFamily="49" charset="-122"/>
              </a:rPr>
              <a:t>事件</a:t>
            </a:r>
            <a:endParaRPr lang="zh-CN" altLang="en-US" sz="3200" b="1">
              <a:solidFill>
                <a:srgbClr val="FFFFFF"/>
              </a:solidFill>
              <a:latin typeface="楷体" panose="02010609060101010101" pitchFamily="49" charset="-122"/>
            </a:endParaRPr>
          </a:p>
        </p:txBody>
      </p:sp>
      <p:sp>
        <p:nvSpPr>
          <p:cNvPr id="14342" name="矩形: 圆角 6"/>
          <p:cNvSpPr/>
          <p:nvPr/>
        </p:nvSpPr>
        <p:spPr>
          <a:xfrm>
            <a:off x="5476875" y="3429000"/>
            <a:ext cx="1684338" cy="708025"/>
          </a:xfrm>
          <a:prstGeom prst="roundRect">
            <a:avLst/>
          </a:prstGeom>
          <a:solidFill>
            <a:srgbClr val="6576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r>
              <a:rPr lang="zh-CN" altLang="en-US" sz="3200" b="1" spc="0">
                <a:solidFill>
                  <a:srgbClr val="FFFFFF"/>
                </a:solidFill>
                <a:latin typeface="楷体" panose="02010609060101010101" pitchFamily="49" charset="-122"/>
              </a:rPr>
              <a:t>关键词</a:t>
            </a:r>
            <a:endParaRPr lang="zh-CN" altLang="en-US" sz="3200" b="1">
              <a:solidFill>
                <a:srgbClr val="FFFFFF"/>
              </a:solidFill>
              <a:latin typeface="楷体" panose="02010609060101010101" pitchFamily="49" charset="-122"/>
            </a:endParaRPr>
          </a:p>
        </p:txBody>
      </p:sp>
      <p:sp>
        <p:nvSpPr>
          <p:cNvPr id="14343" name="加号 8"/>
          <p:cNvSpPr/>
          <p:nvPr/>
        </p:nvSpPr>
        <p:spPr>
          <a:xfrm>
            <a:off x="4765675" y="3427413"/>
            <a:ext cx="711200" cy="711200"/>
          </a:xfrm>
          <a:prstGeom prst="mathPlus">
            <a:avLst>
              <a:gd name="adj1" fmla="val 12709"/>
            </a:avLst>
          </a:prstGeom>
          <a:solidFill>
            <a:srgbClr val="FF9C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endParaRPr lang="zh-CN" altLang="en-US" sz="1800">
              <a:solidFill>
                <a:srgbClr val="FFFFFF"/>
              </a:solidFill>
              <a:latin typeface="等线" pitchFamily="2" charset="-122"/>
              <a:ea typeface="等线"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1000"/>
                                        <p:tgtEl>
                                          <p:spTgt spid="14338"/>
                                        </p:tgtEl>
                                      </p:cBhvr>
                                    </p:animEffect>
                                    <p:anim calcmode="lin" valueType="num">
                                      <p:cBhvr>
                                        <p:cTn id="8" dur="1000" fill="hold"/>
                                        <p:tgtEl>
                                          <p:spTgt spid="14338"/>
                                        </p:tgtEl>
                                        <p:attrNameLst>
                                          <p:attrName>ppt_x</p:attrName>
                                        </p:attrNameLst>
                                      </p:cBhvr>
                                      <p:tavLst>
                                        <p:tav tm="0">
                                          <p:val>
                                            <p:strVal val="#ppt_x"/>
                                          </p:val>
                                        </p:tav>
                                        <p:tav tm="100000">
                                          <p:val>
                                            <p:strVal val="#ppt_x"/>
                                          </p:val>
                                        </p:tav>
                                      </p:tavLst>
                                    </p:anim>
                                    <p:anim calcmode="lin" valueType="num">
                                      <p:cBhvr>
                                        <p:cTn id="9" dur="1000" fill="hold"/>
                                        <p:tgtEl>
                                          <p:spTgt spid="1433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9"/>
                                        </p:tgtEl>
                                        <p:attrNameLst>
                                          <p:attrName>style.visibility</p:attrName>
                                        </p:attrNameLst>
                                      </p:cBhvr>
                                      <p:to>
                                        <p:strVal val="visible"/>
                                      </p:to>
                                    </p:set>
                                    <p:animEffect transition="in" filter="fade">
                                      <p:cBhvr>
                                        <p:cTn id="14" dur="1000"/>
                                        <p:tgtEl>
                                          <p:spTgt spid="14339"/>
                                        </p:tgtEl>
                                      </p:cBhvr>
                                    </p:animEffect>
                                    <p:anim calcmode="lin" valueType="num">
                                      <p:cBhvr>
                                        <p:cTn id="15" dur="1000" fill="hold"/>
                                        <p:tgtEl>
                                          <p:spTgt spid="14339"/>
                                        </p:tgtEl>
                                        <p:attrNameLst>
                                          <p:attrName>ppt_x</p:attrName>
                                        </p:attrNameLst>
                                      </p:cBhvr>
                                      <p:tavLst>
                                        <p:tav tm="0">
                                          <p:val>
                                            <p:strVal val="#ppt_x"/>
                                          </p:val>
                                        </p:tav>
                                        <p:tav tm="100000">
                                          <p:val>
                                            <p:strVal val="#ppt_x"/>
                                          </p:val>
                                        </p:tav>
                                      </p:tavLst>
                                    </p:anim>
                                    <p:anim calcmode="lin" valueType="num">
                                      <p:cBhvr>
                                        <p:cTn id="16" dur="1000" fill="hold"/>
                                        <p:tgtEl>
                                          <p:spTgt spid="14339"/>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14340"/>
                                        </p:tgtEl>
                                        <p:attrNameLst>
                                          <p:attrName>style.visibility</p:attrName>
                                        </p:attrNameLst>
                                      </p:cBhvr>
                                      <p:to>
                                        <p:strVal val="visible"/>
                                      </p:to>
                                    </p:set>
                                    <p:animEffect transition="in" filter="fade">
                                      <p:cBhvr>
                                        <p:cTn id="20" dur="1000"/>
                                        <p:tgtEl>
                                          <p:spTgt spid="14340"/>
                                        </p:tgtEl>
                                      </p:cBhvr>
                                    </p:animEffect>
                                    <p:anim calcmode="lin" valueType="num">
                                      <p:cBhvr>
                                        <p:cTn id="21" dur="1000" fill="hold"/>
                                        <p:tgtEl>
                                          <p:spTgt spid="14340"/>
                                        </p:tgtEl>
                                        <p:attrNameLst>
                                          <p:attrName>ppt_x</p:attrName>
                                        </p:attrNameLst>
                                      </p:cBhvr>
                                      <p:tavLst>
                                        <p:tav tm="0">
                                          <p:val>
                                            <p:strVal val="#ppt_x"/>
                                          </p:val>
                                        </p:tav>
                                        <p:tav tm="100000">
                                          <p:val>
                                            <p:strVal val="#ppt_x"/>
                                          </p:val>
                                        </p:tav>
                                      </p:tavLst>
                                    </p:anim>
                                    <p:anim calcmode="lin" valueType="num">
                                      <p:cBhvr>
                                        <p:cTn id="22" dur="1000" fill="hold"/>
                                        <p:tgtEl>
                                          <p:spTgt spid="14340"/>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4341"/>
                                        </p:tgtEl>
                                        <p:attrNameLst>
                                          <p:attrName>style.visibility</p:attrName>
                                        </p:attrNameLst>
                                      </p:cBhvr>
                                      <p:to>
                                        <p:strVal val="visible"/>
                                      </p:to>
                                    </p:set>
                                    <p:animEffect transition="in" filter="fade">
                                      <p:cBhvr>
                                        <p:cTn id="26" dur="1000"/>
                                        <p:tgtEl>
                                          <p:spTgt spid="14341"/>
                                        </p:tgtEl>
                                      </p:cBhvr>
                                    </p:animEffect>
                                    <p:anim calcmode="lin" valueType="num">
                                      <p:cBhvr>
                                        <p:cTn id="27" dur="1000" fill="hold"/>
                                        <p:tgtEl>
                                          <p:spTgt spid="14341"/>
                                        </p:tgtEl>
                                        <p:attrNameLst>
                                          <p:attrName>ppt_x</p:attrName>
                                        </p:attrNameLst>
                                      </p:cBhvr>
                                      <p:tavLst>
                                        <p:tav tm="0">
                                          <p:val>
                                            <p:strVal val="#ppt_x"/>
                                          </p:val>
                                        </p:tav>
                                        <p:tav tm="100000">
                                          <p:val>
                                            <p:strVal val="#ppt_x"/>
                                          </p:val>
                                        </p:tav>
                                      </p:tavLst>
                                    </p:anim>
                                    <p:anim calcmode="lin" valueType="num">
                                      <p:cBhvr>
                                        <p:cTn id="28" dur="1000" fill="hold"/>
                                        <p:tgtEl>
                                          <p:spTgt spid="14341"/>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14343"/>
                                        </p:tgtEl>
                                        <p:attrNameLst>
                                          <p:attrName>style.visibility</p:attrName>
                                        </p:attrNameLst>
                                      </p:cBhvr>
                                      <p:to>
                                        <p:strVal val="visible"/>
                                      </p:to>
                                    </p:set>
                                    <p:animEffect transition="in" filter="fade">
                                      <p:cBhvr>
                                        <p:cTn id="32" dur="1000"/>
                                        <p:tgtEl>
                                          <p:spTgt spid="14343"/>
                                        </p:tgtEl>
                                      </p:cBhvr>
                                    </p:animEffect>
                                    <p:anim calcmode="lin" valueType="num">
                                      <p:cBhvr>
                                        <p:cTn id="33" dur="1000" fill="hold"/>
                                        <p:tgtEl>
                                          <p:spTgt spid="14343"/>
                                        </p:tgtEl>
                                        <p:attrNameLst>
                                          <p:attrName>ppt_x</p:attrName>
                                        </p:attrNameLst>
                                      </p:cBhvr>
                                      <p:tavLst>
                                        <p:tav tm="0">
                                          <p:val>
                                            <p:strVal val="#ppt_x"/>
                                          </p:val>
                                        </p:tav>
                                        <p:tav tm="100000">
                                          <p:val>
                                            <p:strVal val="#ppt_x"/>
                                          </p:val>
                                        </p:tav>
                                      </p:tavLst>
                                    </p:anim>
                                    <p:anim calcmode="lin" valueType="num">
                                      <p:cBhvr>
                                        <p:cTn id="34" dur="1000" fill="hold"/>
                                        <p:tgtEl>
                                          <p:spTgt spid="14343"/>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42" presetClass="entr" presetSubtype="0" fill="hold" grpId="0" nodeType="afterEffect">
                                  <p:stCondLst>
                                    <p:cond delay="0"/>
                                  </p:stCondLst>
                                  <p:childTnLst>
                                    <p:set>
                                      <p:cBhvr>
                                        <p:cTn id="37" dur="1" fill="hold">
                                          <p:stCondLst>
                                            <p:cond delay="0"/>
                                          </p:stCondLst>
                                        </p:cTn>
                                        <p:tgtEl>
                                          <p:spTgt spid="14342"/>
                                        </p:tgtEl>
                                        <p:attrNameLst>
                                          <p:attrName>style.visibility</p:attrName>
                                        </p:attrNameLst>
                                      </p:cBhvr>
                                      <p:to>
                                        <p:strVal val="visible"/>
                                      </p:to>
                                    </p:set>
                                    <p:animEffect transition="in" filter="fade">
                                      <p:cBhvr>
                                        <p:cTn id="38" dur="1000"/>
                                        <p:tgtEl>
                                          <p:spTgt spid="14342"/>
                                        </p:tgtEl>
                                      </p:cBhvr>
                                    </p:animEffect>
                                    <p:anim calcmode="lin" valueType="num">
                                      <p:cBhvr>
                                        <p:cTn id="39" dur="1000" fill="hold"/>
                                        <p:tgtEl>
                                          <p:spTgt spid="14342"/>
                                        </p:tgtEl>
                                        <p:attrNameLst>
                                          <p:attrName>ppt_x</p:attrName>
                                        </p:attrNameLst>
                                      </p:cBhvr>
                                      <p:tavLst>
                                        <p:tav tm="0">
                                          <p:val>
                                            <p:strVal val="#ppt_x"/>
                                          </p:val>
                                        </p:tav>
                                        <p:tav tm="100000">
                                          <p:val>
                                            <p:strVal val="#ppt_x"/>
                                          </p:val>
                                        </p:tav>
                                      </p:tavLst>
                                    </p:anim>
                                    <p:anim calcmode="lin" valueType="num">
                                      <p:cBhvr>
                                        <p:cTn id="40" dur="1000" fill="hold"/>
                                        <p:tgtEl>
                                          <p:spTgt spid="143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animBg="1"/>
      <p:bldP spid="14341" grpId="0" animBg="1"/>
      <p:bldP spid="1434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文本框 2"/>
          <p:cNvSpPr txBox="1"/>
          <p:nvPr/>
        </p:nvSpPr>
        <p:spPr>
          <a:xfrm>
            <a:off x="552450" y="1409700"/>
            <a:ext cx="8372475" cy="2916238"/>
          </a:xfrm>
          <a:prstGeom prst="rect">
            <a:avLst/>
          </a:prstGeom>
          <a:noFill/>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0">
              <a:lnSpc>
                <a:spcPct val="120000"/>
              </a:lnSpc>
              <a:spcBef>
                <a:spcPct val="0"/>
              </a:spcBef>
              <a:spcAft>
                <a:spcPts val="1200"/>
              </a:spcAft>
            </a:pPr>
            <a:r>
              <a:rPr lang="zh-CN" altLang="en-US" sz="2800" b="1" spc="0">
                <a:latin typeface="宋体" panose="02010600030101010101" pitchFamily="2" charset="-122"/>
                <a:ea typeface="宋体" panose="02010600030101010101" pitchFamily="2" charset="-122"/>
              </a:rPr>
              <a:t>学习提示：</a:t>
            </a:r>
            <a:endParaRPr lang="zh-CN" altLang="en-US" sz="2800" b="1">
              <a:latin typeface="宋体" panose="02010600030101010101" pitchFamily="2" charset="-122"/>
              <a:ea typeface="宋体" panose="02010600030101010101" pitchFamily="2" charset="-122"/>
            </a:endParaRPr>
          </a:p>
          <a:p>
            <a:pPr marL="457200" lvl="0" indent="-457200" eaLnBrk="1" hangingPunct="0">
              <a:lnSpc>
                <a:spcPct val="120000"/>
              </a:lnSpc>
              <a:spcBef>
                <a:spcPct val="0"/>
              </a:spcBef>
              <a:spcAft>
                <a:spcPts val="1200"/>
              </a:spcAft>
              <a:buClrTx/>
              <a:buFont typeface="Arial" panose="020B0604020202020204" pitchFamily="34" charset="0"/>
              <a:buChar char="•"/>
            </a:pPr>
            <a:r>
              <a:rPr lang="zh-CN" altLang="en-US" sz="2800" b="1" spc="0">
                <a:latin typeface="宋体" panose="02010600030101010101" pitchFamily="2" charset="-122"/>
                <a:ea typeface="宋体" panose="02010600030101010101" pitchFamily="2" charset="-122"/>
              </a:rPr>
              <a:t>文中的老人创造了怎样的</a:t>
            </a:r>
            <a:r>
              <a:rPr lang="zh-CN" altLang="en-US" sz="2800" b="1" spc="0">
                <a:solidFill>
                  <a:srgbClr val="FF0000"/>
                </a:solidFill>
                <a:latin typeface="宋体" panose="02010600030101010101" pitchFamily="2" charset="-122"/>
                <a:ea typeface="宋体" panose="02010600030101010101" pitchFamily="2" charset="-122"/>
              </a:rPr>
              <a:t>奇迹</a:t>
            </a:r>
            <a:r>
              <a:rPr lang="zh-CN" altLang="en-US" sz="2800" b="1" spc="0">
                <a:latin typeface="宋体" panose="02010600030101010101" pitchFamily="2" charset="-122"/>
                <a:ea typeface="宋体" panose="02010600030101010101" pitchFamily="2" charset="-122"/>
              </a:rPr>
              <a:t>？用</a:t>
            </a:r>
            <a:r>
              <a:rPr lang="zh-CN" altLang="en-US" sz="2800" b="1" spc="0">
                <a:latin typeface="宋体" panose="02010600030101010101" pitchFamily="2" charset="-122"/>
                <a:ea typeface="宋体" panose="02010600030101010101" pitchFamily="2" charset="-122"/>
              </a:rPr>
              <a:t>“</a:t>
            </a:r>
            <a:r>
              <a:rPr lang="en-US" altLang="zh-CN" sz="2800" b="1" spc="0">
                <a:latin typeface="宋体" panose="02010600030101010101" pitchFamily="2" charset="-122"/>
              </a:rPr>
              <a:t>____</a:t>
            </a:r>
            <a:r>
              <a:rPr lang="zh-CN" altLang="en-US"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画出相关句子。</a:t>
            </a:r>
            <a:endParaRPr lang="zh-CN" altLang="en-US" sz="2800" b="1">
              <a:latin typeface="宋体" panose="02010600030101010101" pitchFamily="2" charset="-122"/>
              <a:ea typeface="宋体" panose="02010600030101010101" pitchFamily="2" charset="-122"/>
            </a:endParaRPr>
          </a:p>
          <a:p>
            <a:pPr marL="457200" lvl="0" indent="-457200" eaLnBrk="1" hangingPunct="0">
              <a:lnSpc>
                <a:spcPct val="120000"/>
              </a:lnSpc>
              <a:spcBef>
                <a:spcPct val="0"/>
              </a:spcBef>
              <a:spcAft>
                <a:spcPts val="1200"/>
              </a:spcAft>
              <a:buClrTx/>
              <a:buFont typeface="Arial" panose="020B0604020202020204" pitchFamily="34" charset="0"/>
              <a:buChar char="•"/>
            </a:pPr>
            <a:r>
              <a:rPr lang="zh-CN" altLang="en-US" sz="2800" b="1" spc="0">
                <a:latin typeface="宋体" panose="02010600030101010101" pitchFamily="2" charset="-122"/>
                <a:ea typeface="宋体" panose="02010600030101010101" pitchFamily="2" charset="-122"/>
              </a:rPr>
              <a:t>是在什么样的</a:t>
            </a:r>
            <a:r>
              <a:rPr lang="zh-CN" altLang="en-US" sz="2800" b="1" spc="0">
                <a:solidFill>
                  <a:srgbClr val="FF0000"/>
                </a:solidFill>
                <a:latin typeface="宋体" panose="02010600030101010101" pitchFamily="2" charset="-122"/>
                <a:ea typeface="宋体" panose="02010600030101010101" pitchFamily="2" charset="-122"/>
              </a:rPr>
              <a:t>条件</a:t>
            </a:r>
            <a:r>
              <a:rPr lang="zh-CN" altLang="en-US" sz="2800" b="1" spc="0">
                <a:latin typeface="宋体" panose="02010600030101010101" pitchFamily="2" charset="-122"/>
                <a:ea typeface="宋体" panose="02010600030101010101" pitchFamily="2" charset="-122"/>
              </a:rPr>
              <a:t>下创造的？用</a:t>
            </a:r>
            <a:r>
              <a:rPr lang="zh-CN" altLang="en-US" sz="2800" b="1" spc="0">
                <a:latin typeface="宋体" panose="02010600030101010101" pitchFamily="2" charset="-122"/>
                <a:ea typeface="宋体" panose="02010600030101010101" pitchFamily="2" charset="-122"/>
              </a:rPr>
              <a:t>“</a:t>
            </a:r>
            <a:r>
              <a:rPr lang="en-US" altLang="zh-CN" sz="2800" b="1" spc="0">
                <a:latin typeface="宋体" panose="02010600030101010101" pitchFamily="2" charset="-122"/>
              </a:rPr>
              <a:t>﹏﹏</a:t>
            </a:r>
            <a:r>
              <a:rPr lang="zh-CN" altLang="en-US"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画出相关语句。</a:t>
            </a:r>
            <a:endParaRPr lang="zh-CN" altLang="en-US" sz="2800" b="1">
              <a:latin typeface="宋体" panose="02010600030101010101" pitchFamily="2" charset="-122"/>
              <a:ea typeface="宋体" panose="02010600030101010101" pitchFamily="2" charset="-122"/>
            </a:endParaRPr>
          </a:p>
        </p:txBody>
      </p:sp>
      <p:sp>
        <p:nvSpPr>
          <p:cNvPr id="16386" name="圆角矩形 3"/>
          <p:cNvSpPr/>
          <p:nvPr/>
        </p:nvSpPr>
        <p:spPr>
          <a:xfrm>
            <a:off x="573088" y="568325"/>
            <a:ext cx="2347913" cy="536575"/>
          </a:xfrm>
          <a:prstGeom prst="roundRect">
            <a:avLst>
              <a:gd name="adj" fmla="val 50000"/>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endParaRPr lang="zh-CN" altLang="en-US" sz="2800">
              <a:solidFill>
                <a:srgbClr val="000000"/>
              </a:solidFill>
              <a:latin typeface="字魂105号-简雅黑" charset="-122"/>
              <a:ea typeface="字魂105号-简雅黑" charset="-122"/>
              <a:sym typeface="字魂105号-简雅黑" charset="-122"/>
            </a:endParaRPr>
          </a:p>
        </p:txBody>
      </p:sp>
      <p:sp>
        <p:nvSpPr>
          <p:cNvPr id="16387" name="文本框 1"/>
          <p:cNvSpPr txBox="1">
            <a:spLocks noChangeArrowheads="1"/>
          </p:cNvSpPr>
          <p:nvPr/>
        </p:nvSpPr>
        <p:spPr bwMode="auto">
          <a:xfrm>
            <a:off x="674688" y="549275"/>
            <a:ext cx="2424113" cy="523875"/>
          </a:xfrm>
          <a:prstGeom prst="rect">
            <a:avLst/>
          </a:prstGeom>
          <a:noFill/>
          <a:ln>
            <a:noFill/>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2800" b="1" spc="0">
                <a:solidFill>
                  <a:srgbClr val="843C0B"/>
                </a:solidFill>
                <a:latin typeface="楷体" panose="02010609060101010101" pitchFamily="49" charset="-122"/>
                <a:ea typeface="楷体" panose="02010609060101010101" pitchFamily="49" charset="-122"/>
              </a:rPr>
              <a:t>感受</a:t>
            </a:r>
            <a:r>
              <a:rPr lang="zh-CN" altLang="en-US" sz="2800" b="1">
                <a:solidFill>
                  <a:srgbClr val="843C0B"/>
                </a:solidFill>
                <a:latin typeface="楷体" panose="02010609060101010101" pitchFamily="49" charset="-122"/>
                <a:ea typeface="楷体" panose="02010609060101010101" pitchFamily="49" charset="-122"/>
              </a:rPr>
              <a:t>“</a:t>
            </a:r>
            <a:r>
              <a:rPr lang="zh-CN" altLang="en-US" sz="2800" b="1">
                <a:solidFill>
                  <a:srgbClr val="843C0B"/>
                </a:solidFill>
                <a:latin typeface="楷体" panose="02010609060101010101" pitchFamily="49" charset="-122"/>
                <a:ea typeface="楷体" panose="02010609060101010101" pitchFamily="49" charset="-122"/>
              </a:rPr>
              <a:t>奇迹</a:t>
            </a:r>
            <a:r>
              <a:rPr lang="zh-CN" altLang="en-US" sz="2800" b="1">
                <a:solidFill>
                  <a:srgbClr val="843C0B"/>
                </a:solidFill>
                <a:latin typeface="楷体" panose="02010609060101010101" pitchFamily="49" charset="-122"/>
                <a:ea typeface="楷体" panose="02010609060101010101" pitchFamily="49" charset="-122"/>
              </a:rPr>
              <a:t>”</a:t>
            </a:r>
            <a:endParaRPr lang="zh-CN" altLang="en-US" sz="2800" b="1">
              <a:solidFill>
                <a:srgbClr val="843C0B"/>
              </a:solidFill>
              <a:latin typeface="楷体" panose="02010609060101010101" pitchFamily="49" charset="-122"/>
              <a:ea typeface="楷体" panose="02010609060101010101" pitchFamily="49"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文本框 3"/>
          <p:cNvSpPr txBox="1"/>
          <p:nvPr/>
        </p:nvSpPr>
        <p:spPr>
          <a:xfrm>
            <a:off x="846138" y="3395663"/>
            <a:ext cx="7546975" cy="1103312"/>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3200" b="1">
                <a:latin typeface="宋体" panose="02010600030101010101" pitchFamily="2" charset="-122"/>
                <a:ea typeface="宋体" panose="02010600030101010101" pitchFamily="2" charset="-122"/>
              </a:rPr>
              <a:t>    思考：读着这段话，你从哪里看出这是了不起的奇迹？</a:t>
            </a:r>
            <a:endParaRPr lang="zh-CN" altLang="en-US" sz="2800" b="1">
              <a:latin typeface="宋体" panose="02010600030101010101" pitchFamily="2" charset="-122"/>
              <a:ea typeface="宋体" panose="02010600030101010101" pitchFamily="2" charset="-122"/>
            </a:endParaRPr>
          </a:p>
        </p:txBody>
      </p:sp>
      <p:sp>
        <p:nvSpPr>
          <p:cNvPr id="18434" name="文本框 2"/>
          <p:cNvSpPr txBox="1"/>
          <p:nvPr/>
        </p:nvSpPr>
        <p:spPr>
          <a:xfrm>
            <a:off x="846138" y="1554163"/>
            <a:ext cx="7546975" cy="1695450"/>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3200" b="1">
                <a:latin typeface="楷体" panose="02010609060101010101" pitchFamily="49" charset="-122"/>
                <a:ea typeface="楷体" panose="02010609060101010101" pitchFamily="49" charset="-122"/>
              </a:rPr>
              <a:t>    十五年啊，绿化了八条沟，造了七条防风林带，三千七百亩林网，这是多么了不起的奇迹。</a:t>
            </a:r>
            <a:endParaRPr lang="zh-CN" altLang="en-US" sz="3200" b="1">
              <a:latin typeface="楷体" panose="02010609060101010101" pitchFamily="49" charset="-122"/>
              <a:ea typeface="楷体" panose="02010609060101010101" pitchFamily="49" charset="-122"/>
            </a:endParaRPr>
          </a:p>
        </p:txBody>
      </p:sp>
      <p:cxnSp>
        <p:nvCxnSpPr>
          <p:cNvPr id="18435" name="直接连接符 3"/>
          <p:cNvCxnSpPr/>
          <p:nvPr/>
        </p:nvCxnSpPr>
        <p:spPr>
          <a:xfrm>
            <a:off x="1681163" y="2143125"/>
            <a:ext cx="1190625" cy="0"/>
          </a:xfrm>
          <a:prstGeom prst="line">
            <a:avLst/>
          </a:prstGeom>
          <a:noFill/>
          <a:ln w="38100">
            <a:solidFill>
              <a:srgbClr val="EA0000"/>
            </a:solidFill>
          </a:ln>
        </p:spPr>
        <p:style>
          <a:lnRef idx="2">
            <a:schemeClr val="accent1">
              <a:shade val="50000"/>
            </a:schemeClr>
          </a:lnRef>
          <a:fillRef idx="1">
            <a:schemeClr val="accent1"/>
          </a:fillRef>
          <a:effectRef idx="0">
            <a:schemeClr val="accent1"/>
          </a:effectRef>
          <a:fontRef idx="minor">
            <a:schemeClr val="lt1"/>
          </a:fontRef>
        </p:style>
      </p:cxnSp>
      <p:cxnSp>
        <p:nvCxnSpPr>
          <p:cNvPr id="18436" name="直接连接符 5"/>
          <p:cNvCxnSpPr/>
          <p:nvPr/>
        </p:nvCxnSpPr>
        <p:spPr>
          <a:xfrm>
            <a:off x="4897438" y="2143125"/>
            <a:ext cx="844550" cy="0"/>
          </a:xfrm>
          <a:prstGeom prst="line">
            <a:avLst/>
          </a:prstGeom>
          <a:noFill/>
          <a:ln w="38100">
            <a:solidFill>
              <a:srgbClr val="EA0000"/>
            </a:solidFill>
          </a:ln>
        </p:spPr>
        <p:style>
          <a:lnRef idx="2">
            <a:schemeClr val="accent1">
              <a:shade val="50000"/>
            </a:schemeClr>
          </a:lnRef>
          <a:fillRef idx="1">
            <a:schemeClr val="accent1"/>
          </a:fillRef>
          <a:effectRef idx="0">
            <a:schemeClr val="accent1"/>
          </a:effectRef>
          <a:fontRef idx="minor">
            <a:schemeClr val="lt1"/>
          </a:fontRef>
        </p:style>
      </p:cxnSp>
      <p:cxnSp>
        <p:nvCxnSpPr>
          <p:cNvPr id="18437" name="直接连接符 6"/>
          <p:cNvCxnSpPr/>
          <p:nvPr/>
        </p:nvCxnSpPr>
        <p:spPr>
          <a:xfrm>
            <a:off x="7316788" y="2143125"/>
            <a:ext cx="844550" cy="0"/>
          </a:xfrm>
          <a:prstGeom prst="line">
            <a:avLst/>
          </a:prstGeom>
          <a:noFill/>
          <a:ln w="38100">
            <a:solidFill>
              <a:srgbClr val="EA0000"/>
            </a:solidFill>
          </a:ln>
        </p:spPr>
        <p:style>
          <a:lnRef idx="2">
            <a:schemeClr val="accent1">
              <a:shade val="50000"/>
            </a:schemeClr>
          </a:lnRef>
          <a:fillRef idx="1">
            <a:schemeClr val="accent1"/>
          </a:fillRef>
          <a:effectRef idx="0">
            <a:schemeClr val="accent1"/>
          </a:effectRef>
          <a:fontRef idx="minor">
            <a:schemeClr val="lt1"/>
          </a:fontRef>
        </p:style>
      </p:cxnSp>
      <p:cxnSp>
        <p:nvCxnSpPr>
          <p:cNvPr id="18438" name="直接连接符 7"/>
          <p:cNvCxnSpPr/>
          <p:nvPr/>
        </p:nvCxnSpPr>
        <p:spPr>
          <a:xfrm>
            <a:off x="2871788" y="2698750"/>
            <a:ext cx="2025650" cy="0"/>
          </a:xfrm>
          <a:prstGeom prst="line">
            <a:avLst/>
          </a:prstGeom>
          <a:noFill/>
          <a:ln w="38100">
            <a:solidFill>
              <a:srgbClr val="EA0000"/>
            </a:solidFill>
          </a:ln>
        </p:spPr>
        <p:style>
          <a:lnRef idx="2">
            <a:schemeClr val="accent1">
              <a:shade val="50000"/>
            </a:schemeClr>
          </a:lnRef>
          <a:fillRef idx="1">
            <a:schemeClr val="accent1"/>
          </a:fillRef>
          <a:effectRef idx="0">
            <a:schemeClr val="accent1"/>
          </a:effectRef>
          <a:fontRef idx="minor">
            <a:schemeClr val="lt1"/>
          </a:fontRef>
        </p:style>
      </p:cxnSp>
      <p:sp>
        <p:nvSpPr>
          <p:cNvPr id="18439" name="文本框 3"/>
          <p:cNvSpPr txBox="1"/>
          <p:nvPr/>
        </p:nvSpPr>
        <p:spPr>
          <a:xfrm>
            <a:off x="846138" y="847725"/>
            <a:ext cx="7546975" cy="511175"/>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3200" b="1">
                <a:latin typeface="宋体" panose="02010600030101010101" pitchFamily="2" charset="-122"/>
                <a:ea typeface="宋体" panose="02010600030101010101" pitchFamily="2" charset="-122"/>
              </a:rPr>
              <a:t>文中的老人创造了怎样的</a:t>
            </a:r>
            <a:r>
              <a:rPr lang="zh-CN" altLang="en-US" sz="3200" b="1">
                <a:solidFill>
                  <a:srgbClr val="FF0000"/>
                </a:solidFill>
                <a:latin typeface="宋体" panose="02010600030101010101" pitchFamily="2" charset="-122"/>
                <a:ea typeface="宋体" panose="02010600030101010101" pitchFamily="2" charset="-122"/>
              </a:rPr>
              <a:t>奇迹</a:t>
            </a:r>
            <a:r>
              <a:rPr lang="zh-CN" altLang="en-US" sz="3200" b="1">
                <a:latin typeface="宋体" panose="02010600030101010101" pitchFamily="2" charset="-122"/>
                <a:ea typeface="宋体" panose="02010600030101010101" pitchFamily="2" charset="-122"/>
              </a:rPr>
              <a:t>？</a:t>
            </a:r>
            <a:endParaRPr lang="zh-CN" altLang="en-US" sz="3200" b="1">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fade">
                                      <p:cBhvr>
                                        <p:cTn id="7" dur="1000"/>
                                        <p:tgtEl>
                                          <p:spTgt spid="18434"/>
                                        </p:tgtEl>
                                      </p:cBhvr>
                                    </p:animEffect>
                                    <p:anim calcmode="lin" valueType="num">
                                      <p:cBhvr>
                                        <p:cTn id="8" dur="1000" fill="hold"/>
                                        <p:tgtEl>
                                          <p:spTgt spid="18434"/>
                                        </p:tgtEl>
                                        <p:attrNameLst>
                                          <p:attrName>ppt_x</p:attrName>
                                        </p:attrNameLst>
                                      </p:cBhvr>
                                      <p:tavLst>
                                        <p:tav tm="0">
                                          <p:val>
                                            <p:strVal val="#ppt_x"/>
                                          </p:val>
                                        </p:tav>
                                        <p:tav tm="100000">
                                          <p:val>
                                            <p:strVal val="#ppt_x"/>
                                          </p:val>
                                        </p:tav>
                                      </p:tavLst>
                                    </p:anim>
                                    <p:anim calcmode="lin" valueType="num">
                                      <p:cBhvr>
                                        <p:cTn id="9" dur="1000" fill="hold"/>
                                        <p:tgtEl>
                                          <p:spTgt spid="184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433"/>
                                        </p:tgtEl>
                                        <p:attrNameLst>
                                          <p:attrName>style.visibility</p:attrName>
                                        </p:attrNameLst>
                                      </p:cBhvr>
                                      <p:to>
                                        <p:strVal val="visible"/>
                                      </p:to>
                                    </p:set>
                                    <p:animEffect transition="in" filter="fade">
                                      <p:cBhvr>
                                        <p:cTn id="14" dur="1000"/>
                                        <p:tgtEl>
                                          <p:spTgt spid="18433"/>
                                        </p:tgtEl>
                                      </p:cBhvr>
                                    </p:animEffect>
                                    <p:anim calcmode="lin" valueType="num">
                                      <p:cBhvr>
                                        <p:cTn id="15" dur="1000" fill="hold"/>
                                        <p:tgtEl>
                                          <p:spTgt spid="18433"/>
                                        </p:tgtEl>
                                        <p:attrNameLst>
                                          <p:attrName>ppt_x</p:attrName>
                                        </p:attrNameLst>
                                      </p:cBhvr>
                                      <p:tavLst>
                                        <p:tav tm="0">
                                          <p:val>
                                            <p:strVal val="#ppt_x"/>
                                          </p:val>
                                        </p:tav>
                                        <p:tav tm="100000">
                                          <p:val>
                                            <p:strVal val="#ppt_x"/>
                                          </p:val>
                                        </p:tav>
                                      </p:tavLst>
                                    </p:anim>
                                    <p:anim calcmode="lin" valueType="num">
                                      <p:cBhvr>
                                        <p:cTn id="16" dur="1000" fill="hold"/>
                                        <p:tgtEl>
                                          <p:spTgt spid="1843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8435"/>
                                        </p:tgtEl>
                                        <p:attrNameLst>
                                          <p:attrName>style.visibility</p:attrName>
                                        </p:attrNameLst>
                                      </p:cBhvr>
                                      <p:to>
                                        <p:strVal val="visible"/>
                                      </p:to>
                                    </p:set>
                                    <p:animEffect transition="in" filter="wipe(left)">
                                      <p:cBhvr>
                                        <p:cTn id="21" dur="500"/>
                                        <p:tgtEl>
                                          <p:spTgt spid="1843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8436"/>
                                        </p:tgtEl>
                                        <p:attrNameLst>
                                          <p:attrName>style.visibility</p:attrName>
                                        </p:attrNameLst>
                                      </p:cBhvr>
                                      <p:to>
                                        <p:strVal val="visible"/>
                                      </p:to>
                                    </p:set>
                                    <p:animEffect transition="in" filter="wipe(left)">
                                      <p:cBhvr>
                                        <p:cTn id="26" dur="500"/>
                                        <p:tgtEl>
                                          <p:spTgt spid="1843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8437"/>
                                        </p:tgtEl>
                                        <p:attrNameLst>
                                          <p:attrName>style.visibility</p:attrName>
                                        </p:attrNameLst>
                                      </p:cBhvr>
                                      <p:to>
                                        <p:strVal val="visible"/>
                                      </p:to>
                                    </p:set>
                                    <p:animEffect transition="in" filter="wipe(left)">
                                      <p:cBhvr>
                                        <p:cTn id="31" dur="500"/>
                                        <p:tgtEl>
                                          <p:spTgt spid="1843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8438"/>
                                        </p:tgtEl>
                                        <p:attrNameLst>
                                          <p:attrName>style.visibility</p:attrName>
                                        </p:attrNameLst>
                                      </p:cBhvr>
                                      <p:to>
                                        <p:strVal val="visible"/>
                                      </p:to>
                                    </p:set>
                                    <p:animEffect transition="in" filter="wipe(left)">
                                      <p:cBhvr>
                                        <p:cTn id="36" dur="500"/>
                                        <p:tgtEl>
                                          <p:spTgt spid="18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p:bldP spid="184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481" name="组合 2"/>
          <p:cNvGrpSpPr/>
          <p:nvPr/>
        </p:nvGrpSpPr>
        <p:grpSpPr>
          <a:xfrm>
            <a:off x="752475" y="1150938"/>
            <a:ext cx="3543300" cy="2952750"/>
            <a:chOff x="1147341" y="945429"/>
            <a:chExt cx="3543094" cy="2952729"/>
          </a:xfrm>
        </p:grpSpPr>
        <p:pic>
          <p:nvPicPr>
            <p:cNvPr id="20482" name="Picture 2" descr="https://gimg2.baidu.com/image_search/src=http%3A%2F%2Fimg01.cztv.com%2F201701%2F03%2F2bae063f0708c9afa1ad938c78ae56fd.jpg&amp;refer=http%3A%2F%2Fimg01.cztv.com&amp;app=2002&amp;size=f9999,10000&amp;q=a80&amp;n=0&amp;g=0n&amp;fmt=jpeg?sec=1614920777&amp;t=92f0b25d8288536374a78004c9b67ec3"/>
            <p:cNvPicPr/>
            <p:nvPr/>
          </p:nvPicPr>
          <p:blipFill>
            <a:blip r:embed="rId1"/>
            <a:stretch>
              <a:fillRect/>
            </a:stretch>
          </p:blipFill>
          <p:spPr>
            <a:xfrm>
              <a:off x="1147341" y="945429"/>
              <a:ext cx="3543094" cy="2179735"/>
            </a:xfrm>
            <a:prstGeom prst="rect">
              <a:avLst/>
            </a:prstGeom>
            <a:noFill/>
            <a:ln>
              <a:noFill/>
              <a:miter lim="800000"/>
              <a:headEnd/>
              <a:tailEnd/>
            </a:ln>
          </p:spPr>
        </p:pic>
        <p:sp>
          <p:nvSpPr>
            <p:cNvPr id="20483" name="文本框 4"/>
            <p:cNvSpPr txBox="1"/>
            <p:nvPr/>
          </p:nvSpPr>
          <p:spPr>
            <a:xfrm>
              <a:off x="1326242" y="3385710"/>
              <a:ext cx="3245758" cy="512448"/>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eaLnBrk="1" hangingPunct="1">
                <a:lnSpc>
                  <a:spcPct val="120000"/>
                </a:lnSpc>
              </a:pPr>
              <a:r>
                <a:rPr lang="zh-CN" altLang="en-US" sz="3200" b="1">
                  <a:solidFill>
                    <a:srgbClr val="000066"/>
                  </a:solidFill>
                  <a:latin typeface="楷体" panose="02010609060101010101" pitchFamily="49" charset="-122"/>
                  <a:ea typeface="楷体" panose="02010609060101010101" pitchFamily="49" charset="-122"/>
                </a:rPr>
                <a:t>三千七百亩林网</a:t>
              </a:r>
              <a:endParaRPr lang="zh-CN" altLang="en-US" sz="3200" b="1">
                <a:solidFill>
                  <a:srgbClr val="000066"/>
                </a:solidFill>
                <a:latin typeface="楷体" panose="02010609060101010101" pitchFamily="49" charset="-122"/>
                <a:ea typeface="楷体" panose="02010609060101010101" pitchFamily="49" charset="-122"/>
              </a:endParaRPr>
            </a:p>
          </p:txBody>
        </p:sp>
      </p:grpSp>
      <p:grpSp>
        <p:nvGrpSpPr>
          <p:cNvPr id="20484" name="组合 3"/>
          <p:cNvGrpSpPr/>
          <p:nvPr/>
        </p:nvGrpSpPr>
        <p:grpSpPr>
          <a:xfrm>
            <a:off x="4822825" y="1150938"/>
            <a:ext cx="3541713" cy="2952750"/>
            <a:chOff x="4863361" y="945429"/>
            <a:chExt cx="3543094" cy="2952729"/>
          </a:xfrm>
        </p:grpSpPr>
        <p:pic>
          <p:nvPicPr>
            <p:cNvPr id="20485" name="Picture 4" descr="https://gimg2.baidu.com/image_search/src=http%3A%2F%2Fimg.cd-pa.com%2Fdata%2Fattachment%2Fforum%2F201511%2F02%2F171410gcrc4a6lul0m6fb4.jpg&amp;refer=http%3A%2F%2Fimg.cd-pa.com&amp;app=2002&amp;size=f9999,10000&amp;q=a80&amp;n=0&amp;g=0n&amp;fmt=jpeg?sec=1614920856&amp;t=200d8a2068ce5cf641c73e3e59b45ad4"/>
            <p:cNvPicPr/>
            <p:nvPr/>
          </p:nvPicPr>
          <p:blipFill>
            <a:blip r:embed="rId2"/>
            <a:stretch>
              <a:fillRect/>
            </a:stretch>
          </p:blipFill>
          <p:spPr>
            <a:xfrm>
              <a:off x="4863361" y="945429"/>
              <a:ext cx="3543094" cy="2179735"/>
            </a:xfrm>
            <a:prstGeom prst="rect">
              <a:avLst/>
            </a:prstGeom>
            <a:noFill/>
            <a:ln>
              <a:noFill/>
              <a:miter lim="800000"/>
              <a:headEnd/>
              <a:tailEnd/>
            </a:ln>
          </p:spPr>
        </p:pic>
        <p:sp>
          <p:nvSpPr>
            <p:cNvPr id="20486" name="文本框 7"/>
            <p:cNvSpPr txBox="1"/>
            <p:nvPr/>
          </p:nvSpPr>
          <p:spPr>
            <a:xfrm>
              <a:off x="5012029" y="3385710"/>
              <a:ext cx="3245758" cy="512448"/>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eaLnBrk="1" hangingPunct="1">
                <a:lnSpc>
                  <a:spcPct val="120000"/>
                </a:lnSpc>
              </a:pPr>
              <a:r>
                <a:rPr lang="en-US" altLang="zh-CN" sz="3200" b="1">
                  <a:solidFill>
                    <a:srgbClr val="000066"/>
                  </a:solidFill>
                  <a:latin typeface="楷体" panose="02010609060101010101" pitchFamily="49" charset="-122"/>
                  <a:ea typeface="楷体" panose="02010609060101010101" pitchFamily="49" charset="-122"/>
                </a:rPr>
                <a:t>350</a:t>
              </a:r>
              <a:r>
                <a:rPr lang="zh-CN" altLang="en-US" sz="3200" b="1">
                  <a:solidFill>
                    <a:srgbClr val="000066"/>
                  </a:solidFill>
                  <a:latin typeface="楷体" panose="02010609060101010101" pitchFamily="49" charset="-122"/>
                  <a:ea typeface="楷体" panose="02010609060101010101" pitchFamily="49" charset="-122"/>
                </a:rPr>
                <a:t>多个操场</a:t>
              </a:r>
              <a:endParaRPr lang="zh-CN" altLang="en-US" sz="3200" b="1">
                <a:solidFill>
                  <a:srgbClr val="000066"/>
                </a:solidFill>
                <a:latin typeface="楷体" panose="02010609060101010101" pitchFamily="49" charset="-122"/>
                <a:ea typeface="楷体" panose="02010609060101010101" pitchFamily="49" charset="-122"/>
              </a:endParaRPr>
            </a:p>
          </p:txBody>
        </p:sp>
      </p:grpSp>
      <p:sp>
        <p:nvSpPr>
          <p:cNvPr id="20487" name="等号 9"/>
          <p:cNvSpPr/>
          <p:nvPr/>
        </p:nvSpPr>
        <p:spPr>
          <a:xfrm>
            <a:off x="4244975" y="3549650"/>
            <a:ext cx="711200" cy="711200"/>
          </a:xfrm>
          <a:prstGeom prst="mathEqual">
            <a:avLst>
              <a:gd name="adj1" fmla="val 13755"/>
              <a:gd name="adj2" fmla="val 11760"/>
            </a:avLst>
          </a:prstGeom>
          <a:solidFill>
            <a:srgbClr val="FF9C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endParaRPr lang="zh-CN" altLang="en-US" sz="1800">
              <a:solidFill>
                <a:srgbClr val="FFFFFF"/>
              </a:solidFill>
              <a:latin typeface="等线" pitchFamily="2" charset="-122"/>
              <a:ea typeface="等线"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0481"/>
                                        </p:tgtEl>
                                        <p:attrNameLst>
                                          <p:attrName>style.visibility</p:attrName>
                                        </p:attrNameLst>
                                      </p:cBhvr>
                                      <p:to>
                                        <p:strVal val="visible"/>
                                      </p:to>
                                    </p:set>
                                    <p:animEffect transition="in" filter="randombar(horizontal)">
                                      <p:cBhvr>
                                        <p:cTn id="7" dur="500"/>
                                        <p:tgtEl>
                                          <p:spTgt spid="2048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0487"/>
                                        </p:tgtEl>
                                        <p:attrNameLst>
                                          <p:attrName>style.visibility</p:attrName>
                                        </p:attrNameLst>
                                      </p:cBhvr>
                                      <p:to>
                                        <p:strVal val="visible"/>
                                      </p:to>
                                    </p:set>
                                    <p:animEffect transition="in" filter="fade">
                                      <p:cBhvr>
                                        <p:cTn id="12" dur="1000"/>
                                        <p:tgtEl>
                                          <p:spTgt spid="20487"/>
                                        </p:tgtEl>
                                      </p:cBhvr>
                                    </p:animEffect>
                                    <p:anim calcmode="lin" valueType="num">
                                      <p:cBhvr>
                                        <p:cTn id="13" dur="1000" fill="hold"/>
                                        <p:tgtEl>
                                          <p:spTgt spid="20487"/>
                                        </p:tgtEl>
                                        <p:attrNameLst>
                                          <p:attrName>ppt_x</p:attrName>
                                        </p:attrNameLst>
                                      </p:cBhvr>
                                      <p:tavLst>
                                        <p:tav tm="0">
                                          <p:val>
                                            <p:strVal val="#ppt_x"/>
                                          </p:val>
                                        </p:tav>
                                        <p:tav tm="100000">
                                          <p:val>
                                            <p:strVal val="#ppt_x"/>
                                          </p:val>
                                        </p:tav>
                                      </p:tavLst>
                                    </p:anim>
                                    <p:anim calcmode="lin" valueType="num">
                                      <p:cBhvr>
                                        <p:cTn id="14" dur="1000" fill="hold"/>
                                        <p:tgtEl>
                                          <p:spTgt spid="2048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20484"/>
                                        </p:tgtEl>
                                        <p:attrNameLst>
                                          <p:attrName>style.visibility</p:attrName>
                                        </p:attrNameLst>
                                      </p:cBhvr>
                                      <p:to>
                                        <p:strVal val="visible"/>
                                      </p:to>
                                    </p:set>
                                    <p:animEffect transition="in" filter="randombar(horizontal)">
                                      <p:cBhvr>
                                        <p:cTn id="19" dur="5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文本框 2"/>
          <p:cNvSpPr txBox="1"/>
          <p:nvPr/>
        </p:nvSpPr>
        <p:spPr>
          <a:xfrm>
            <a:off x="639763" y="1333500"/>
            <a:ext cx="7931150" cy="2363788"/>
          </a:xfrm>
          <a:prstGeom prst="rect">
            <a:avLst/>
          </a:prstGeom>
          <a:noFill/>
          <a:ln>
            <a:noFill/>
            <a:miter lim="800000"/>
          </a:ln>
        </p:spPr>
        <p:txBody>
          <a:bodyPr lIns="0" tIns="0" rIns="0" bIns="0"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3200" b="1">
                <a:latin typeface="楷体" panose="02010609060101010101" pitchFamily="49" charset="-122"/>
                <a:ea typeface="楷体" panose="02010609060101010101" pitchFamily="49" charset="-122"/>
              </a:rPr>
              <a:t>    窗外是参天的杨柳。院子在山沟里，山上全是树。我们盘腿坐在土炕上，就像坐在船上，四周全是绿色的波浪，风一吹，树梢卷过涛声，叶间闪着粼粼的波光。</a:t>
            </a:r>
            <a:endParaRPr lang="zh-CN" altLang="en-US" sz="3200" b="1">
              <a:latin typeface="楷体" panose="02010609060101010101" pitchFamily="49" charset="-122"/>
              <a:ea typeface="楷体" panose="02010609060101010101" pitchFamily="49" charset="-122"/>
            </a:endParaRPr>
          </a:p>
        </p:txBody>
      </p:sp>
    </p:spTree>
  </p:cSld>
  <p:clrMapOvr>
    <a:masterClrMapping/>
  </p:clrMapOvr>
  <p:transition/>
</p:sld>
</file>

<file path=ppt/tags/tag1.xml><?xml version="1.0" encoding="utf-8"?>
<p:tagLst xmlns:p="http://schemas.openxmlformats.org/presentationml/2006/main">
  <p:tag name="AS_NET" val="4.0.30319.42000"/>
  <p:tag name="AS_OS" val="Microsoft Windows NT 6.1.7601 Service Pack 1"/>
  <p:tag name="AS_RELEASE_DATE" val="2023.07.14"/>
  <p:tag name="AS_TITLE" val="Aspose.Slides for .NET 4.0 Client Profile"/>
  <p:tag name="AS_VERSION" val="23.7"/>
  <p:tag name="commondata" val="eyJoZGlkIjoiM2FjN2UwN2E2YzY1YjRlYmUzNjBlODY5NmUzYmRkZWYifQ=="/>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1715</Words>
  <Application>WPS 演示</Application>
  <PresentationFormat>全屏显示(16:9)</PresentationFormat>
  <Paragraphs>178</Paragraphs>
  <Slides>25</Slides>
  <Notes>22</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25</vt:i4>
      </vt:variant>
    </vt:vector>
  </HeadingPairs>
  <TitlesOfParts>
    <vt:vector size="40" baseType="lpstr">
      <vt:lpstr>Arial</vt:lpstr>
      <vt:lpstr>宋体</vt:lpstr>
      <vt:lpstr>Wingdings</vt:lpstr>
      <vt:lpstr>等线 Light</vt:lpstr>
      <vt:lpstr>等线</vt:lpstr>
      <vt:lpstr>楷体</vt:lpstr>
      <vt:lpstr>字魂105号-简雅黑</vt:lpstr>
      <vt:lpstr>黑体</vt:lpstr>
      <vt:lpstr>微软雅黑</vt:lpstr>
      <vt:lpstr>Arial Unicode MS</vt:lpstr>
      <vt:lpstr>Calibri</vt:lpstr>
      <vt:lpstr>Cambria</vt:lpstr>
      <vt:lpstr>Arial</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易提分旗舰店; www.tingtingke.com;</Company>
  <LinksUpToDate>false</LinksUpToDate>
  <SharedDoc>false</SharedDoc>
  <HyperlinksChanged>false</HyperlinksChanged>
  <AppVersion>14.0000</AppVersion>
  <Manager>易提分旗舰店; www.tingtingke.com;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易提分旗舰店; www.tingtingke.com</dc:creator>
  <cp:lastModifiedBy>上帝掷骰子吗</cp:lastModifiedBy>
  <cp:revision>1</cp:revision>
  <dcterms:created xsi:type="dcterms:W3CDTF">2016-01-14T05:53:00Z</dcterms:created>
  <dcterms:modified xsi:type="dcterms:W3CDTF">2023-09-25T17:26:16Z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3239E9B896DC41CB92649AEAA03C0AE8_12</vt:lpwstr>
  </property>
</Properties>
</file>