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63"/>
  </p:notesMasterIdLst>
  <p:sldIdLst>
    <p:sldId id="256" r:id="rId4"/>
    <p:sldId id="273" r:id="rId5"/>
    <p:sldId id="274" r:id="rId6"/>
    <p:sldId id="275" r:id="rId7"/>
    <p:sldId id="327" r:id="rId8"/>
    <p:sldId id="328" r:id="rId9"/>
    <p:sldId id="277" r:id="rId10"/>
    <p:sldId id="329" r:id="rId11"/>
    <p:sldId id="330" r:id="rId12"/>
    <p:sldId id="331" r:id="rId13"/>
    <p:sldId id="280" r:id="rId14"/>
    <p:sldId id="332" r:id="rId15"/>
    <p:sldId id="282" r:id="rId16"/>
    <p:sldId id="283" r:id="rId17"/>
    <p:sldId id="284" r:id="rId18"/>
    <p:sldId id="285" r:id="rId19"/>
    <p:sldId id="286" r:id="rId20"/>
    <p:sldId id="287" r:id="rId21"/>
    <p:sldId id="288" r:id="rId22"/>
    <p:sldId id="289" r:id="rId23"/>
    <p:sldId id="290" r:id="rId24"/>
    <p:sldId id="291" r:id="rId25"/>
    <p:sldId id="292" r:id="rId26"/>
    <p:sldId id="293" r:id="rId27"/>
    <p:sldId id="294" r:id="rId28"/>
    <p:sldId id="295" r:id="rId29"/>
    <p:sldId id="380" r:id="rId30"/>
    <p:sldId id="297" r:id="rId31"/>
    <p:sldId id="298" r:id="rId32"/>
    <p:sldId id="381" r:id="rId33"/>
    <p:sldId id="382" r:id="rId34"/>
    <p:sldId id="300" r:id="rId35"/>
    <p:sldId id="301" r:id="rId36"/>
    <p:sldId id="302" r:id="rId37"/>
    <p:sldId id="303" r:id="rId38"/>
    <p:sldId id="304" r:id="rId39"/>
    <p:sldId id="305" r:id="rId40"/>
    <p:sldId id="306" r:id="rId41"/>
    <p:sldId id="307" r:id="rId42"/>
    <p:sldId id="308" r:id="rId43"/>
    <p:sldId id="309" r:id="rId44"/>
    <p:sldId id="383" r:id="rId45"/>
    <p:sldId id="310" r:id="rId46"/>
    <p:sldId id="384" r:id="rId47"/>
    <p:sldId id="311" r:id="rId48"/>
    <p:sldId id="312" r:id="rId49"/>
    <p:sldId id="313" r:id="rId50"/>
    <p:sldId id="314" r:id="rId51"/>
    <p:sldId id="315" r:id="rId52"/>
    <p:sldId id="316" r:id="rId53"/>
    <p:sldId id="317" r:id="rId54"/>
    <p:sldId id="319" r:id="rId55"/>
    <p:sldId id="320" r:id="rId56"/>
    <p:sldId id="321" r:id="rId57"/>
    <p:sldId id="322" r:id="rId58"/>
    <p:sldId id="323" r:id="rId59"/>
    <p:sldId id="324" r:id="rId60"/>
    <p:sldId id="325" r:id="rId61"/>
    <p:sldId id="412" r:id="rId62"/>
  </p:sldIdLst>
  <p:sldSz cx="9144000" cy="6858000" type="screen4x3"/>
  <p:notesSz cx="6858000" cy="9144000"/>
  <p:custDataLst>
    <p:tags r:id="rId67"/>
  </p:custDataLst>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59" userDrawn="1">
          <p15:clr>
            <a:srgbClr val="A4A3A4"/>
          </p15:clr>
        </p15:guide>
        <p15:guide id="2" pos="290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0000"/>
    <a:srgbClr val="FF00FF"/>
    <a:srgbClr val="0099CC"/>
    <a:srgbClr val="00CCFF"/>
    <a:srgbClr val="FF66CC"/>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620"/>
    <p:restoredTop sz="94660"/>
  </p:normalViewPr>
  <p:slideViewPr>
    <p:cSldViewPr snapToGrid="0" showGuides="1">
      <p:cViewPr varScale="1">
        <p:scale>
          <a:sx n="70" d="100"/>
          <a:sy n="70" d="100"/>
        </p:scale>
        <p:origin x="-1386" y="-108"/>
      </p:cViewPr>
      <p:guideLst>
        <p:guide orient="horz" pos="2159"/>
        <p:guide pos="2902"/>
      </p:guideLst>
    </p:cSldViewPr>
  </p:slideViewPr>
  <p:notesTextViewPr>
    <p:cViewPr>
      <p:scale>
        <a:sx n="1" d="1"/>
        <a:sy n="1" d="1"/>
      </p:scale>
      <p:origin x="0" y="0"/>
    </p:cViewPr>
  </p:notesText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7" Type="http://schemas.openxmlformats.org/officeDocument/2006/relationships/tags" Target="tags/tag1.xml"/><Relationship Id="rId66" Type="http://schemas.openxmlformats.org/officeDocument/2006/relationships/tableStyles" Target="tableStyles.xml"/><Relationship Id="rId65" Type="http://schemas.openxmlformats.org/officeDocument/2006/relationships/viewProps" Target="viewProps.xml"/><Relationship Id="rId64" Type="http://schemas.openxmlformats.org/officeDocument/2006/relationships/presProps" Target="presProps.xml"/><Relationship Id="rId63" Type="http://schemas.openxmlformats.org/officeDocument/2006/relationships/notesMaster" Target="notesMasters/notesMaster1.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53250" name="页眉占位符 53249"/>
          <p:cNvSpPr>
            <a:spLocks noGrp="1"/>
          </p:cNvSpPr>
          <p:nvPr>
            <p:ph type="hdr" sz="quarter"/>
          </p:nvPr>
        </p:nvSpPr>
        <p:spPr>
          <a:xfrm>
            <a:off x="0" y="0"/>
            <a:ext cx="2971800" cy="457200"/>
          </a:xfrm>
          <a:prstGeom prst="rect">
            <a:avLst/>
          </a:prstGeom>
          <a:noFill/>
          <a:ln w="9525">
            <a:noFill/>
          </a:ln>
        </p:spPr>
        <p:txBody>
          <a:bodyPr/>
          <a:lstStyle>
            <a:lvl1pPr>
              <a:defRPr sz="1200" noProof="1" dirty="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251" name="日期占位符 53250"/>
          <p:cNvSpPr>
            <a:spLocks noGrp="1"/>
          </p:cNvSpPr>
          <p:nvPr>
            <p:ph type="dt" idx="1"/>
          </p:nvPr>
        </p:nvSpPr>
        <p:spPr>
          <a:xfrm>
            <a:off x="3884613" y="0"/>
            <a:ext cx="2971800" cy="457200"/>
          </a:xfrm>
          <a:prstGeom prst="rect">
            <a:avLst/>
          </a:prstGeom>
          <a:noFill/>
          <a:ln w="9525">
            <a:noFill/>
          </a:ln>
        </p:spPr>
        <p:txBody>
          <a:bodyPr/>
          <a:lstStyle>
            <a:lvl1pPr algn="r">
              <a:defRPr sz="1200" noProof="1" dirty="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420" name="幻灯片图像占位符 53251"/>
          <p:cNvSpPr>
            <a:spLocks noRo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3077" name="文本占位符 53252"/>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endParaRPr>
          </a:p>
          <a:p>
            <a:pPr marL="457200" marR="0" lvl="1"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rPr>
              <a:t>第二级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endParaRPr>
          </a:p>
          <a:p>
            <a:pPr marL="914400" marR="0" lvl="2"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rPr>
              <a:t>第三级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endParaRPr>
          </a:p>
          <a:p>
            <a:pPr marL="1371600" marR="0" lvl="3"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rPr>
              <a:t>第四级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endParaRPr>
          </a:p>
          <a:p>
            <a:pPr marL="1828800" marR="0" lvl="4"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rPr>
              <a:t>第五级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endParaRPr>
          </a:p>
        </p:txBody>
      </p:sp>
      <p:sp>
        <p:nvSpPr>
          <p:cNvPr id="53254" name="页脚占位符 53253"/>
          <p:cNvSpPr>
            <a:spLocks noGrp="1"/>
          </p:cNvSpPr>
          <p:nvPr>
            <p:ph type="ftr" sz="quarter" idx="4"/>
          </p:nvPr>
        </p:nvSpPr>
        <p:spPr>
          <a:xfrm>
            <a:off x="0" y="8685213"/>
            <a:ext cx="2971800" cy="457200"/>
          </a:xfrm>
          <a:prstGeom prst="rect">
            <a:avLst/>
          </a:prstGeom>
          <a:noFill/>
          <a:ln w="9525">
            <a:noFill/>
          </a:ln>
        </p:spPr>
        <p:txBody>
          <a:bodyPr anchor="b"/>
          <a:lstStyle>
            <a:lvl1pPr>
              <a:defRPr sz="1200" noProof="1" dirty="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255" name="灯片编号占位符 53254"/>
          <p:cNvSpPr>
            <a:spLocks noGrp="1"/>
          </p:cNvSpPr>
          <p:nvPr>
            <p:ph type="sldNum" sz="quarter" idx="5"/>
          </p:nvPr>
        </p:nvSpPr>
        <p:spPr>
          <a:xfrm>
            <a:off x="3884613" y="8685213"/>
            <a:ext cx="2971800" cy="457200"/>
          </a:xfrm>
          <a:prstGeom prst="rect">
            <a:avLst/>
          </a:prstGeom>
          <a:noFill/>
          <a:ln w="9525">
            <a:noFill/>
          </a:ln>
        </p:spPr>
        <p:txBody>
          <a:bodyPr vert="horz" wrap="square" lIns="91440" tIns="45720" rIns="91440" bIns="45720" numCol="1" anchor="b" anchorCtr="0" compatLnSpc="1"/>
          <a:p>
            <a:pPr lvl="0" algn="r" eaLnBrk="1" hangingPunct="1"/>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fontAlgn="base">
      <a:spcBef>
        <a:spcPct val="30000"/>
      </a:spcBef>
      <a:spcAft>
        <a:spcPct val="0"/>
      </a:spcAft>
      <a:defRPr sz="1200" kern="1200">
        <a:solidFill>
          <a:schemeClr val="tx1"/>
        </a:solidFill>
        <a:latin typeface="Calibri" panose="020F0502020204030204" pitchFamily="34" charset="0"/>
        <a:ea typeface="宋体" panose="02010600030101010101" pitchFamily="2" charset="-122"/>
      </a:defRPr>
    </a:lvl1pPr>
    <a:lvl2pPr marL="457200" lvl="1" algn="l" rtl="0" fontAlgn="base">
      <a:spcBef>
        <a:spcPct val="30000"/>
      </a:spcBef>
      <a:spcAft>
        <a:spcPct val="0"/>
      </a:spcAft>
      <a:defRPr sz="1200" kern="1200">
        <a:solidFill>
          <a:schemeClr val="tx1"/>
        </a:solidFill>
        <a:latin typeface="Calibri" panose="020F0502020204030204" pitchFamily="34" charset="0"/>
        <a:ea typeface="宋体" panose="02010600030101010101" pitchFamily="2" charset="-122"/>
      </a:defRPr>
    </a:lvl2pPr>
    <a:lvl3pPr marL="914400" lvl="2" algn="l" rtl="0" fontAlgn="base">
      <a:spcBef>
        <a:spcPct val="30000"/>
      </a:spcBef>
      <a:spcAft>
        <a:spcPct val="0"/>
      </a:spcAft>
      <a:defRPr sz="1200" kern="1200">
        <a:solidFill>
          <a:schemeClr val="tx1"/>
        </a:solidFill>
        <a:latin typeface="Calibri" panose="020F0502020204030204" pitchFamily="34" charset="0"/>
        <a:ea typeface="宋体" panose="02010600030101010101" pitchFamily="2" charset="-122"/>
      </a:defRPr>
    </a:lvl3pPr>
    <a:lvl4pPr marL="1371600" lvl="3" algn="l" rtl="0" fontAlgn="base">
      <a:spcBef>
        <a:spcPct val="30000"/>
      </a:spcBef>
      <a:spcAft>
        <a:spcPct val="0"/>
      </a:spcAft>
      <a:defRPr sz="1200" kern="1200">
        <a:solidFill>
          <a:schemeClr val="tx1"/>
        </a:solidFill>
        <a:latin typeface="Calibri" panose="020F0502020204030204" pitchFamily="34" charset="0"/>
        <a:ea typeface="宋体" panose="02010600030101010101" pitchFamily="2" charset="-122"/>
      </a:defRPr>
    </a:lvl4pPr>
    <a:lvl5pPr marL="1828800" lvl="4" algn="l" rtl="0" fontAlgn="base">
      <a:spcBef>
        <a:spcPct val="30000"/>
      </a:spcBef>
      <a:spcAft>
        <a:spcPct val="0"/>
      </a:spcAft>
      <a:defRPr sz="1200" kern="1200">
        <a:solidFill>
          <a:schemeClr val="tx1"/>
        </a:solidFill>
        <a:latin typeface="Calibri" panose="020F0502020204030204" pitchFamily="34" charset="0"/>
        <a:ea typeface="宋体" panose="02010600030101010101" pitchFamily="2" charset="-122"/>
      </a:defRPr>
    </a:lvl5pPr>
    <a:lvl6pPr marL="2286000" lvl="5"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6pPr>
    <a:lvl7pPr marL="2743200" lvl="6"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7pPr>
    <a:lvl8pPr marL="3200400" lvl="7"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8pPr>
    <a:lvl9pPr marL="3657600" lvl="8"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a:prstGeom prst="rect">
            <a:avLst/>
          </a:prstGeom>
        </p:spPr>
        <p:txBody>
          <a:bodyPr anchor="b"/>
          <a:lstStyle>
            <a:lvl1pPr algn="ctr">
              <a:defRPr sz="60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zh-CN" altLang="en-US"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366607"/>
            <a:ext cx="8229600" cy="1524000"/>
          </a:xfrm>
          <a:prstGeom prst="rect">
            <a:avLst/>
          </a:prstGeom>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133600"/>
            <a:ext cx="8229600" cy="6035040"/>
          </a:xfrm>
          <a:prstGeom prst="rect">
            <a:avLst/>
          </a:prstGeo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a:prstGeom prst="rect">
            <a:avLst/>
          </a:prstGeo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28650" y="365125"/>
            <a:ext cx="5800725" cy="5811838"/>
          </a:xfrm>
          <a:prstGeom prst="rect">
            <a:avLst/>
          </a:prstGeo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9156700"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9156700"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9144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9144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882650"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9144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9144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882650" cy="905933"/>
          </a:xfrm>
          <a:prstGeom prst="rect">
            <a:avLst/>
          </a:prstGeom>
          <a:noFill/>
          <a:ln w="9525">
            <a:noFill/>
          </a:ln>
        </p:spPr>
      </p:pic>
      <p:sp>
        <p:nvSpPr>
          <p:cNvPr id="7" name="同侧圆角矩形 7"/>
          <p:cNvSpPr/>
          <p:nvPr/>
        </p:nvSpPr>
        <p:spPr>
          <a:xfrm flipV="1">
            <a:off x="3529013" y="0"/>
            <a:ext cx="2290763"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9144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366607"/>
            <a:ext cx="8229600" cy="1524000"/>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57200" y="2133600"/>
            <a:ext cx="8229600" cy="6035040"/>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a:prstGeom prst="rect">
            <a:avLst/>
          </a:prstGeom>
        </p:spPr>
        <p:txBody>
          <a:bodyPr anchor="b"/>
          <a:lstStyle>
            <a:lvl1pPr>
              <a:defRPr sz="60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endParaRPr lang="zh-CN" altLang="en-US" noProof="1" smtClean="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366607"/>
            <a:ext cx="8229600" cy="1524000"/>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28650" y="1825625"/>
            <a:ext cx="3886200" cy="4351338"/>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29150" y="1825625"/>
            <a:ext cx="3886200" cy="4351338"/>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a:prstGeom prst="rect">
            <a:avLst/>
          </a:prstGeo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90081" y="1778438"/>
            <a:ext cx="3655181"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890081" y="2665379"/>
            <a:ext cx="3655181" cy="3524284"/>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92704" y="1778438"/>
            <a:ext cx="3673182"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92704" y="2665379"/>
            <a:ext cx="3673182" cy="3524284"/>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366607"/>
            <a:ext cx="8229600" cy="1524000"/>
          </a:xfrm>
          <a:prstGeom prst="rect">
            <a:avLst/>
          </a:prstGeom>
        </p:spPr>
        <p:txBody>
          <a:bodyPr/>
          <a:lstStyle/>
          <a:p>
            <a:r>
              <a:rPr lang="zh-CN" altLang="en-US" noProof="1" smtClean="0"/>
              <a:t>单击此处编辑母版标题样式</a:t>
            </a:r>
            <a:endParaRPr lang="zh-CN" altLang="en-US"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a:prstGeom prst="rect">
            <a:avLst/>
          </a:prstGeom>
        </p:spPr>
        <p:txBody>
          <a:bodyPr anchor="b"/>
          <a:lstStyle>
            <a:lvl1pPr>
              <a:defRPr sz="32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endParaRPr lang="zh-CN" altLang="en-US" noProof="1"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a:prstGeom prst="rect">
            <a:avLst/>
          </a:prstGeom>
        </p:spPr>
        <p:txBody>
          <a:bodyPr anchor="b"/>
          <a:lstStyle>
            <a:lvl1pPr>
              <a:defRPr sz="32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457201"/>
            <a:ext cx="4629150" cy="540385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1219200" rtl="0" eaLnBrk="1" fontAlgn="base" latinLnBrk="0" hangingPunct="1">
              <a:lnSpc>
                <a:spcPct val="100000"/>
              </a:lnSpc>
              <a:spcBef>
                <a:spcPts val="125"/>
              </a:spcBef>
              <a:spcAft>
                <a:spcPct val="0"/>
              </a:spcAft>
              <a:buClrTx/>
              <a:buSzTx/>
              <a:buFontTx/>
              <a:buNone/>
              <a:defRPr/>
            </a:pPr>
            <a:endParaRPr kumimoji="0" lang="zh-CN" altLang="en-US" sz="32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a:prstGeom prst="rect">
            <a:avLst/>
          </a:prstGeo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endParaRPr lang="zh-CN" altLang="en-US" noProof="1" smtClean="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8.jpeg"/><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1219200" rtl="0" fontAlgn="base">
        <a:spcBef>
          <a:spcPct val="0"/>
        </a:spcBef>
        <a:spcAft>
          <a:spcPct val="0"/>
        </a:spcAft>
        <a:defRPr sz="5800" kern="1200">
          <a:solidFill>
            <a:schemeClr val="tx2"/>
          </a:solidFill>
          <a:latin typeface="+mj-lt"/>
          <a:ea typeface="+mj-ea"/>
          <a:cs typeface="+mj-cs"/>
        </a:defRPr>
      </a:lvl1pPr>
      <a:lvl2pPr algn="ctr" defTabSz="1219200" rtl="0" fontAlgn="base">
        <a:spcBef>
          <a:spcPct val="0"/>
        </a:spcBef>
        <a:spcAft>
          <a:spcPct val="0"/>
        </a:spcAft>
        <a:defRPr sz="5800">
          <a:solidFill>
            <a:schemeClr val="tx2"/>
          </a:solidFill>
          <a:latin typeface="Arial" panose="020B0604020202020204" pitchFamily="34" charset="0"/>
          <a:ea typeface="宋体" panose="02010600030101010101" pitchFamily="2" charset="-122"/>
        </a:defRPr>
      </a:lvl2pPr>
      <a:lvl3pPr algn="ctr" defTabSz="1219200" rtl="0" fontAlgn="base">
        <a:spcBef>
          <a:spcPct val="0"/>
        </a:spcBef>
        <a:spcAft>
          <a:spcPct val="0"/>
        </a:spcAft>
        <a:defRPr sz="5800">
          <a:solidFill>
            <a:schemeClr val="tx2"/>
          </a:solidFill>
          <a:latin typeface="Arial" panose="020B0604020202020204" pitchFamily="34" charset="0"/>
          <a:ea typeface="宋体" panose="02010600030101010101" pitchFamily="2" charset="-122"/>
        </a:defRPr>
      </a:lvl3pPr>
      <a:lvl4pPr algn="ctr" defTabSz="1219200" rtl="0" fontAlgn="base">
        <a:spcBef>
          <a:spcPct val="0"/>
        </a:spcBef>
        <a:spcAft>
          <a:spcPct val="0"/>
        </a:spcAft>
        <a:defRPr sz="5800">
          <a:solidFill>
            <a:schemeClr val="tx2"/>
          </a:solidFill>
          <a:latin typeface="Arial" panose="020B0604020202020204" pitchFamily="34" charset="0"/>
          <a:ea typeface="宋体" panose="02010600030101010101" pitchFamily="2" charset="-122"/>
        </a:defRPr>
      </a:lvl4pPr>
      <a:lvl5pPr algn="ctr" defTabSz="1219200" rtl="0" fontAlgn="base">
        <a:spcBef>
          <a:spcPct val="0"/>
        </a:spcBef>
        <a:spcAft>
          <a:spcPct val="0"/>
        </a:spcAft>
        <a:defRPr sz="5800">
          <a:solidFill>
            <a:schemeClr val="tx2"/>
          </a:solidFill>
          <a:latin typeface="Arial" panose="020B0604020202020204" pitchFamily="34" charset="0"/>
          <a:ea typeface="宋体" panose="02010600030101010101" pitchFamily="2" charset="-122"/>
        </a:defRPr>
      </a:lvl5pPr>
      <a:lvl6pPr marL="457200" algn="ctr" defTabSz="1219200" rtl="0" fontAlgn="base">
        <a:spcBef>
          <a:spcPct val="0"/>
        </a:spcBef>
        <a:spcAft>
          <a:spcPct val="0"/>
        </a:spcAft>
        <a:defRPr sz="5800">
          <a:solidFill>
            <a:schemeClr val="tx2"/>
          </a:solidFill>
          <a:latin typeface="Arial" panose="020B0604020202020204" pitchFamily="34" charset="0"/>
          <a:ea typeface="宋体" panose="02010600030101010101" pitchFamily="2" charset="-122"/>
        </a:defRPr>
      </a:lvl6pPr>
      <a:lvl7pPr marL="914400" algn="ctr" defTabSz="1219200" rtl="0" fontAlgn="base">
        <a:spcBef>
          <a:spcPct val="0"/>
        </a:spcBef>
        <a:spcAft>
          <a:spcPct val="0"/>
        </a:spcAft>
        <a:defRPr sz="5800">
          <a:solidFill>
            <a:schemeClr val="tx2"/>
          </a:solidFill>
          <a:latin typeface="Arial" panose="020B0604020202020204" pitchFamily="34" charset="0"/>
          <a:ea typeface="宋体" panose="02010600030101010101" pitchFamily="2" charset="-122"/>
        </a:defRPr>
      </a:lvl7pPr>
      <a:lvl8pPr marL="1371600" algn="ctr" defTabSz="1219200" rtl="0" fontAlgn="base">
        <a:spcBef>
          <a:spcPct val="0"/>
        </a:spcBef>
        <a:spcAft>
          <a:spcPct val="0"/>
        </a:spcAft>
        <a:defRPr sz="5800">
          <a:solidFill>
            <a:schemeClr val="tx2"/>
          </a:solidFill>
          <a:latin typeface="Arial" panose="020B0604020202020204" pitchFamily="34" charset="0"/>
          <a:ea typeface="宋体" panose="02010600030101010101" pitchFamily="2" charset="-122"/>
        </a:defRPr>
      </a:lvl8pPr>
      <a:lvl9pPr marL="1828800" algn="ctr" defTabSz="1219200" rtl="0" fontAlgn="base">
        <a:spcBef>
          <a:spcPct val="0"/>
        </a:spcBef>
        <a:spcAft>
          <a:spcPct val="0"/>
        </a:spcAft>
        <a:defRPr sz="5800">
          <a:solidFill>
            <a:schemeClr val="tx2"/>
          </a:solidFill>
          <a:latin typeface="Arial" panose="020B0604020202020204" pitchFamily="34" charset="0"/>
          <a:ea typeface="宋体" panose="02010600030101010101" pitchFamily="2" charset="-122"/>
        </a:defRPr>
      </a:lvl9pPr>
    </p:titleStyle>
    <p:bodyStyle>
      <a:lvl1pPr marL="457200" indent="-457200" algn="l" defTabSz="1219200" rtl="0" fontAlgn="base">
        <a:spcBef>
          <a:spcPts val="125"/>
        </a:spcBef>
        <a:spcAft>
          <a:spcPct val="0"/>
        </a:spcAft>
        <a:buChar char="•"/>
        <a:defRPr sz="4200" kern="1200">
          <a:solidFill>
            <a:schemeClr val="tx1"/>
          </a:solidFill>
          <a:latin typeface="+mn-lt"/>
          <a:ea typeface="+mn-ea"/>
          <a:cs typeface="+mn-cs"/>
        </a:defRPr>
      </a:lvl1pPr>
      <a:lvl2pPr marL="990600" lvl="1" indent="-381000" algn="l" defTabSz="1219200" rtl="0" fontAlgn="base">
        <a:spcBef>
          <a:spcPts val="125"/>
        </a:spcBef>
        <a:spcAft>
          <a:spcPct val="0"/>
        </a:spcAft>
        <a:buChar char="–"/>
        <a:defRPr sz="3700" kern="1200">
          <a:solidFill>
            <a:schemeClr val="tx1"/>
          </a:solidFill>
          <a:latin typeface="+mn-lt"/>
          <a:ea typeface="+mn-ea"/>
          <a:cs typeface="+mn-cs"/>
        </a:defRPr>
      </a:lvl2pPr>
      <a:lvl3pPr marL="1524000" lvl="2" indent="-304800" algn="l" defTabSz="1219200" rtl="0" fontAlgn="base">
        <a:spcBef>
          <a:spcPts val="125"/>
        </a:spcBef>
        <a:spcAft>
          <a:spcPct val="0"/>
        </a:spcAft>
        <a:buChar char="•"/>
        <a:defRPr sz="3200" kern="1200">
          <a:solidFill>
            <a:schemeClr val="tx1"/>
          </a:solidFill>
          <a:latin typeface="+mn-lt"/>
          <a:ea typeface="+mn-ea"/>
          <a:cs typeface="+mn-cs"/>
        </a:defRPr>
      </a:lvl3pPr>
      <a:lvl4pPr marL="2133600" lvl="3" indent="-304800" algn="l" defTabSz="1219200" rtl="0" fontAlgn="base">
        <a:spcBef>
          <a:spcPts val="125"/>
        </a:spcBef>
        <a:spcAft>
          <a:spcPct val="0"/>
        </a:spcAft>
        <a:buChar char="–"/>
        <a:defRPr sz="2600" kern="1200">
          <a:solidFill>
            <a:schemeClr val="tx1"/>
          </a:solidFill>
          <a:latin typeface="+mn-lt"/>
          <a:ea typeface="+mn-ea"/>
          <a:cs typeface="+mn-cs"/>
        </a:defRPr>
      </a:lvl4pPr>
      <a:lvl5pPr marL="2743200" lvl="4" indent="-304800" algn="l" defTabSz="1219200" rtl="0" fontAlgn="base">
        <a:spcBef>
          <a:spcPts val="125"/>
        </a:spcBef>
        <a:spcAft>
          <a:spcPct val="0"/>
        </a:spcAft>
        <a:buChar char="»"/>
        <a:defRPr sz="2600" kern="1200">
          <a:solidFill>
            <a:schemeClr val="tx1"/>
          </a:solidFill>
          <a:latin typeface="+mn-lt"/>
          <a:ea typeface="+mn-ea"/>
          <a:cs typeface="+mn-cs"/>
        </a:defRPr>
      </a:lvl5pPr>
      <a:lvl6pPr marL="3352800" lvl="5" indent="-304165" algn="l" defTabSz="1219200" eaLnBrk="1" fontAlgn="base" latinLnBrk="0" hangingPunct="1">
        <a:lnSpc>
          <a:spcPct val="100000"/>
        </a:lnSpc>
        <a:spcBef>
          <a:spcPts val="130"/>
        </a:spcBef>
        <a:spcAft>
          <a:spcPct val="0"/>
        </a:spcAft>
        <a:buChar char="»"/>
        <a:defRPr sz="2665" b="0" i="0" u="none" kern="1200" baseline="0">
          <a:solidFill>
            <a:schemeClr val="tx1"/>
          </a:solidFill>
          <a:latin typeface="+mn-lt"/>
          <a:ea typeface="+mn-ea"/>
          <a:cs typeface="+mn-cs"/>
        </a:defRPr>
      </a:lvl6pPr>
      <a:lvl7pPr marL="3962400" lvl="6" indent="-304165" algn="l" defTabSz="1219200" eaLnBrk="1" fontAlgn="base" latinLnBrk="0" hangingPunct="1">
        <a:lnSpc>
          <a:spcPct val="100000"/>
        </a:lnSpc>
        <a:spcBef>
          <a:spcPts val="130"/>
        </a:spcBef>
        <a:spcAft>
          <a:spcPct val="0"/>
        </a:spcAft>
        <a:buChar char="»"/>
        <a:defRPr sz="2665" b="0" i="0" u="none" kern="1200" baseline="0">
          <a:solidFill>
            <a:schemeClr val="tx1"/>
          </a:solidFill>
          <a:latin typeface="+mn-lt"/>
          <a:ea typeface="+mn-ea"/>
          <a:cs typeface="+mn-cs"/>
        </a:defRPr>
      </a:lvl7pPr>
      <a:lvl8pPr marL="4572000" lvl="7" indent="-304165" algn="l" defTabSz="1219200" eaLnBrk="1" fontAlgn="base" latinLnBrk="0" hangingPunct="1">
        <a:lnSpc>
          <a:spcPct val="100000"/>
        </a:lnSpc>
        <a:spcBef>
          <a:spcPts val="130"/>
        </a:spcBef>
        <a:spcAft>
          <a:spcPct val="0"/>
        </a:spcAft>
        <a:buChar char="»"/>
        <a:defRPr sz="2665" b="0" i="0" u="none" kern="1200" baseline="0">
          <a:solidFill>
            <a:schemeClr val="tx1"/>
          </a:solidFill>
          <a:latin typeface="+mn-lt"/>
          <a:ea typeface="+mn-ea"/>
          <a:cs typeface="+mn-cs"/>
        </a:defRPr>
      </a:lvl8pPr>
      <a:lvl9pPr marL="5181600" lvl="8" indent="-304165" algn="l" defTabSz="1219200" eaLnBrk="1" fontAlgn="base" latinLnBrk="0" hangingPunct="1">
        <a:lnSpc>
          <a:spcPct val="100000"/>
        </a:lnSpc>
        <a:spcBef>
          <a:spcPts val="130"/>
        </a:spcBef>
        <a:spcAft>
          <a:spcPct val="0"/>
        </a:spcAft>
        <a:buChar char="»"/>
        <a:defRPr sz="2665" b="0" i="0" u="none" kern="1200" baseline="0">
          <a:solidFill>
            <a:schemeClr val="tx1"/>
          </a:solidFill>
          <a:latin typeface="+mn-lt"/>
          <a:ea typeface="+mn-ea"/>
          <a:cs typeface="+mn-cs"/>
        </a:defRPr>
      </a:lvl9pPr>
    </p:bodyStyle>
    <p:otherStyle>
      <a:lvl1pPr marL="0" lvl="0" indent="0" algn="l" defTabSz="121920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1pPr>
      <a:lvl2pPr marL="609600" lvl="1"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2pPr>
      <a:lvl3pPr marL="1219200" lvl="2"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3pPr>
      <a:lvl4pPr marL="1828800" lvl="3"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4pPr>
      <a:lvl5pPr marL="2438400" lvl="4"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5pPr>
      <a:lvl6pPr marL="3048000" lvl="5"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6pPr>
      <a:lvl7pPr marL="3657600" lvl="6"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7pPr>
      <a:lvl8pPr marL="4267200" lvl="7"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8pPr>
      <a:lvl9pPr marL="4876800" lvl="8"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image" Target="../media/image10.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image" Target="../media/image10.jpe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image" Target="../media/image10.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image" Target="../media/image10.jpe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image" Target="../media/image10.jpe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8.jpeg"/><Relationship Id="rId2" Type="http://schemas.openxmlformats.org/officeDocument/2006/relationships/image" Target="../media/image19.jpeg"/><Relationship Id="rId1" Type="http://schemas.openxmlformats.org/officeDocument/2006/relationships/image" Target="../media/image10.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10.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2.jpeg"/><Relationship Id="rId1" Type="http://schemas.openxmlformats.org/officeDocument/2006/relationships/image" Target="../media/image10.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3.jpeg"/><Relationship Id="rId1" Type="http://schemas.openxmlformats.org/officeDocument/2006/relationships/image" Target="../media/image10.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image" Target="../media/image10.jpeg"/></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4.png"/><Relationship Id="rId2" Type="http://schemas.openxmlformats.org/officeDocument/2006/relationships/image" Target="../media/image11.png"/><Relationship Id="rId1" Type="http://schemas.openxmlformats.org/officeDocument/2006/relationships/image" Target="../media/image10.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image" Target="../media/image10.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5.png"/><Relationship Id="rId1" Type="http://schemas.openxmlformats.org/officeDocument/2006/relationships/image" Target="../media/image10.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image" Target="../media/image10.jpe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6.jpeg"/><Relationship Id="rId1" Type="http://schemas.openxmlformats.org/officeDocument/2006/relationships/image" Target="../media/image10.jpe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7.jpeg"/><Relationship Id="rId1" Type="http://schemas.openxmlformats.org/officeDocument/2006/relationships/image" Target="../media/image10.jpe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image" Target="../media/image10.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8.jpeg"/><Relationship Id="rId1" Type="http://schemas.openxmlformats.org/officeDocument/2006/relationships/image" Target="../media/image10.jpe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2.jpeg"/><Relationship Id="rId3" Type="http://schemas.openxmlformats.org/officeDocument/2006/relationships/hyperlink" Target="&#40065;&#36805;&#25925;&#20065;.mp4" TargetMode="External"/><Relationship Id="rId2" Type="http://schemas.openxmlformats.org/officeDocument/2006/relationships/image" Target="../media/image11.png"/><Relationship Id="rId1" Type="http://schemas.openxmlformats.org/officeDocument/2006/relationships/image" Target="../media/image10.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image" Target="../media/image10.jpe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image" Target="../media/image10.jpe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5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1.png"/><Relationship Id="rId2" Type="http://schemas.openxmlformats.org/officeDocument/2006/relationships/image" Target="../media/image29.jpeg"/><Relationship Id="rId1" Type="http://schemas.openxmlformats.org/officeDocument/2006/relationships/image" Target="../media/image10.jpe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0.jpeg"/><Relationship Id="rId1" Type="http://schemas.openxmlformats.org/officeDocument/2006/relationships/image" Target="../media/image10.jpe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image" Target="../media/image10.jpeg"/></Relationships>
</file>

<file path=ppt/slides/_rels/slide5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1.png"/><Relationship Id="rId2" Type="http://schemas.openxmlformats.org/officeDocument/2006/relationships/image" Target="../media/image31.jpeg"/><Relationship Id="rId1" Type="http://schemas.openxmlformats.org/officeDocument/2006/relationships/image" Target="../media/image10.jpe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image" Target="../media/image10.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1026" name="文本框 1"/>
          <p:cNvSpPr txBox="1"/>
          <p:nvPr/>
        </p:nvSpPr>
        <p:spPr>
          <a:xfrm>
            <a:off x="20638" y="4202113"/>
            <a:ext cx="9102725" cy="1311275"/>
          </a:xfrm>
          <a:prstGeom prst="rect">
            <a:avLst/>
          </a:prstGeom>
          <a:solidFill>
            <a:schemeClr val="bg1">
              <a:alpha val="50195"/>
            </a:schemeClr>
          </a:solidFill>
          <a:ln w="9525">
            <a:noFill/>
          </a:ln>
        </p:spPr>
        <p:txBody>
          <a:bodyPr>
            <a:spAutoFit/>
          </a:bodyPr>
          <a:p>
            <a:endParaRPr lang="zh-CN" altLang="en-US" sz="8000" dirty="0">
              <a:latin typeface="Arial" panose="020B0604020202020204" pitchFamily="34" charset="0"/>
            </a:endParaRPr>
          </a:p>
        </p:txBody>
      </p:sp>
      <p:sp>
        <p:nvSpPr>
          <p:cNvPr id="1027" name="标题 1"/>
          <p:cNvSpPr>
            <a:spLocks noGrp="1"/>
          </p:cNvSpPr>
          <p:nvPr/>
        </p:nvSpPr>
        <p:spPr>
          <a:xfrm>
            <a:off x="2432050" y="4202113"/>
            <a:ext cx="4279900" cy="717550"/>
          </a:xfrm>
          <a:prstGeom prst="rect">
            <a:avLst/>
          </a:prstGeom>
          <a:noFill/>
          <a:ln w="9525">
            <a:noFill/>
          </a:ln>
        </p:spPr>
        <p:txBody>
          <a:bodyPr/>
          <a:p>
            <a:pPr algn="ctr"/>
            <a:r>
              <a:rPr lang="en-US" altLang="zh-CN" sz="4400" b="1" dirty="0">
                <a:latin typeface="楷体" panose="02010609060101010101" pitchFamily="49" charset="-122"/>
                <a:ea typeface="楷体" panose="02010609060101010101" pitchFamily="49" charset="-122"/>
              </a:rPr>
              <a:t>14 </a:t>
            </a:r>
            <a:r>
              <a:rPr lang="zh-CN" altLang="en-US" sz="4400" b="1" dirty="0">
                <a:latin typeface="楷体" panose="02010609060101010101" pitchFamily="49" charset="-122"/>
                <a:ea typeface="楷体" panose="02010609060101010101" pitchFamily="49" charset="-122"/>
              </a:rPr>
              <a:t>故乡</a:t>
            </a:r>
            <a:endParaRPr lang="zh-CN" altLang="en-US" sz="4400" b="1" dirty="0">
              <a:latin typeface="楷体" panose="02010609060101010101" pitchFamily="49" charset="-122"/>
              <a:ea typeface="楷体" panose="02010609060101010101" pitchFamily="49" charset="-122"/>
            </a:endParaRPr>
          </a:p>
        </p:txBody>
      </p:sp>
      <p:cxnSp>
        <p:nvCxnSpPr>
          <p:cNvPr id="2" name="直接连接符 1"/>
          <p:cNvCxnSpPr/>
          <p:nvPr/>
        </p:nvCxnSpPr>
        <p:spPr>
          <a:xfrm>
            <a:off x="3282950" y="4919663"/>
            <a:ext cx="25781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10241" name="文本框 1"/>
          <p:cNvSpPr txBox="1"/>
          <p:nvPr/>
        </p:nvSpPr>
        <p:spPr>
          <a:xfrm>
            <a:off x="508000" y="1049338"/>
            <a:ext cx="4967288" cy="584200"/>
          </a:xfrm>
          <a:prstGeom prst="rect">
            <a:avLst/>
          </a:prstGeom>
          <a:noFill/>
          <a:ln w="9525">
            <a:noFill/>
          </a:ln>
        </p:spPr>
        <p:txBody>
          <a:bodyPr>
            <a:spAutoFit/>
          </a:bodyPr>
          <a:p>
            <a:r>
              <a:rPr lang="zh-CN" altLang="en-US" sz="3200" b="1" dirty="0">
                <a:solidFill>
                  <a:srgbClr val="FF0000"/>
                </a:solidFill>
                <a:latin typeface="黑体" panose="02010609060101010101" pitchFamily="49" charset="-122"/>
                <a:ea typeface="黑体" panose="02010609060101010101" pitchFamily="49" charset="-122"/>
              </a:rPr>
              <a:t>【阴晦】</a:t>
            </a:r>
            <a:r>
              <a:rPr lang="zh-CN" altLang="en-US" sz="3200" b="1" dirty="0">
                <a:latin typeface="黑体" panose="02010609060101010101" pitchFamily="49" charset="-122"/>
                <a:ea typeface="黑体" panose="02010609060101010101" pitchFamily="49" charset="-122"/>
              </a:rPr>
              <a:t>阴沉昏暗。</a:t>
            </a:r>
            <a:endParaRPr lang="zh-CN" altLang="en-US" sz="3200" b="1" dirty="0">
              <a:latin typeface="黑体" panose="02010609060101010101" pitchFamily="49" charset="-122"/>
              <a:ea typeface="黑体" panose="02010609060101010101" pitchFamily="49" charset="-122"/>
            </a:endParaRPr>
          </a:p>
        </p:txBody>
      </p:sp>
      <p:sp>
        <p:nvSpPr>
          <p:cNvPr id="2" name="文本框 1"/>
          <p:cNvSpPr txBox="1"/>
          <p:nvPr/>
        </p:nvSpPr>
        <p:spPr>
          <a:xfrm>
            <a:off x="508000" y="1851025"/>
            <a:ext cx="7445375" cy="584200"/>
          </a:xfrm>
          <a:prstGeom prst="rect">
            <a:avLst/>
          </a:prstGeom>
          <a:noFill/>
          <a:ln w="9525">
            <a:noFill/>
          </a:ln>
        </p:spPr>
        <p:txBody>
          <a:bodyPr>
            <a:spAutoFit/>
          </a:bodyPr>
          <a:p>
            <a:r>
              <a:rPr lang="zh-CN" altLang="en-US" sz="3200" b="1" dirty="0">
                <a:solidFill>
                  <a:srgbClr val="FF0000"/>
                </a:solidFill>
                <a:latin typeface="黑体" panose="02010609060101010101" pitchFamily="49" charset="-122"/>
                <a:ea typeface="黑体" panose="02010609060101010101" pitchFamily="49" charset="-122"/>
                <a:sym typeface="宋体" panose="02010600030101010101" pitchFamily="2" charset="-122"/>
              </a:rPr>
              <a:t>【</a:t>
            </a:r>
            <a:r>
              <a:rPr lang="zh-CN" altLang="en-US" sz="3200" b="1" dirty="0">
                <a:solidFill>
                  <a:srgbClr val="FF0000"/>
                </a:solidFill>
                <a:latin typeface="黑体" panose="02010609060101010101" pitchFamily="49" charset="-122"/>
                <a:ea typeface="黑体" panose="02010609060101010101" pitchFamily="49" charset="-122"/>
              </a:rPr>
              <a:t>愕然</a:t>
            </a:r>
            <a:r>
              <a:rPr lang="zh-CN" altLang="en-US" sz="3200" b="1" dirty="0">
                <a:solidFill>
                  <a:srgbClr val="FF0000"/>
                </a:solidFill>
                <a:latin typeface="黑体" panose="02010609060101010101" pitchFamily="49" charset="-122"/>
                <a:ea typeface="黑体" panose="02010609060101010101" pitchFamily="49" charset="-122"/>
                <a:sym typeface="宋体" panose="02010600030101010101" pitchFamily="2" charset="-122"/>
              </a:rPr>
              <a:t>】</a:t>
            </a:r>
            <a:r>
              <a:rPr lang="zh-CN" altLang="en-US" sz="3200" b="1" dirty="0">
                <a:latin typeface="黑体" panose="02010609060101010101" pitchFamily="49" charset="-122"/>
                <a:ea typeface="黑体" panose="02010609060101010101" pitchFamily="49" charset="-122"/>
              </a:rPr>
              <a:t>吃惊的样子</a:t>
            </a:r>
            <a:r>
              <a:rPr lang="zh-CN" altLang="en-US" sz="3200" b="1" dirty="0">
                <a:latin typeface="黑体" panose="02010609060101010101" pitchFamily="49" charset="-122"/>
                <a:ea typeface="黑体" panose="02010609060101010101" pitchFamily="49" charset="-122"/>
                <a:sym typeface="宋体" panose="02010600030101010101" pitchFamily="2" charset="-122"/>
              </a:rPr>
              <a:t>。</a:t>
            </a:r>
            <a:endParaRPr lang="zh-CN" altLang="en-US" sz="3200" b="1" dirty="0">
              <a:latin typeface="黑体" panose="02010609060101010101" pitchFamily="49" charset="-122"/>
              <a:ea typeface="黑体" panose="02010609060101010101" pitchFamily="49" charset="-122"/>
              <a:sym typeface="宋体" panose="02010600030101010101" pitchFamily="2" charset="-122"/>
            </a:endParaRPr>
          </a:p>
        </p:txBody>
      </p:sp>
      <p:sp>
        <p:nvSpPr>
          <p:cNvPr id="3" name="文本框 2"/>
          <p:cNvSpPr txBox="1"/>
          <p:nvPr/>
        </p:nvSpPr>
        <p:spPr>
          <a:xfrm>
            <a:off x="508000" y="2692400"/>
            <a:ext cx="6378575" cy="584200"/>
          </a:xfrm>
          <a:prstGeom prst="rect">
            <a:avLst/>
          </a:prstGeom>
          <a:noFill/>
          <a:ln w="9525">
            <a:noFill/>
          </a:ln>
        </p:spPr>
        <p:txBody>
          <a:bodyPr>
            <a:spAutoFit/>
          </a:bodyPr>
          <a:p>
            <a:r>
              <a:rPr lang="zh-CN" altLang="en-US" sz="3200" b="1" dirty="0">
                <a:solidFill>
                  <a:srgbClr val="FF0000"/>
                </a:solidFill>
                <a:latin typeface="黑体" panose="02010609060101010101" pitchFamily="49" charset="-122"/>
                <a:ea typeface="黑体" panose="02010609060101010101" pitchFamily="49" charset="-122"/>
                <a:sym typeface="宋体" panose="02010600030101010101" pitchFamily="2" charset="-122"/>
              </a:rPr>
              <a:t>【</a:t>
            </a:r>
            <a:r>
              <a:rPr lang="zh-CN" altLang="en-US" sz="3200" b="1" dirty="0">
                <a:solidFill>
                  <a:srgbClr val="FF0000"/>
                </a:solidFill>
                <a:latin typeface="黑体" panose="02010609060101010101" pitchFamily="49" charset="-122"/>
                <a:ea typeface="黑体" panose="02010609060101010101" pitchFamily="49" charset="-122"/>
              </a:rPr>
              <a:t>鄙夷</a:t>
            </a:r>
            <a:r>
              <a:rPr lang="zh-CN" altLang="en-US" sz="3200" b="1" dirty="0">
                <a:solidFill>
                  <a:srgbClr val="FF0000"/>
                </a:solidFill>
                <a:latin typeface="黑体" panose="02010609060101010101" pitchFamily="49" charset="-122"/>
                <a:ea typeface="黑体" panose="02010609060101010101" pitchFamily="49" charset="-122"/>
                <a:sym typeface="宋体" panose="02010600030101010101" pitchFamily="2" charset="-122"/>
              </a:rPr>
              <a:t>】</a:t>
            </a:r>
            <a:r>
              <a:rPr lang="zh-CN" altLang="en-US" sz="3200" b="1" dirty="0">
                <a:latin typeface="黑体" panose="02010609060101010101" pitchFamily="49" charset="-122"/>
                <a:ea typeface="黑体" panose="02010609060101010101" pitchFamily="49" charset="-122"/>
              </a:rPr>
              <a:t>看不起</a:t>
            </a:r>
            <a:r>
              <a:rPr lang="zh-CN" altLang="en-US" sz="3200" b="1" dirty="0">
                <a:latin typeface="黑体" panose="02010609060101010101" pitchFamily="49" charset="-122"/>
                <a:ea typeface="黑体" panose="02010609060101010101" pitchFamily="49" charset="-122"/>
                <a:sym typeface="宋体" panose="02010600030101010101" pitchFamily="2" charset="-122"/>
              </a:rPr>
              <a:t>。</a:t>
            </a:r>
            <a:endParaRPr lang="zh-CN" altLang="en-US" sz="3200" b="1" dirty="0">
              <a:latin typeface="黑体" panose="02010609060101010101" pitchFamily="49" charset="-122"/>
              <a:ea typeface="黑体" panose="02010609060101010101" pitchFamily="49" charset="-122"/>
              <a:sym typeface="宋体" panose="02010600030101010101" pitchFamily="2" charset="-122"/>
            </a:endParaRPr>
          </a:p>
        </p:txBody>
      </p:sp>
      <p:sp>
        <p:nvSpPr>
          <p:cNvPr id="5" name="文本框 4"/>
          <p:cNvSpPr txBox="1"/>
          <p:nvPr/>
        </p:nvSpPr>
        <p:spPr>
          <a:xfrm>
            <a:off x="508000" y="4452938"/>
            <a:ext cx="7964488" cy="582612"/>
          </a:xfrm>
          <a:prstGeom prst="rect">
            <a:avLst/>
          </a:prstGeom>
          <a:noFill/>
          <a:ln w="9525">
            <a:noFill/>
          </a:ln>
        </p:spPr>
        <p:txBody>
          <a:bodyPr>
            <a:spAutoFit/>
          </a:bodyPr>
          <a:p>
            <a:r>
              <a:rPr lang="zh-CN" altLang="en-US" sz="3200" b="1" dirty="0">
                <a:solidFill>
                  <a:srgbClr val="FF0000"/>
                </a:solidFill>
                <a:latin typeface="黑体" panose="02010609060101010101" pitchFamily="49" charset="-122"/>
                <a:ea typeface="黑体" panose="02010609060101010101" pitchFamily="49" charset="-122"/>
                <a:sym typeface="宋体" panose="02010600030101010101" pitchFamily="2" charset="-122"/>
              </a:rPr>
              <a:t>【</a:t>
            </a:r>
            <a:r>
              <a:rPr lang="zh-CN" altLang="en-US" sz="3200" b="1" dirty="0">
                <a:solidFill>
                  <a:srgbClr val="FF0000"/>
                </a:solidFill>
                <a:latin typeface="黑体" panose="02010609060101010101" pitchFamily="49" charset="-122"/>
                <a:ea typeface="黑体" panose="02010609060101010101" pitchFamily="49" charset="-122"/>
              </a:rPr>
              <a:t>伶俐</a:t>
            </a:r>
            <a:r>
              <a:rPr lang="zh-CN" altLang="en-US" sz="3200" b="1" dirty="0">
                <a:solidFill>
                  <a:srgbClr val="FF0000"/>
                </a:solidFill>
                <a:latin typeface="黑体" panose="02010609060101010101" pitchFamily="49" charset="-122"/>
                <a:ea typeface="黑体" panose="02010609060101010101" pitchFamily="49" charset="-122"/>
                <a:sym typeface="宋体" panose="02010600030101010101" pitchFamily="2" charset="-122"/>
              </a:rPr>
              <a:t>】</a:t>
            </a:r>
            <a:r>
              <a:rPr lang="zh-CN" altLang="en-US" sz="3200" b="1" dirty="0">
                <a:latin typeface="黑体" panose="02010609060101010101" pitchFamily="49" charset="-122"/>
                <a:ea typeface="黑体" panose="02010609060101010101" pitchFamily="49" charset="-122"/>
              </a:rPr>
              <a:t>机灵；灵活</a:t>
            </a:r>
            <a:r>
              <a:rPr lang="zh-CN" altLang="en-US" sz="3200" b="1" dirty="0">
                <a:latin typeface="黑体" panose="02010609060101010101" pitchFamily="49" charset="-122"/>
                <a:ea typeface="黑体" panose="02010609060101010101" pitchFamily="49" charset="-122"/>
                <a:sym typeface="宋体" panose="02010600030101010101" pitchFamily="2" charset="-122"/>
              </a:rPr>
              <a:t>。</a:t>
            </a:r>
            <a:endParaRPr lang="zh-CN" altLang="en-US" sz="3200" b="1" dirty="0">
              <a:latin typeface="黑体" panose="02010609060101010101" pitchFamily="49" charset="-122"/>
              <a:ea typeface="黑体" panose="02010609060101010101" pitchFamily="49" charset="-122"/>
              <a:sym typeface="宋体" panose="02010600030101010101" pitchFamily="2" charset="-122"/>
            </a:endParaRPr>
          </a:p>
        </p:txBody>
      </p:sp>
      <p:sp>
        <p:nvSpPr>
          <p:cNvPr id="6" name="文本框 5"/>
          <p:cNvSpPr txBox="1"/>
          <p:nvPr/>
        </p:nvSpPr>
        <p:spPr>
          <a:xfrm>
            <a:off x="508000" y="3535363"/>
            <a:ext cx="7964488" cy="584200"/>
          </a:xfrm>
          <a:prstGeom prst="rect">
            <a:avLst/>
          </a:prstGeom>
          <a:noFill/>
          <a:ln w="9525">
            <a:noFill/>
          </a:ln>
        </p:spPr>
        <p:txBody>
          <a:bodyPr>
            <a:spAutoFit/>
          </a:bodyPr>
          <a:p>
            <a:r>
              <a:rPr lang="zh-CN" altLang="en-US" sz="3200" b="1" dirty="0">
                <a:solidFill>
                  <a:srgbClr val="FF0000"/>
                </a:solidFill>
                <a:latin typeface="黑体" panose="02010609060101010101" pitchFamily="49" charset="-122"/>
                <a:ea typeface="黑体" panose="02010609060101010101" pitchFamily="49" charset="-122"/>
                <a:sym typeface="宋体" panose="02010600030101010101" pitchFamily="2" charset="-122"/>
              </a:rPr>
              <a:t>【</a:t>
            </a:r>
            <a:r>
              <a:rPr lang="zh-CN" altLang="en-US" sz="3200" b="1" dirty="0">
                <a:solidFill>
                  <a:srgbClr val="FF0000"/>
                </a:solidFill>
                <a:latin typeface="黑体" panose="02010609060101010101" pitchFamily="49" charset="-122"/>
                <a:ea typeface="黑体" panose="02010609060101010101" pitchFamily="49" charset="-122"/>
              </a:rPr>
              <a:t>惘然</a:t>
            </a:r>
            <a:r>
              <a:rPr lang="zh-CN" altLang="en-US" sz="3200" b="1" dirty="0">
                <a:solidFill>
                  <a:srgbClr val="FF0000"/>
                </a:solidFill>
                <a:latin typeface="黑体" panose="02010609060101010101" pitchFamily="49" charset="-122"/>
                <a:ea typeface="黑体" panose="02010609060101010101" pitchFamily="49" charset="-122"/>
                <a:sym typeface="宋体" panose="02010600030101010101" pitchFamily="2" charset="-122"/>
              </a:rPr>
              <a:t>】</a:t>
            </a:r>
            <a:r>
              <a:rPr lang="zh-CN" altLang="en-US" sz="3200" b="1" dirty="0">
                <a:latin typeface="黑体" panose="02010609060101010101" pitchFamily="49" charset="-122"/>
                <a:ea typeface="黑体" panose="02010609060101010101" pitchFamily="49" charset="-122"/>
              </a:rPr>
              <a:t>心里好像失掉了什么东西的样子。</a:t>
            </a:r>
            <a:endParaRPr lang="en-US" altLang="zh-CN" sz="3200" b="1" dirty="0">
              <a:latin typeface="黑体" panose="02010609060101010101" pitchFamily="49" charset="-122"/>
              <a:ea typeface="黑体" panose="02010609060101010101" pitchFamily="49" charset="-122"/>
            </a:endParaRPr>
          </a:p>
        </p:txBody>
      </p:sp>
      <p:sp>
        <p:nvSpPr>
          <p:cNvPr id="4" name="文本框 3"/>
          <p:cNvSpPr txBox="1"/>
          <p:nvPr/>
        </p:nvSpPr>
        <p:spPr>
          <a:xfrm>
            <a:off x="508000" y="5368925"/>
            <a:ext cx="7964488" cy="584200"/>
          </a:xfrm>
          <a:prstGeom prst="rect">
            <a:avLst/>
          </a:prstGeom>
          <a:noFill/>
          <a:ln w="9525">
            <a:noFill/>
          </a:ln>
        </p:spPr>
        <p:txBody>
          <a:bodyPr>
            <a:spAutoFit/>
          </a:bodyPr>
          <a:p>
            <a:r>
              <a:rPr lang="zh-CN" altLang="en-US" sz="3200" b="1" dirty="0">
                <a:solidFill>
                  <a:srgbClr val="FF0000"/>
                </a:solidFill>
                <a:latin typeface="黑体" panose="02010609060101010101" pitchFamily="49" charset="-122"/>
                <a:ea typeface="黑体" panose="02010609060101010101" pitchFamily="49" charset="-122"/>
                <a:sym typeface="宋体" panose="02010600030101010101" pitchFamily="2" charset="-122"/>
              </a:rPr>
              <a:t>【</a:t>
            </a:r>
            <a:r>
              <a:rPr lang="zh-CN" altLang="en-US" sz="3200" b="1" dirty="0">
                <a:solidFill>
                  <a:srgbClr val="FF0000"/>
                </a:solidFill>
                <a:latin typeface="黑体" panose="02010609060101010101" pitchFamily="49" charset="-122"/>
                <a:ea typeface="黑体" panose="02010609060101010101" pitchFamily="49" charset="-122"/>
              </a:rPr>
              <a:t>伶仃</a:t>
            </a:r>
            <a:r>
              <a:rPr lang="zh-CN" altLang="en-US" sz="3200" b="1" dirty="0">
                <a:solidFill>
                  <a:srgbClr val="FF0000"/>
                </a:solidFill>
                <a:latin typeface="黑体" panose="02010609060101010101" pitchFamily="49" charset="-122"/>
                <a:ea typeface="黑体" panose="02010609060101010101" pitchFamily="49" charset="-122"/>
                <a:sym typeface="宋体" panose="02010600030101010101" pitchFamily="2" charset="-122"/>
              </a:rPr>
              <a:t>】</a:t>
            </a:r>
            <a:r>
              <a:rPr lang="zh-CN" altLang="en-US" sz="3200" b="1" dirty="0">
                <a:latin typeface="黑体" panose="02010609060101010101" pitchFamily="49" charset="-122"/>
                <a:ea typeface="黑体" panose="02010609060101010101" pitchFamily="49" charset="-122"/>
              </a:rPr>
              <a:t>形容瘦弱或细长</a:t>
            </a:r>
            <a:r>
              <a:rPr lang="zh-CN" altLang="en-US" sz="3200" b="1" dirty="0">
                <a:latin typeface="黑体" panose="02010609060101010101" pitchFamily="49" charset="-122"/>
                <a:ea typeface="黑体" panose="02010609060101010101" pitchFamily="49" charset="-122"/>
                <a:sym typeface="宋体" panose="02010600030101010101" pitchFamily="2" charset="-122"/>
              </a:rPr>
              <a:t>。</a:t>
            </a:r>
            <a:endParaRPr lang="zh-CN" altLang="en-US" sz="3200" b="1" dirty="0">
              <a:latin typeface="黑体" panose="02010609060101010101" pitchFamily="49" charset="-122"/>
              <a:ea typeface="黑体" panose="02010609060101010101" pitchFamily="49" charset="-122"/>
              <a:sym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241">
                                            <p:txEl>
                                              <p:charRg st="0" end="10"/>
                                            </p:txEl>
                                          </p:spTgt>
                                        </p:tgtEl>
                                        <p:attrNameLst>
                                          <p:attrName>style.visibility</p:attrName>
                                        </p:attrNameLst>
                                      </p:cBhvr>
                                      <p:to>
                                        <p:strVal val="visible"/>
                                      </p:to>
                                    </p:set>
                                    <p:animEffect transition="in" filter="fade">
                                      <p:cBhvr>
                                        <p:cTn id="7" dur="1000"/>
                                        <p:tgtEl>
                                          <p:spTgt spid="10241">
                                            <p:txEl>
                                              <p:charRg st="0" end="10"/>
                                            </p:txEl>
                                          </p:spTgt>
                                        </p:tgtEl>
                                      </p:cBhvr>
                                    </p:animEffect>
                                    <p:anim calcmode="lin" valueType="num">
                                      <p:cBhvr>
                                        <p:cTn id="8" dur="1000" fill="hold"/>
                                        <p:tgtEl>
                                          <p:spTgt spid="10241">
                                            <p:txEl>
                                              <p:charRg st="0" end="10"/>
                                            </p:txEl>
                                          </p:spTgt>
                                        </p:tgtEl>
                                        <p:attrNameLst>
                                          <p:attrName>ppt_x</p:attrName>
                                        </p:attrNameLst>
                                      </p:cBhvr>
                                      <p:tavLst>
                                        <p:tav tm="0">
                                          <p:val>
                                            <p:strVal val="#ppt_x"/>
                                          </p:val>
                                        </p:tav>
                                        <p:tav tm="100000">
                                          <p:val>
                                            <p:strVal val="#ppt_x"/>
                                          </p:val>
                                        </p:tav>
                                      </p:tavLst>
                                    </p:anim>
                                    <p:anim calcmode="lin" valueType="num">
                                      <p:cBhvr>
                                        <p:cTn id="9" dur="1000" fill="hold"/>
                                        <p:tgtEl>
                                          <p:spTgt spid="10241">
                                            <p:txEl>
                                              <p:charRg st="0" end="1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charRg st="0" end="11"/>
                                            </p:txEl>
                                          </p:spTgt>
                                        </p:tgtEl>
                                        <p:attrNameLst>
                                          <p:attrName>style.visibility</p:attrName>
                                        </p:attrNameLst>
                                      </p:cBhvr>
                                      <p:to>
                                        <p:strVal val="visible"/>
                                      </p:to>
                                    </p:set>
                                    <p:animEffect transition="in" filter="fade">
                                      <p:cBhvr>
                                        <p:cTn id="14" dur="1000"/>
                                        <p:tgtEl>
                                          <p:spTgt spid="2">
                                            <p:txEl>
                                              <p:charRg st="0" end="11"/>
                                            </p:txEl>
                                          </p:spTgt>
                                        </p:tgtEl>
                                      </p:cBhvr>
                                    </p:animEffect>
                                    <p:anim calcmode="lin" valueType="num">
                                      <p:cBhvr>
                                        <p:cTn id="15" dur="1000" fill="hold"/>
                                        <p:tgtEl>
                                          <p:spTgt spid="2">
                                            <p:txEl>
                                              <p:charRg st="0" end="1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charRg st="0" end="1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charRg st="0" end="9"/>
                                            </p:txEl>
                                          </p:spTgt>
                                        </p:tgtEl>
                                        <p:attrNameLst>
                                          <p:attrName>style.visibility</p:attrName>
                                        </p:attrNameLst>
                                      </p:cBhvr>
                                      <p:to>
                                        <p:strVal val="visible"/>
                                      </p:to>
                                    </p:set>
                                    <p:animEffect transition="in" filter="fade">
                                      <p:cBhvr>
                                        <p:cTn id="21" dur="1000"/>
                                        <p:tgtEl>
                                          <p:spTgt spid="3">
                                            <p:txEl>
                                              <p:charRg st="0" end="9"/>
                                            </p:txEl>
                                          </p:spTgt>
                                        </p:tgtEl>
                                      </p:cBhvr>
                                    </p:animEffect>
                                    <p:anim calcmode="lin" valueType="num">
                                      <p:cBhvr>
                                        <p:cTn id="22" dur="1000" fill="hold"/>
                                        <p:tgtEl>
                                          <p:spTgt spid="3">
                                            <p:txEl>
                                              <p:charRg st="0" end="9"/>
                                            </p:txEl>
                                          </p:spTgt>
                                        </p:tgtEl>
                                        <p:attrNameLst>
                                          <p:attrName>ppt_x</p:attrName>
                                        </p:attrNameLst>
                                      </p:cBhvr>
                                      <p:tavLst>
                                        <p:tav tm="0">
                                          <p:val>
                                            <p:strVal val="#ppt_x"/>
                                          </p:val>
                                        </p:tav>
                                        <p:tav tm="100000">
                                          <p:val>
                                            <p:strVal val="#ppt_x"/>
                                          </p:val>
                                        </p:tav>
                                      </p:tavLst>
                                    </p:anim>
                                    <p:anim calcmode="lin" valueType="num">
                                      <p:cBhvr>
                                        <p:cTn id="23" dur="1000" fill="hold"/>
                                        <p:tgtEl>
                                          <p:spTgt spid="3">
                                            <p:txEl>
                                              <p:charRg st="0" end="9"/>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3" nodeType="click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1000"/>
                                        <p:tgtEl>
                                          <p:spTgt spid="5"/>
                                        </p:tgtEl>
                                      </p:cBhvr>
                                    </p:animEffect>
                                    <p:anim calcmode="lin" valueType="num">
                                      <p:cBhvr>
                                        <p:cTn id="36" dur="1000" fill="hold"/>
                                        <p:tgtEl>
                                          <p:spTgt spid="5"/>
                                        </p:tgtEl>
                                        <p:attrNameLst>
                                          <p:attrName>ppt_x</p:attrName>
                                        </p:attrNameLst>
                                      </p:cBhvr>
                                      <p:tavLst>
                                        <p:tav tm="0">
                                          <p:val>
                                            <p:strVal val="#ppt_x"/>
                                          </p:val>
                                        </p:tav>
                                        <p:tav tm="100000">
                                          <p:val>
                                            <p:strVal val="#ppt_x"/>
                                          </p:val>
                                        </p:tav>
                                      </p:tavLst>
                                    </p:anim>
                                    <p:anim calcmode="lin" valueType="num">
                                      <p:cBhvr>
                                        <p:cTn id="3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3" nodeType="click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fade">
                                      <p:cBhvr>
                                        <p:cTn id="42" dur="1000"/>
                                        <p:tgtEl>
                                          <p:spTgt spid="4"/>
                                        </p:tgtEl>
                                      </p:cBhvr>
                                    </p:animEffect>
                                    <p:anim calcmode="lin" valueType="num">
                                      <p:cBhvr>
                                        <p:cTn id="43" dur="1000" fill="hold"/>
                                        <p:tgtEl>
                                          <p:spTgt spid="4"/>
                                        </p:tgtEl>
                                        <p:attrNameLst>
                                          <p:attrName>ppt_x</p:attrName>
                                        </p:attrNameLst>
                                      </p:cBhvr>
                                      <p:tavLst>
                                        <p:tav tm="0">
                                          <p:val>
                                            <p:strVal val="#ppt_x"/>
                                          </p:val>
                                        </p:tav>
                                        <p:tav tm="100000">
                                          <p:val>
                                            <p:strVal val="#ppt_x"/>
                                          </p:val>
                                        </p:tav>
                                      </p:tavLst>
                                    </p:anim>
                                    <p:anim calcmode="lin" valueType="num">
                                      <p:cBhvr>
                                        <p:cTn id="4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5" grpId="2"/>
      <p:bldP spid="5" grpId="3"/>
      <p:bldP spid="6" grpId="0"/>
      <p:bldP spid="4" grpId="0"/>
      <p:bldP spid="4" grpId="1"/>
      <p:bldP spid="4" grpId="2"/>
      <p:bldP spid="4" grpId="3"/>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13313" name="矩形 95234"/>
          <p:cNvSpPr/>
          <p:nvPr/>
        </p:nvSpPr>
        <p:spPr>
          <a:xfrm>
            <a:off x="395288" y="1454150"/>
            <a:ext cx="8280400" cy="1370013"/>
          </a:xfrm>
          <a:prstGeom prst="rect">
            <a:avLst/>
          </a:prstGeom>
          <a:noFill/>
          <a:ln w="9525">
            <a:noFill/>
          </a:ln>
        </p:spPr>
        <p:txBody>
          <a:bodyPr anchor="ctr" anchorCtr="0">
            <a:spAutoFit/>
          </a:bodyPr>
          <a:p>
            <a:pPr>
              <a:lnSpc>
                <a:spcPct val="130000"/>
              </a:lnSpc>
            </a:pPr>
            <a:r>
              <a:rPr lang="en-US" altLang="zh-CN" sz="3200" b="1" dirty="0">
                <a:solidFill>
                  <a:srgbClr val="FF0000"/>
                </a:solidFill>
                <a:latin typeface="黑体" panose="02010609060101010101" pitchFamily="49" charset="-122"/>
                <a:ea typeface="黑体" panose="02010609060101010101" pitchFamily="49" charset="-122"/>
              </a:rPr>
              <a:t>    </a:t>
            </a:r>
            <a:r>
              <a:rPr lang="zh-CN" altLang="en-US" sz="3200" b="1" dirty="0">
                <a:solidFill>
                  <a:srgbClr val="FF0000"/>
                </a:solidFill>
                <a:latin typeface="黑体" panose="02010609060101010101" pitchFamily="49" charset="-122"/>
                <a:ea typeface="黑体" panose="02010609060101010101" pitchFamily="49" charset="-122"/>
              </a:rPr>
              <a:t>阅读课文，思考：作者写了哪几个故乡？侧重写了故乡的哪两个人物？ </a:t>
            </a:r>
            <a:endParaRPr lang="zh-CN" altLang="en-US" sz="3200" b="1" dirty="0">
              <a:solidFill>
                <a:srgbClr val="FF0000"/>
              </a:solidFill>
              <a:latin typeface="黑体" panose="02010609060101010101" pitchFamily="49" charset="-122"/>
              <a:ea typeface="黑体" panose="02010609060101010101" pitchFamily="49" charset="-122"/>
            </a:endParaRPr>
          </a:p>
        </p:txBody>
      </p:sp>
      <p:sp>
        <p:nvSpPr>
          <p:cNvPr id="95236" name="矩形 95235"/>
          <p:cNvSpPr/>
          <p:nvPr/>
        </p:nvSpPr>
        <p:spPr>
          <a:xfrm>
            <a:off x="395288" y="3176588"/>
            <a:ext cx="8280400" cy="1476375"/>
          </a:xfrm>
          <a:prstGeom prst="rect">
            <a:avLst/>
          </a:prstGeom>
          <a:noFill/>
          <a:ln w="9525">
            <a:noFill/>
          </a:ln>
        </p:spPr>
        <p:txBody>
          <a:bodyPr anchor="ctr" anchorCtr="0">
            <a:spAutoFit/>
          </a:bodyPr>
          <a:p>
            <a:pPr>
              <a:lnSpc>
                <a:spcPct val="150000"/>
              </a:lnSpc>
            </a:pPr>
            <a:r>
              <a:rPr lang="zh-CN" altLang="en-US" sz="3000" b="1" dirty="0">
                <a:solidFill>
                  <a:srgbClr val="0000FF"/>
                </a:solidFill>
                <a:latin typeface="宋体" panose="02010600030101010101" pitchFamily="2" charset="-122"/>
              </a:rPr>
              <a:t>三个故乡：</a:t>
            </a:r>
            <a:r>
              <a:rPr lang="zh-CN" altLang="en-US" sz="3000" b="1" dirty="0">
                <a:latin typeface="宋体" panose="02010600030101010101" pitchFamily="2" charset="-122"/>
              </a:rPr>
              <a:t>回忆中的故乡；现实中的故乡；理想中的故乡。</a:t>
            </a:r>
            <a:endParaRPr lang="zh-CN" altLang="en-US" sz="3000" b="1" dirty="0">
              <a:latin typeface="宋体" panose="02010600030101010101" pitchFamily="2" charset="-122"/>
            </a:endParaRPr>
          </a:p>
        </p:txBody>
      </p:sp>
      <p:grpSp>
        <p:nvGrpSpPr>
          <p:cNvPr id="11268" name="组合 95240"/>
          <p:cNvGrpSpPr/>
          <p:nvPr/>
        </p:nvGrpSpPr>
        <p:grpSpPr>
          <a:xfrm>
            <a:off x="47625" y="400050"/>
            <a:ext cx="2319338" cy="700088"/>
            <a:chOff x="138" y="461"/>
            <a:chExt cx="1461" cy="441"/>
          </a:xfrm>
        </p:grpSpPr>
        <p:pic>
          <p:nvPicPr>
            <p:cNvPr id="11270" name="图片 95241" descr="未标题-1"/>
            <p:cNvPicPr>
              <a:picLocks noChangeAspect="1"/>
            </p:cNvPicPr>
            <p:nvPr/>
          </p:nvPicPr>
          <p:blipFill>
            <a:blip r:embed="rId2"/>
            <a:stretch>
              <a:fillRect/>
            </a:stretch>
          </p:blipFill>
          <p:spPr>
            <a:xfrm>
              <a:off x="138" y="461"/>
              <a:ext cx="1461" cy="441"/>
            </a:xfrm>
            <a:prstGeom prst="rect">
              <a:avLst/>
            </a:prstGeom>
            <a:noFill/>
            <a:ln w="9525">
              <a:noFill/>
            </a:ln>
          </p:spPr>
        </p:pic>
        <p:sp>
          <p:nvSpPr>
            <p:cNvPr id="11271" name="文本框 2"/>
            <p:cNvSpPr txBox="1"/>
            <p:nvPr/>
          </p:nvSpPr>
          <p:spPr>
            <a:xfrm>
              <a:off x="476" y="509"/>
              <a:ext cx="1080" cy="326"/>
            </a:xfrm>
            <a:prstGeom prst="rect">
              <a:avLst/>
            </a:prstGeom>
            <a:noFill/>
            <a:ln w="9525">
              <a:noFill/>
            </a:ln>
          </p:spPr>
          <p:txBody>
            <a:bodyPr>
              <a:spAutoFit/>
            </a:bodyPr>
            <a:p>
              <a:pPr algn="ctr"/>
              <a:r>
                <a:rPr lang="zh-CN" altLang="en-US" sz="2800" b="1" dirty="0">
                  <a:solidFill>
                    <a:srgbClr val="0099CC"/>
                  </a:solidFill>
                  <a:latin typeface="黑体" panose="02010609060101010101" pitchFamily="49" charset="-122"/>
                  <a:ea typeface="黑体" panose="02010609060101010101" pitchFamily="49" charset="-122"/>
                </a:rPr>
                <a:t>整体感知</a:t>
              </a:r>
              <a:endParaRPr lang="zh-CN" altLang="en-US" sz="2800" b="1" dirty="0">
                <a:solidFill>
                  <a:srgbClr val="0099CC"/>
                </a:solidFill>
                <a:latin typeface="黑体" panose="02010609060101010101" pitchFamily="49" charset="-122"/>
                <a:ea typeface="黑体" panose="02010609060101010101" pitchFamily="49" charset="-122"/>
              </a:endParaRPr>
            </a:p>
          </p:txBody>
        </p:sp>
      </p:grpSp>
      <p:sp>
        <p:nvSpPr>
          <p:cNvPr id="13318" name="文本框 1"/>
          <p:cNvSpPr txBox="1"/>
          <p:nvPr/>
        </p:nvSpPr>
        <p:spPr>
          <a:xfrm>
            <a:off x="395288" y="4979988"/>
            <a:ext cx="3629025" cy="552450"/>
          </a:xfrm>
          <a:prstGeom prst="rect">
            <a:avLst/>
          </a:prstGeom>
          <a:noFill/>
          <a:ln w="9525">
            <a:noFill/>
          </a:ln>
        </p:spPr>
        <p:txBody>
          <a:bodyPr wrap="none">
            <a:spAutoFit/>
          </a:bodyPr>
          <a:p>
            <a:r>
              <a:rPr lang="zh-CN" altLang="en-US" sz="3000" b="1" dirty="0">
                <a:solidFill>
                  <a:srgbClr val="0000FF"/>
                </a:solidFill>
                <a:latin typeface="宋体" panose="02010600030101010101" pitchFamily="2" charset="-122"/>
              </a:rPr>
              <a:t>人物：</a:t>
            </a:r>
            <a:r>
              <a:rPr lang="zh-CN" altLang="en-US" sz="3000" b="1" dirty="0">
                <a:latin typeface="宋体" panose="02010600030101010101" pitchFamily="2" charset="-122"/>
              </a:rPr>
              <a:t>闰土、杨二嫂</a:t>
            </a:r>
            <a:endParaRPr lang="zh-CN" altLang="en-US" sz="3000" b="1" dirty="0">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3313"/>
                                        </p:tgtEl>
                                        <p:attrNameLst>
                                          <p:attrName>style.visibility</p:attrName>
                                        </p:attrNameLst>
                                      </p:cBhvr>
                                      <p:to>
                                        <p:strVal val="visible"/>
                                      </p:to>
                                    </p:set>
                                    <p:animEffect transition="in" filter="checkerboard(across)">
                                      <p:cBhvr>
                                        <p:cTn id="7" dur="500"/>
                                        <p:tgtEl>
                                          <p:spTgt spid="1331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95236">
                                            <p:txEl>
                                              <p:charRg st="0" end="27"/>
                                            </p:txEl>
                                          </p:spTgt>
                                        </p:tgtEl>
                                        <p:attrNameLst>
                                          <p:attrName>style.visibility</p:attrName>
                                        </p:attrNameLst>
                                      </p:cBhvr>
                                      <p:to>
                                        <p:strVal val="visible"/>
                                      </p:to>
                                    </p:set>
                                    <p:anim calcmode="lin" valueType="num">
                                      <p:cBhvr additive="base">
                                        <p:cTn id="12" dur="500" fill="hold"/>
                                        <p:tgtEl>
                                          <p:spTgt spid="95236">
                                            <p:txEl>
                                              <p:charRg st="0" end="27"/>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95236">
                                            <p:txEl>
                                              <p:charRg st="0" end="27"/>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3318"/>
                                        </p:tgtEl>
                                        <p:attrNameLst>
                                          <p:attrName>style.visibility</p:attrName>
                                        </p:attrNameLst>
                                      </p:cBhvr>
                                      <p:to>
                                        <p:strVal val="visible"/>
                                      </p:to>
                                    </p:set>
                                    <p:anim calcmode="lin" valueType="num">
                                      <p:cBhvr additive="base">
                                        <p:cTn id="18" dur="500" fill="hold"/>
                                        <p:tgtEl>
                                          <p:spTgt spid="13318"/>
                                        </p:tgtEl>
                                        <p:attrNameLst>
                                          <p:attrName>ppt_x</p:attrName>
                                        </p:attrNameLst>
                                      </p:cBhvr>
                                      <p:tavLst>
                                        <p:tav tm="0">
                                          <p:val>
                                            <p:strVal val="#ppt_x"/>
                                          </p:val>
                                        </p:tav>
                                        <p:tav tm="100000">
                                          <p:val>
                                            <p:strVal val="#ppt_x"/>
                                          </p:val>
                                        </p:tav>
                                      </p:tavLst>
                                    </p:anim>
                                    <p:anim calcmode="lin" valueType="num">
                                      <p:cBhvr additive="base">
                                        <p:cTn id="19" dur="500" fill="hold"/>
                                        <p:tgtEl>
                                          <p:spTgt spid="133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3" grpId="0"/>
      <p:bldP spid="13318"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12290" name="矩形 81921"/>
          <p:cNvSpPr/>
          <p:nvPr/>
        </p:nvSpPr>
        <p:spPr>
          <a:xfrm>
            <a:off x="377825" y="1025525"/>
            <a:ext cx="8072438" cy="1568450"/>
          </a:xfrm>
          <a:prstGeom prst="rect">
            <a:avLst/>
          </a:prstGeom>
          <a:noFill/>
          <a:ln w="9525">
            <a:noFill/>
          </a:ln>
        </p:spPr>
        <p:txBody>
          <a:bodyPr anchor="ctr" anchorCtr="0">
            <a:spAutoFit/>
          </a:bodyPr>
          <a:p>
            <a:pPr>
              <a:lnSpc>
                <a:spcPct val="150000"/>
              </a:lnSpc>
            </a:pPr>
            <a:r>
              <a:rPr lang="en-US" altLang="zh-CN" sz="3200" b="1" dirty="0">
                <a:solidFill>
                  <a:srgbClr val="FF0000"/>
                </a:solidFill>
                <a:latin typeface="黑体" panose="02010609060101010101" pitchFamily="49" charset="-122"/>
                <a:ea typeface="黑体" panose="02010609060101010101" pitchFamily="49" charset="-122"/>
              </a:rPr>
              <a:t>    </a:t>
            </a:r>
            <a:r>
              <a:rPr lang="zh-CN" altLang="en-US" sz="3200" b="1" dirty="0">
                <a:solidFill>
                  <a:srgbClr val="FF0000"/>
                </a:solidFill>
                <a:latin typeface="黑体" panose="02010609060101010101" pitchFamily="49" charset="-122"/>
                <a:ea typeface="黑体" panose="02010609060101010101" pitchFamily="49" charset="-122"/>
              </a:rPr>
              <a:t>本文是以什么为线索行文的？请根据这个线索梳理本文的主要故事情节。 </a:t>
            </a:r>
            <a:endParaRPr lang="zh-CN" altLang="en-US" sz="3200" b="1" dirty="0">
              <a:solidFill>
                <a:srgbClr val="FF0000"/>
              </a:solidFill>
              <a:latin typeface="黑体" panose="02010609060101010101" pitchFamily="49" charset="-122"/>
              <a:ea typeface="黑体" panose="02010609060101010101" pitchFamily="49" charset="-122"/>
            </a:endParaRPr>
          </a:p>
        </p:txBody>
      </p:sp>
      <p:sp>
        <p:nvSpPr>
          <p:cNvPr id="81923" name="矩形 81922"/>
          <p:cNvSpPr/>
          <p:nvPr/>
        </p:nvSpPr>
        <p:spPr>
          <a:xfrm>
            <a:off x="1498600" y="4545013"/>
            <a:ext cx="6146800" cy="582612"/>
          </a:xfrm>
          <a:prstGeom prst="rect">
            <a:avLst/>
          </a:prstGeom>
          <a:noFill/>
          <a:ln w="9525">
            <a:noFill/>
          </a:ln>
        </p:spPr>
        <p:txBody>
          <a:bodyPr anchor="ctr" anchorCtr="0">
            <a:spAutoFit/>
          </a:bodyPr>
          <a:p>
            <a:r>
              <a:rPr lang="zh-CN" altLang="en-US" sz="3200" b="1" dirty="0">
                <a:latin typeface="宋体" panose="02010600030101010101" pitchFamily="2" charset="-122"/>
              </a:rPr>
              <a:t>“回故乡</a:t>
            </a:r>
            <a:r>
              <a:rPr lang="en-US" altLang="zh-CN" sz="3200" b="1" dirty="0">
                <a:latin typeface="宋体" panose="02010600030101010101" pitchFamily="2" charset="-122"/>
              </a:rPr>
              <a:t>——</a:t>
            </a:r>
            <a:r>
              <a:rPr lang="zh-CN" altLang="en-US" sz="3200" b="1" dirty="0">
                <a:latin typeface="宋体" panose="02010600030101010101" pitchFamily="2" charset="-122"/>
              </a:rPr>
              <a:t>在故乡</a:t>
            </a:r>
            <a:r>
              <a:rPr lang="en-US" altLang="zh-CN" sz="3200" b="1" dirty="0">
                <a:latin typeface="宋体" panose="02010600030101010101" pitchFamily="2" charset="-122"/>
              </a:rPr>
              <a:t>——</a:t>
            </a:r>
            <a:r>
              <a:rPr lang="zh-CN" altLang="en-US" sz="3200" b="1" dirty="0">
                <a:latin typeface="宋体" panose="02010600030101010101" pitchFamily="2" charset="-122"/>
              </a:rPr>
              <a:t>离故乡”</a:t>
            </a:r>
            <a:endParaRPr lang="zh-CN" altLang="en-US" sz="3200" b="1" dirty="0">
              <a:latin typeface="宋体" panose="02010600030101010101" pitchFamily="2" charset="-122"/>
            </a:endParaRPr>
          </a:p>
        </p:txBody>
      </p:sp>
      <p:sp>
        <p:nvSpPr>
          <p:cNvPr id="19459" name="文本框 1"/>
          <p:cNvSpPr txBox="1"/>
          <p:nvPr/>
        </p:nvSpPr>
        <p:spPr>
          <a:xfrm>
            <a:off x="1368425" y="3136900"/>
            <a:ext cx="6407150" cy="584200"/>
          </a:xfrm>
          <a:prstGeom prst="rect">
            <a:avLst/>
          </a:prstGeom>
          <a:noFill/>
          <a:ln w="9525">
            <a:noFill/>
          </a:ln>
        </p:spPr>
        <p:txBody>
          <a:bodyPr>
            <a:spAutoFit/>
          </a:bodyPr>
          <a:p>
            <a:r>
              <a:rPr lang="zh-CN" altLang="en-US" sz="3200" b="1" dirty="0">
                <a:solidFill>
                  <a:srgbClr val="0000FF"/>
                </a:solidFill>
                <a:latin typeface="宋体" panose="02010600030101010101" pitchFamily="2" charset="-122"/>
              </a:rPr>
              <a:t>线索</a:t>
            </a:r>
            <a:r>
              <a:rPr lang="en-US" altLang="zh-CN" sz="3200" b="1" dirty="0">
                <a:latin typeface="宋体" panose="02010600030101010101" pitchFamily="2" charset="-122"/>
              </a:rPr>
              <a:t>——</a:t>
            </a:r>
            <a:r>
              <a:rPr lang="zh-CN" altLang="en-US" sz="3200" b="1" dirty="0">
                <a:latin typeface="宋体" panose="02010600030101010101" pitchFamily="2" charset="-122"/>
              </a:rPr>
              <a:t>“我”在故乡的见闻感受</a:t>
            </a:r>
            <a:endParaRPr lang="zh-CN" altLang="en-US" sz="3200" b="1" dirty="0">
              <a:latin typeface="宋体" panose="02010600030101010101" pitchFamily="2" charset="-122"/>
            </a:endParaRPr>
          </a:p>
        </p:txBody>
      </p:sp>
      <p:sp>
        <p:nvSpPr>
          <p:cNvPr id="3" name="下箭头 2"/>
          <p:cNvSpPr/>
          <p:nvPr/>
        </p:nvSpPr>
        <p:spPr>
          <a:xfrm>
            <a:off x="4318000" y="3889375"/>
            <a:ext cx="508000" cy="452438"/>
          </a:xfrm>
          <a:prstGeom prst="downArrow">
            <a:avLst/>
          </a:prstGeom>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dk1"/>
              </a:solidFill>
              <a:effectLst/>
              <a:uLnTx/>
              <a:uFillTx/>
              <a:latin typeface="+mn-lt"/>
              <a:ea typeface="+mn-ea"/>
              <a:cs typeface="+mn-cs"/>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9459"/>
                                        </p:tgtEl>
                                        <p:attrNameLst>
                                          <p:attrName>style.visibility</p:attrName>
                                        </p:attrNameLst>
                                      </p:cBhvr>
                                      <p:to>
                                        <p:strVal val="visible"/>
                                      </p:to>
                                    </p:set>
                                    <p:anim calcmode="lin" valueType="num">
                                      <p:cBhvr>
                                        <p:cTn id="7" dur="500" fill="hold"/>
                                        <p:tgtEl>
                                          <p:spTgt spid="19459"/>
                                        </p:tgtEl>
                                        <p:attrNameLst>
                                          <p:attrName>ppt_w</p:attrName>
                                        </p:attrNameLst>
                                      </p:cBhvr>
                                      <p:tavLst>
                                        <p:tav tm="0">
                                          <p:val>
                                            <p:fltVal val="0.000000"/>
                                          </p:val>
                                        </p:tav>
                                        <p:tav tm="100000">
                                          <p:val>
                                            <p:strVal val="#ppt_w"/>
                                          </p:val>
                                        </p:tav>
                                      </p:tavLst>
                                    </p:anim>
                                    <p:anim calcmode="lin" valueType="num">
                                      <p:cBhvr>
                                        <p:cTn id="8" dur="500" fill="hold"/>
                                        <p:tgtEl>
                                          <p:spTgt spid="19459"/>
                                        </p:tgtEl>
                                        <p:attrNameLst>
                                          <p:attrName>ppt_h</p:attrName>
                                        </p:attrNameLst>
                                      </p:cBhvr>
                                      <p:tavLst>
                                        <p:tav tm="0">
                                          <p:val>
                                            <p:fltVal val="0.00000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500"/>
                                        <p:tgtEl>
                                          <p:spTgt spid="3"/>
                                        </p:tgtEl>
                                      </p:cBhvr>
                                    </p:animEffect>
                                  </p:childTnLst>
                                </p:cTn>
                              </p:par>
                            </p:childTnLst>
                          </p:cTn>
                        </p:par>
                        <p:par>
                          <p:cTn id="14" fill="hold">
                            <p:stCondLst>
                              <p:cond delay="500"/>
                            </p:stCondLst>
                            <p:childTnLst>
                              <p:par>
                                <p:cTn id="15" presetID="2" presetClass="entr" presetSubtype="4" fill="hold" nodeType="afterEffect">
                                  <p:stCondLst>
                                    <p:cond delay="0"/>
                                  </p:stCondLst>
                                  <p:childTnLst>
                                    <p:set>
                                      <p:cBhvr>
                                        <p:cTn id="16" dur="1" fill="hold">
                                          <p:stCondLst>
                                            <p:cond delay="0"/>
                                          </p:stCondLst>
                                        </p:cTn>
                                        <p:tgtEl>
                                          <p:spTgt spid="81923">
                                            <p:txEl>
                                              <p:charRg st="0" end="16"/>
                                            </p:txEl>
                                          </p:spTgt>
                                        </p:tgtEl>
                                        <p:attrNameLst>
                                          <p:attrName>style.visibility</p:attrName>
                                        </p:attrNameLst>
                                      </p:cBhvr>
                                      <p:to>
                                        <p:strVal val="visible"/>
                                      </p:to>
                                    </p:set>
                                    <p:anim calcmode="lin" valueType="num">
                                      <p:cBhvr>
                                        <p:cTn id="17" dur="500" fill="hold"/>
                                        <p:tgtEl>
                                          <p:spTgt spid="81923">
                                            <p:txEl>
                                              <p:charRg st="0" end="16"/>
                                            </p:txEl>
                                          </p:spTgt>
                                        </p:tgtEl>
                                        <p:attrNameLst>
                                          <p:attrName>ppt_x</p:attrName>
                                        </p:attrNameLst>
                                      </p:cBhvr>
                                      <p:tavLst>
                                        <p:tav tm="0">
                                          <p:val>
                                            <p:strVal val="#ppt_x"/>
                                          </p:val>
                                        </p:tav>
                                        <p:tav tm="100000">
                                          <p:val>
                                            <p:strVal val="#ppt_x"/>
                                          </p:val>
                                        </p:tav>
                                      </p:tavLst>
                                    </p:anim>
                                    <p:anim calcmode="lin" valueType="num">
                                      <p:cBhvr>
                                        <p:cTn id="18" dur="500" fill="hold"/>
                                        <p:tgtEl>
                                          <p:spTgt spid="81923">
                                            <p:txEl>
                                              <p:charRg st="0" end="1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p:bldP spid="3"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97283" name="矩形 97282"/>
          <p:cNvSpPr/>
          <p:nvPr/>
        </p:nvSpPr>
        <p:spPr>
          <a:xfrm>
            <a:off x="395288" y="1023938"/>
            <a:ext cx="8199437" cy="1890712"/>
          </a:xfrm>
          <a:prstGeom prst="rect">
            <a:avLst/>
          </a:prstGeom>
          <a:noFill/>
          <a:ln w="9525">
            <a:noFill/>
          </a:ln>
        </p:spPr>
        <p:txBody>
          <a:bodyPr anchor="ctr" anchorCtr="0">
            <a:spAutoFit/>
          </a:bodyPr>
          <a:p>
            <a:pPr>
              <a:lnSpc>
                <a:spcPct val="130000"/>
              </a:lnSpc>
            </a:pPr>
            <a:r>
              <a:rPr lang="zh-CN" altLang="en-US" sz="3000" b="1" dirty="0">
                <a:solidFill>
                  <a:srgbClr val="FF0000"/>
                </a:solidFill>
                <a:latin typeface="宋体" panose="02010600030101010101" pitchFamily="2" charset="-122"/>
              </a:rPr>
              <a:t>第一部分</a:t>
            </a:r>
            <a:r>
              <a:rPr lang="zh-CN" altLang="en-US" sz="3000" b="1" dirty="0">
                <a:solidFill>
                  <a:srgbClr val="000000"/>
                </a:solidFill>
                <a:latin typeface="宋体" panose="02010600030101010101" pitchFamily="2" charset="-122"/>
              </a:rPr>
              <a:t>（</a:t>
            </a:r>
            <a:r>
              <a:rPr lang="en-US" altLang="zh-CN" sz="3000" b="1" dirty="0">
                <a:solidFill>
                  <a:srgbClr val="000000"/>
                </a:solidFill>
                <a:latin typeface="宋体" panose="02010600030101010101" pitchFamily="2" charset="-122"/>
              </a:rPr>
              <a:t>1</a:t>
            </a:r>
            <a:r>
              <a:rPr lang="zh-CN" altLang="en-US" sz="3000" b="1" dirty="0">
                <a:solidFill>
                  <a:srgbClr val="000000"/>
                </a:solidFill>
                <a:latin typeface="宋体" panose="02010600030101010101" pitchFamily="2" charset="-122"/>
              </a:rPr>
              <a:t>－</a:t>
            </a:r>
            <a:r>
              <a:rPr lang="en-US" altLang="zh-CN" sz="3000" b="1" dirty="0">
                <a:solidFill>
                  <a:srgbClr val="000000"/>
                </a:solidFill>
                <a:latin typeface="宋体" panose="02010600030101010101" pitchFamily="2" charset="-122"/>
              </a:rPr>
              <a:t>5</a:t>
            </a:r>
            <a:r>
              <a:rPr lang="zh-CN" altLang="en-US" sz="3000" b="1" dirty="0">
                <a:solidFill>
                  <a:srgbClr val="000000"/>
                </a:solidFill>
                <a:latin typeface="宋体" panose="02010600030101010101" pitchFamily="2" charset="-122"/>
              </a:rPr>
              <a:t>）：描写了故乡的萧条景象和“我”见到故乡的复杂心情，并交代了“我”回故乡的目的。 </a:t>
            </a:r>
            <a:endParaRPr lang="zh-CN" altLang="en-US" sz="3000" b="1" dirty="0">
              <a:solidFill>
                <a:srgbClr val="000000"/>
              </a:solidFill>
              <a:latin typeface="宋体" panose="02010600030101010101" pitchFamily="2" charset="-122"/>
            </a:endParaRPr>
          </a:p>
        </p:txBody>
      </p:sp>
      <p:sp>
        <p:nvSpPr>
          <p:cNvPr id="97284" name="矩形 97283"/>
          <p:cNvSpPr/>
          <p:nvPr/>
        </p:nvSpPr>
        <p:spPr>
          <a:xfrm>
            <a:off x="395288" y="3144838"/>
            <a:ext cx="8191500" cy="1292225"/>
          </a:xfrm>
          <a:prstGeom prst="rect">
            <a:avLst/>
          </a:prstGeom>
          <a:noFill/>
          <a:ln w="9525">
            <a:noFill/>
          </a:ln>
        </p:spPr>
        <p:txBody>
          <a:bodyPr anchor="ctr" anchorCtr="0">
            <a:spAutoFit/>
          </a:bodyPr>
          <a:p>
            <a:pPr>
              <a:lnSpc>
                <a:spcPct val="130000"/>
              </a:lnSpc>
            </a:pPr>
            <a:r>
              <a:rPr lang="zh-CN" altLang="en-US" sz="3000" b="1" dirty="0">
                <a:solidFill>
                  <a:srgbClr val="FF0000"/>
                </a:solidFill>
                <a:latin typeface="宋体" panose="02010600030101010101" pitchFamily="2" charset="-122"/>
              </a:rPr>
              <a:t>第二部分</a:t>
            </a:r>
            <a:r>
              <a:rPr lang="zh-CN" altLang="en-US" sz="3000" b="1" dirty="0">
                <a:solidFill>
                  <a:srgbClr val="000000"/>
                </a:solidFill>
                <a:latin typeface="宋体" panose="02010600030101010101" pitchFamily="2" charset="-122"/>
                <a:sym typeface="宋体" panose="02010600030101010101" pitchFamily="2" charset="-122"/>
              </a:rPr>
              <a:t>（</a:t>
            </a:r>
            <a:r>
              <a:rPr lang="en-US" altLang="zh-CN" sz="3000" b="1" dirty="0">
                <a:solidFill>
                  <a:srgbClr val="000000"/>
                </a:solidFill>
                <a:latin typeface="宋体" panose="02010600030101010101" pitchFamily="2" charset="-122"/>
              </a:rPr>
              <a:t>6</a:t>
            </a:r>
            <a:r>
              <a:rPr lang="zh-CN" altLang="en-US" sz="3000" b="1" dirty="0">
                <a:solidFill>
                  <a:srgbClr val="000000"/>
                </a:solidFill>
                <a:latin typeface="宋体" panose="02010600030101010101" pitchFamily="2" charset="-122"/>
              </a:rPr>
              <a:t>－</a:t>
            </a:r>
            <a:r>
              <a:rPr lang="en-US" altLang="zh-CN" sz="3000" b="1" dirty="0">
                <a:solidFill>
                  <a:srgbClr val="000000"/>
                </a:solidFill>
                <a:latin typeface="宋体" panose="02010600030101010101" pitchFamily="2" charset="-122"/>
              </a:rPr>
              <a:t>77</a:t>
            </a:r>
            <a:r>
              <a:rPr lang="zh-CN" altLang="en-US" sz="3000" b="1" dirty="0">
                <a:solidFill>
                  <a:srgbClr val="000000"/>
                </a:solidFill>
                <a:latin typeface="宋体" panose="02010600030101010101" pitchFamily="2" charset="-122"/>
              </a:rPr>
              <a:t>）：写“我”回故乡的见闻与感受。 </a:t>
            </a:r>
            <a:endParaRPr lang="zh-CN" altLang="en-US" sz="3000" b="1" dirty="0">
              <a:solidFill>
                <a:srgbClr val="000000"/>
              </a:solidFill>
              <a:latin typeface="宋体" panose="02010600030101010101" pitchFamily="2" charset="-122"/>
            </a:endParaRPr>
          </a:p>
        </p:txBody>
      </p:sp>
      <p:sp>
        <p:nvSpPr>
          <p:cNvPr id="97285" name="矩形 97284"/>
          <p:cNvSpPr/>
          <p:nvPr/>
        </p:nvSpPr>
        <p:spPr>
          <a:xfrm>
            <a:off x="395288" y="4665663"/>
            <a:ext cx="8120062" cy="1292225"/>
          </a:xfrm>
          <a:prstGeom prst="rect">
            <a:avLst/>
          </a:prstGeom>
          <a:noFill/>
          <a:ln w="9525">
            <a:noFill/>
          </a:ln>
        </p:spPr>
        <p:txBody>
          <a:bodyPr anchor="ctr" anchorCtr="0">
            <a:spAutoFit/>
          </a:bodyPr>
          <a:p>
            <a:pPr>
              <a:lnSpc>
                <a:spcPct val="130000"/>
              </a:lnSpc>
            </a:pPr>
            <a:r>
              <a:rPr lang="zh-CN" altLang="en-US" sz="3000" b="1" dirty="0">
                <a:solidFill>
                  <a:srgbClr val="FF0000"/>
                </a:solidFill>
                <a:latin typeface="宋体" panose="02010600030101010101" pitchFamily="2" charset="-122"/>
              </a:rPr>
              <a:t>第三部分</a:t>
            </a:r>
            <a:r>
              <a:rPr lang="zh-CN" altLang="en-US" sz="3000" b="1" dirty="0">
                <a:solidFill>
                  <a:srgbClr val="000000"/>
                </a:solidFill>
                <a:latin typeface="宋体" panose="02010600030101010101" pitchFamily="2" charset="-122"/>
                <a:sym typeface="宋体" panose="02010600030101010101" pitchFamily="2" charset="-122"/>
              </a:rPr>
              <a:t>（</a:t>
            </a:r>
            <a:r>
              <a:rPr lang="en-US" altLang="zh-CN" sz="3000" b="1" dirty="0">
                <a:solidFill>
                  <a:srgbClr val="000000"/>
                </a:solidFill>
                <a:latin typeface="宋体" panose="02010600030101010101" pitchFamily="2" charset="-122"/>
              </a:rPr>
              <a:t>78</a:t>
            </a:r>
            <a:r>
              <a:rPr lang="zh-CN" altLang="en-US" sz="3000" b="1" dirty="0">
                <a:solidFill>
                  <a:srgbClr val="000000"/>
                </a:solidFill>
                <a:latin typeface="宋体" panose="02010600030101010101" pitchFamily="2" charset="-122"/>
              </a:rPr>
              <a:t>－</a:t>
            </a:r>
            <a:r>
              <a:rPr lang="en-US" altLang="zh-CN" sz="3000" b="1" dirty="0">
                <a:solidFill>
                  <a:srgbClr val="000000"/>
                </a:solidFill>
                <a:latin typeface="宋体" panose="02010600030101010101" pitchFamily="2" charset="-122"/>
              </a:rPr>
              <a:t>88</a:t>
            </a:r>
            <a:r>
              <a:rPr lang="zh-CN" altLang="en-US" sz="3000" b="1" dirty="0">
                <a:solidFill>
                  <a:srgbClr val="000000"/>
                </a:solidFill>
                <a:latin typeface="宋体" panose="02010600030101010101" pitchFamily="2" charset="-122"/>
              </a:rPr>
              <a:t>）：写“我”离开故乡时的种种感触和矛盾心情。 </a:t>
            </a:r>
            <a:endParaRPr lang="zh-CN" altLang="en-US" sz="3000" b="1" dirty="0">
              <a:solidFill>
                <a:srgbClr val="000000"/>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7283">
                                            <p:txEl>
                                              <p:charRg st="0" end="50"/>
                                            </p:txEl>
                                          </p:spTgt>
                                        </p:tgtEl>
                                        <p:attrNameLst>
                                          <p:attrName>style.visibility</p:attrName>
                                        </p:attrNameLst>
                                      </p:cBhvr>
                                      <p:to>
                                        <p:strVal val="visible"/>
                                      </p:to>
                                    </p:set>
                                    <p:anim calcmode="lin" valueType="num">
                                      <p:cBhvr additive="base">
                                        <p:cTn id="7" dur="500" fill="hold"/>
                                        <p:tgtEl>
                                          <p:spTgt spid="97283">
                                            <p:txEl>
                                              <p:charRg st="0" end="5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7283">
                                            <p:txEl>
                                              <p:charRg st="0" end="5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7284">
                                            <p:txEl>
                                              <p:charRg st="0" end="27"/>
                                            </p:txEl>
                                          </p:spTgt>
                                        </p:tgtEl>
                                        <p:attrNameLst>
                                          <p:attrName>style.visibility</p:attrName>
                                        </p:attrNameLst>
                                      </p:cBhvr>
                                      <p:to>
                                        <p:strVal val="visible"/>
                                      </p:to>
                                    </p:set>
                                    <p:anim calcmode="lin" valueType="num">
                                      <p:cBhvr additive="base">
                                        <p:cTn id="13" dur="500" fill="hold"/>
                                        <p:tgtEl>
                                          <p:spTgt spid="97284">
                                            <p:txEl>
                                              <p:charRg st="0" end="27"/>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7284">
                                            <p:txEl>
                                              <p:charRg st="0" end="27"/>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7285">
                                            <p:txEl>
                                              <p:charRg st="0" end="34"/>
                                            </p:txEl>
                                          </p:spTgt>
                                        </p:tgtEl>
                                        <p:attrNameLst>
                                          <p:attrName>style.visibility</p:attrName>
                                        </p:attrNameLst>
                                      </p:cBhvr>
                                      <p:to>
                                        <p:strVal val="visible"/>
                                      </p:to>
                                    </p:set>
                                    <p:anim calcmode="lin" valueType="num">
                                      <p:cBhvr additive="base">
                                        <p:cTn id="19" dur="500" fill="hold"/>
                                        <p:tgtEl>
                                          <p:spTgt spid="97285">
                                            <p:txEl>
                                              <p:charRg st="0" end="3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7285">
                                            <p:txEl>
                                              <p:charRg st="0" end="3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16385" name="矩形 98306"/>
          <p:cNvSpPr/>
          <p:nvPr/>
        </p:nvSpPr>
        <p:spPr>
          <a:xfrm>
            <a:off x="342900" y="1662113"/>
            <a:ext cx="7658100" cy="584200"/>
          </a:xfrm>
          <a:prstGeom prst="rect">
            <a:avLst/>
          </a:prstGeom>
          <a:noFill/>
          <a:ln w="9525">
            <a:noFill/>
          </a:ln>
        </p:spPr>
        <p:txBody>
          <a:bodyPr anchor="ctr" anchorCtr="0">
            <a:spAutoFit/>
          </a:bodyPr>
          <a:p>
            <a:r>
              <a:rPr lang="zh-CN" altLang="en-US" sz="3200" b="1" dirty="0">
                <a:solidFill>
                  <a:srgbClr val="FF0000"/>
                </a:solidFill>
                <a:latin typeface="黑体" panose="02010609060101010101" pitchFamily="49" charset="-122"/>
                <a:ea typeface="黑体" panose="02010609060101010101" pitchFamily="49" charset="-122"/>
              </a:rPr>
              <a:t>用一个字来表达故乡留给</a:t>
            </a:r>
            <a:r>
              <a:rPr lang="en-US" altLang="zh-CN" sz="3200" b="1" dirty="0">
                <a:solidFill>
                  <a:srgbClr val="FF0000"/>
                </a:solidFill>
                <a:latin typeface="黑体" panose="02010609060101010101" pitchFamily="49" charset="-122"/>
                <a:ea typeface="黑体" panose="02010609060101010101" pitchFamily="49" charset="-122"/>
              </a:rPr>
              <a:t>“</a:t>
            </a:r>
            <a:r>
              <a:rPr lang="zh-CN" altLang="en-US" sz="3200" b="1" dirty="0">
                <a:solidFill>
                  <a:srgbClr val="FF0000"/>
                </a:solidFill>
                <a:latin typeface="黑体" panose="02010609060101010101" pitchFamily="49" charset="-122"/>
                <a:ea typeface="黑体" panose="02010609060101010101" pitchFamily="49" charset="-122"/>
              </a:rPr>
              <a:t>我</a:t>
            </a:r>
            <a:r>
              <a:rPr lang="en-US" altLang="zh-CN" sz="3200" b="1" dirty="0">
                <a:solidFill>
                  <a:srgbClr val="FF0000"/>
                </a:solidFill>
                <a:latin typeface="黑体" panose="02010609060101010101" pitchFamily="49" charset="-122"/>
                <a:ea typeface="黑体" panose="02010609060101010101" pitchFamily="49" charset="-122"/>
              </a:rPr>
              <a:t>”</a:t>
            </a:r>
            <a:r>
              <a:rPr lang="zh-CN" altLang="en-US" sz="3200" b="1" dirty="0">
                <a:solidFill>
                  <a:srgbClr val="FF0000"/>
                </a:solidFill>
                <a:latin typeface="黑体" panose="02010609060101010101" pitchFamily="49" charset="-122"/>
                <a:ea typeface="黑体" panose="02010609060101010101" pitchFamily="49" charset="-122"/>
              </a:rPr>
              <a:t>的印象：</a:t>
            </a:r>
            <a:endParaRPr lang="zh-CN" altLang="en-US" sz="3200" b="1" dirty="0">
              <a:solidFill>
                <a:srgbClr val="FF0000"/>
              </a:solidFill>
              <a:latin typeface="黑体" panose="02010609060101010101" pitchFamily="49" charset="-122"/>
              <a:ea typeface="黑体" panose="02010609060101010101" pitchFamily="49" charset="-122"/>
            </a:endParaRPr>
          </a:p>
        </p:txBody>
      </p:sp>
      <p:sp>
        <p:nvSpPr>
          <p:cNvPr id="98309" name="文本框 98308"/>
          <p:cNvSpPr txBox="1"/>
          <p:nvPr/>
        </p:nvSpPr>
        <p:spPr>
          <a:xfrm>
            <a:off x="1376363" y="2997200"/>
            <a:ext cx="1952625" cy="584200"/>
          </a:xfrm>
          <a:prstGeom prst="rect">
            <a:avLst/>
          </a:prstGeom>
          <a:noFill/>
          <a:ln w="9525">
            <a:noFill/>
          </a:ln>
        </p:spPr>
        <p:txBody>
          <a:bodyPr>
            <a:spAutoFit/>
          </a:bodyPr>
          <a:p>
            <a:pPr>
              <a:spcBef>
                <a:spcPct val="50000"/>
              </a:spcBef>
            </a:pPr>
            <a:r>
              <a:rPr lang="zh-CN" altLang="en-US" sz="3200" b="1" dirty="0">
                <a:latin typeface="宋体" panose="02010600030101010101" pitchFamily="2" charset="-122"/>
              </a:rPr>
              <a:t>故乡</a:t>
            </a:r>
            <a:r>
              <a:rPr lang="zh-CN" altLang="en-US" sz="3200" b="1" dirty="0">
                <a:solidFill>
                  <a:srgbClr val="0000FF"/>
                </a:solidFill>
                <a:latin typeface="宋体" panose="02010600030101010101" pitchFamily="2" charset="-122"/>
              </a:rPr>
              <a:t>变</a:t>
            </a:r>
            <a:r>
              <a:rPr lang="zh-CN" altLang="en-US" sz="3200" b="1" dirty="0">
                <a:latin typeface="宋体" panose="02010600030101010101" pitchFamily="2" charset="-122"/>
              </a:rPr>
              <a:t>了</a:t>
            </a:r>
            <a:endParaRPr lang="zh-CN" altLang="en-US" sz="3200" b="1" dirty="0">
              <a:latin typeface="宋体" panose="02010600030101010101" pitchFamily="2" charset="-122"/>
            </a:endParaRPr>
          </a:p>
        </p:txBody>
      </p:sp>
      <p:sp>
        <p:nvSpPr>
          <p:cNvPr id="98310" name="文本框 98309"/>
          <p:cNvSpPr txBox="1"/>
          <p:nvPr/>
        </p:nvSpPr>
        <p:spPr>
          <a:xfrm>
            <a:off x="1196975" y="5175250"/>
            <a:ext cx="2311400" cy="584200"/>
          </a:xfrm>
          <a:prstGeom prst="rect">
            <a:avLst/>
          </a:prstGeom>
          <a:noFill/>
          <a:ln w="9525">
            <a:noFill/>
          </a:ln>
        </p:spPr>
        <p:txBody>
          <a:bodyPr>
            <a:spAutoFit/>
          </a:bodyPr>
          <a:p>
            <a:pPr>
              <a:spcBef>
                <a:spcPct val="50000"/>
              </a:spcBef>
            </a:pPr>
            <a:r>
              <a:rPr lang="zh-CN" altLang="en-US" sz="3200" b="1" dirty="0">
                <a:latin typeface="宋体" panose="02010600030101010101" pitchFamily="2" charset="-122"/>
              </a:rPr>
              <a:t>杨二嫂</a:t>
            </a:r>
            <a:r>
              <a:rPr lang="zh-CN" altLang="en-US" sz="3200" b="1" dirty="0">
                <a:solidFill>
                  <a:srgbClr val="0000FF"/>
                </a:solidFill>
                <a:latin typeface="宋体" panose="02010600030101010101" pitchFamily="2" charset="-122"/>
              </a:rPr>
              <a:t>变</a:t>
            </a:r>
            <a:r>
              <a:rPr lang="zh-CN" altLang="en-US" sz="3200" b="1" dirty="0">
                <a:latin typeface="宋体" panose="02010600030101010101" pitchFamily="2" charset="-122"/>
              </a:rPr>
              <a:t>了</a:t>
            </a:r>
            <a:endParaRPr lang="zh-CN" altLang="en-US" sz="3200" b="1" dirty="0">
              <a:latin typeface="宋体" panose="02010600030101010101" pitchFamily="2" charset="-122"/>
            </a:endParaRPr>
          </a:p>
        </p:txBody>
      </p:sp>
      <p:sp>
        <p:nvSpPr>
          <p:cNvPr id="98311" name="文本框 98310"/>
          <p:cNvSpPr txBox="1"/>
          <p:nvPr/>
        </p:nvSpPr>
        <p:spPr>
          <a:xfrm>
            <a:off x="5580063" y="2871788"/>
            <a:ext cx="1970087" cy="584200"/>
          </a:xfrm>
          <a:prstGeom prst="rect">
            <a:avLst/>
          </a:prstGeom>
          <a:noFill/>
          <a:ln w="9525">
            <a:noFill/>
          </a:ln>
        </p:spPr>
        <p:txBody>
          <a:bodyPr>
            <a:spAutoFit/>
          </a:bodyPr>
          <a:p>
            <a:pPr>
              <a:spcBef>
                <a:spcPct val="50000"/>
              </a:spcBef>
            </a:pPr>
            <a:r>
              <a:rPr lang="zh-CN" altLang="en-US" sz="3200" b="1" dirty="0">
                <a:latin typeface="宋体" panose="02010600030101010101" pitchFamily="2" charset="-122"/>
              </a:rPr>
              <a:t>闰土</a:t>
            </a:r>
            <a:r>
              <a:rPr lang="zh-CN" altLang="en-US" sz="3200" b="1" dirty="0">
                <a:solidFill>
                  <a:srgbClr val="0000FF"/>
                </a:solidFill>
                <a:latin typeface="宋体" panose="02010600030101010101" pitchFamily="2" charset="-122"/>
              </a:rPr>
              <a:t>变</a:t>
            </a:r>
            <a:r>
              <a:rPr lang="zh-CN" altLang="en-US" sz="3200" b="1" dirty="0">
                <a:latin typeface="宋体" panose="02010600030101010101" pitchFamily="2" charset="-122"/>
              </a:rPr>
              <a:t>了</a:t>
            </a:r>
            <a:endParaRPr lang="zh-CN" altLang="en-US" sz="3200" b="1" dirty="0">
              <a:latin typeface="宋体" panose="02010600030101010101" pitchFamily="2" charset="-122"/>
            </a:endParaRPr>
          </a:p>
        </p:txBody>
      </p:sp>
      <p:sp>
        <p:nvSpPr>
          <p:cNvPr id="98312" name="文本框 98311"/>
          <p:cNvSpPr txBox="1"/>
          <p:nvPr/>
        </p:nvSpPr>
        <p:spPr>
          <a:xfrm>
            <a:off x="5264150" y="5175250"/>
            <a:ext cx="2384425" cy="584200"/>
          </a:xfrm>
          <a:prstGeom prst="rect">
            <a:avLst/>
          </a:prstGeom>
          <a:noFill/>
          <a:ln w="9525">
            <a:noFill/>
          </a:ln>
        </p:spPr>
        <p:txBody>
          <a:bodyPr>
            <a:spAutoFit/>
          </a:bodyPr>
          <a:p>
            <a:pPr>
              <a:spcBef>
                <a:spcPct val="50000"/>
              </a:spcBef>
            </a:pPr>
            <a:r>
              <a:rPr lang="zh-CN" altLang="en-US" sz="3200" b="1" dirty="0">
                <a:latin typeface="宋体" panose="02010600030101010101" pitchFamily="2" charset="-122"/>
              </a:rPr>
              <a:t>“我”</a:t>
            </a:r>
            <a:r>
              <a:rPr lang="zh-CN" altLang="en-US" sz="3200" b="1" dirty="0">
                <a:solidFill>
                  <a:srgbClr val="0000FF"/>
                </a:solidFill>
                <a:latin typeface="宋体" panose="02010600030101010101" pitchFamily="2" charset="-122"/>
              </a:rPr>
              <a:t>变</a:t>
            </a:r>
            <a:r>
              <a:rPr lang="zh-CN" altLang="en-US" sz="3200" b="1" dirty="0">
                <a:latin typeface="宋体" panose="02010600030101010101" pitchFamily="2" charset="-122"/>
              </a:rPr>
              <a:t>了</a:t>
            </a:r>
            <a:endParaRPr lang="zh-CN" altLang="en-US" sz="3200" b="1" dirty="0">
              <a:latin typeface="宋体" panose="02010600030101010101" pitchFamily="2" charset="-122"/>
            </a:endParaRPr>
          </a:p>
        </p:txBody>
      </p:sp>
      <p:grpSp>
        <p:nvGrpSpPr>
          <p:cNvPr id="14343" name="组合 98315"/>
          <p:cNvGrpSpPr/>
          <p:nvPr/>
        </p:nvGrpSpPr>
        <p:grpSpPr>
          <a:xfrm>
            <a:off x="38100" y="409575"/>
            <a:ext cx="2319338" cy="700088"/>
            <a:chOff x="138" y="461"/>
            <a:chExt cx="1461" cy="441"/>
          </a:xfrm>
        </p:grpSpPr>
        <p:pic>
          <p:nvPicPr>
            <p:cNvPr id="14345" name="图片 98316" descr="未标题-1"/>
            <p:cNvPicPr>
              <a:picLocks noChangeAspect="1"/>
            </p:cNvPicPr>
            <p:nvPr/>
          </p:nvPicPr>
          <p:blipFill>
            <a:blip r:embed="rId2"/>
            <a:stretch>
              <a:fillRect/>
            </a:stretch>
          </p:blipFill>
          <p:spPr>
            <a:xfrm>
              <a:off x="138" y="461"/>
              <a:ext cx="1461" cy="441"/>
            </a:xfrm>
            <a:prstGeom prst="rect">
              <a:avLst/>
            </a:prstGeom>
            <a:noFill/>
            <a:ln w="9525">
              <a:noFill/>
            </a:ln>
          </p:spPr>
        </p:pic>
        <p:sp>
          <p:nvSpPr>
            <p:cNvPr id="14346" name="文本框 2"/>
            <p:cNvSpPr txBox="1"/>
            <p:nvPr/>
          </p:nvSpPr>
          <p:spPr>
            <a:xfrm>
              <a:off x="476" y="509"/>
              <a:ext cx="1080" cy="326"/>
            </a:xfrm>
            <a:prstGeom prst="rect">
              <a:avLst/>
            </a:prstGeom>
            <a:noFill/>
            <a:ln w="9525">
              <a:noFill/>
            </a:ln>
          </p:spPr>
          <p:txBody>
            <a:bodyPr>
              <a:spAutoFit/>
            </a:bodyPr>
            <a:p>
              <a:pPr algn="ctr"/>
              <a:r>
                <a:rPr lang="zh-CN" altLang="en-US" sz="2800" b="1" dirty="0">
                  <a:solidFill>
                    <a:srgbClr val="0099CC"/>
                  </a:solidFill>
                  <a:latin typeface="黑体" panose="02010609060101010101" pitchFamily="49" charset="-122"/>
                  <a:ea typeface="黑体" panose="02010609060101010101" pitchFamily="49" charset="-122"/>
                </a:rPr>
                <a:t>人物分析</a:t>
              </a:r>
              <a:endParaRPr lang="zh-CN" altLang="en-US" sz="2800" b="1" dirty="0">
                <a:solidFill>
                  <a:srgbClr val="0099CC"/>
                </a:solidFill>
                <a:latin typeface="黑体" panose="02010609060101010101" pitchFamily="49" charset="-122"/>
                <a:ea typeface="黑体" panose="02010609060101010101" pitchFamily="49" charset="-122"/>
              </a:endParaRPr>
            </a:p>
          </p:txBody>
        </p:sp>
      </p:grpSp>
      <p:sp>
        <p:nvSpPr>
          <p:cNvPr id="184" name=" 184"/>
          <p:cNvSpPr/>
          <p:nvPr/>
        </p:nvSpPr>
        <p:spPr>
          <a:xfrm>
            <a:off x="3401060" y="3382644"/>
            <a:ext cx="1948815" cy="169672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6600" b="1"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rPr>
              <a:t>变</a:t>
            </a:r>
            <a:endParaRPr kumimoji="0" lang="zh-CN" altLang="en-US" sz="6600" b="1"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6385"/>
                                        </p:tgtEl>
                                        <p:attrNameLst>
                                          <p:attrName>style.visibility</p:attrName>
                                        </p:attrNameLst>
                                      </p:cBhvr>
                                      <p:to>
                                        <p:strVal val="visible"/>
                                      </p:to>
                                    </p:set>
                                    <p:animEffect transition="in" filter="checkerboard(across)">
                                      <p:cBhvr>
                                        <p:cTn id="7" dur="500"/>
                                        <p:tgtEl>
                                          <p:spTgt spid="16385"/>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grpId="0" nodeType="clickEffect">
                                  <p:stCondLst>
                                    <p:cond delay="0"/>
                                  </p:stCondLst>
                                  <p:childTnLst>
                                    <p:set>
                                      <p:cBhvr>
                                        <p:cTn id="11" dur="1" fill="hold">
                                          <p:stCondLst>
                                            <p:cond delay="0"/>
                                          </p:stCondLst>
                                        </p:cTn>
                                        <p:tgtEl>
                                          <p:spTgt spid="98309"/>
                                        </p:tgtEl>
                                        <p:attrNameLst>
                                          <p:attrName>style.visibility</p:attrName>
                                        </p:attrNameLst>
                                      </p:cBhvr>
                                      <p:to>
                                        <p:strVal val="visible"/>
                                      </p:to>
                                    </p:set>
                                    <p:anim calcmode="lin" valueType="num">
                                      <p:cBhvr>
                                        <p:cTn id="12" dur="500" fill="hold"/>
                                        <p:tgtEl>
                                          <p:spTgt spid="98309"/>
                                        </p:tgtEl>
                                        <p:attrNameLst>
                                          <p:attrName>ppt_w</p:attrName>
                                        </p:attrNameLst>
                                      </p:cBhvr>
                                      <p:tavLst>
                                        <p:tav tm="0">
                                          <p:val>
                                            <p:fltVal val="0.000000"/>
                                          </p:val>
                                        </p:tav>
                                        <p:tav tm="100000">
                                          <p:val>
                                            <p:strVal val="#ppt_w"/>
                                          </p:val>
                                        </p:tav>
                                      </p:tavLst>
                                    </p:anim>
                                    <p:anim calcmode="lin" valueType="num">
                                      <p:cBhvr>
                                        <p:cTn id="13" dur="500" fill="hold"/>
                                        <p:tgtEl>
                                          <p:spTgt spid="98309"/>
                                        </p:tgtEl>
                                        <p:attrNameLst>
                                          <p:attrName>ppt_h</p:attrName>
                                        </p:attrNameLst>
                                      </p:cBhvr>
                                      <p:tavLst>
                                        <p:tav tm="0">
                                          <p:val>
                                            <p:fltVal val="0.000000"/>
                                          </p:val>
                                        </p:tav>
                                        <p:tav tm="100000">
                                          <p:val>
                                            <p:strVal val="#ppt_h"/>
                                          </p:val>
                                        </p:tav>
                                      </p:tavLst>
                                    </p:anim>
                                  </p:childTnLst>
                                </p:cTn>
                              </p:par>
                            </p:childTnLst>
                          </p:cTn>
                        </p:par>
                        <p:par>
                          <p:cTn id="14" fill="hold">
                            <p:stCondLst>
                              <p:cond delay="500"/>
                            </p:stCondLst>
                            <p:childTnLst>
                              <p:par>
                                <p:cTn id="15" presetID="23" presetClass="entr" presetSubtype="16" fill="hold" grpId="0" nodeType="afterEffect">
                                  <p:stCondLst>
                                    <p:cond delay="0"/>
                                  </p:stCondLst>
                                  <p:childTnLst>
                                    <p:set>
                                      <p:cBhvr>
                                        <p:cTn id="16" dur="1" fill="hold">
                                          <p:stCondLst>
                                            <p:cond delay="0"/>
                                          </p:stCondLst>
                                        </p:cTn>
                                        <p:tgtEl>
                                          <p:spTgt spid="98311"/>
                                        </p:tgtEl>
                                        <p:attrNameLst>
                                          <p:attrName>style.visibility</p:attrName>
                                        </p:attrNameLst>
                                      </p:cBhvr>
                                      <p:to>
                                        <p:strVal val="visible"/>
                                      </p:to>
                                    </p:set>
                                    <p:anim calcmode="lin" valueType="num">
                                      <p:cBhvr>
                                        <p:cTn id="17" dur="500" fill="hold"/>
                                        <p:tgtEl>
                                          <p:spTgt spid="98311"/>
                                        </p:tgtEl>
                                        <p:attrNameLst>
                                          <p:attrName>ppt_w</p:attrName>
                                        </p:attrNameLst>
                                      </p:cBhvr>
                                      <p:tavLst>
                                        <p:tav tm="0">
                                          <p:val>
                                            <p:fltVal val="0.000000"/>
                                          </p:val>
                                        </p:tav>
                                        <p:tav tm="100000">
                                          <p:val>
                                            <p:strVal val="#ppt_w"/>
                                          </p:val>
                                        </p:tav>
                                      </p:tavLst>
                                    </p:anim>
                                    <p:anim calcmode="lin" valueType="num">
                                      <p:cBhvr>
                                        <p:cTn id="18" dur="500" fill="hold"/>
                                        <p:tgtEl>
                                          <p:spTgt spid="98311"/>
                                        </p:tgtEl>
                                        <p:attrNameLst>
                                          <p:attrName>ppt_h</p:attrName>
                                        </p:attrNameLst>
                                      </p:cBhvr>
                                      <p:tavLst>
                                        <p:tav tm="0">
                                          <p:val>
                                            <p:fltVal val="0.000000"/>
                                          </p:val>
                                        </p:tav>
                                        <p:tav tm="100000">
                                          <p:val>
                                            <p:strVal val="#ppt_h"/>
                                          </p:val>
                                        </p:tav>
                                      </p:tavLst>
                                    </p:anim>
                                  </p:childTnLst>
                                </p:cTn>
                              </p:par>
                            </p:childTnLst>
                          </p:cTn>
                        </p:par>
                        <p:par>
                          <p:cTn id="19" fill="hold">
                            <p:stCondLst>
                              <p:cond delay="1000"/>
                            </p:stCondLst>
                            <p:childTnLst>
                              <p:par>
                                <p:cTn id="20" presetID="23" presetClass="entr" presetSubtype="16" fill="hold" grpId="0" nodeType="afterEffect">
                                  <p:stCondLst>
                                    <p:cond delay="0"/>
                                  </p:stCondLst>
                                  <p:childTnLst>
                                    <p:set>
                                      <p:cBhvr>
                                        <p:cTn id="21" dur="1" fill="hold">
                                          <p:stCondLst>
                                            <p:cond delay="0"/>
                                          </p:stCondLst>
                                        </p:cTn>
                                        <p:tgtEl>
                                          <p:spTgt spid="98310"/>
                                        </p:tgtEl>
                                        <p:attrNameLst>
                                          <p:attrName>style.visibility</p:attrName>
                                        </p:attrNameLst>
                                      </p:cBhvr>
                                      <p:to>
                                        <p:strVal val="visible"/>
                                      </p:to>
                                    </p:set>
                                    <p:anim calcmode="lin" valueType="num">
                                      <p:cBhvr>
                                        <p:cTn id="22" dur="500" fill="hold"/>
                                        <p:tgtEl>
                                          <p:spTgt spid="98310"/>
                                        </p:tgtEl>
                                        <p:attrNameLst>
                                          <p:attrName>ppt_w</p:attrName>
                                        </p:attrNameLst>
                                      </p:cBhvr>
                                      <p:tavLst>
                                        <p:tav tm="0">
                                          <p:val>
                                            <p:fltVal val="0.000000"/>
                                          </p:val>
                                        </p:tav>
                                        <p:tav tm="100000">
                                          <p:val>
                                            <p:strVal val="#ppt_w"/>
                                          </p:val>
                                        </p:tav>
                                      </p:tavLst>
                                    </p:anim>
                                    <p:anim calcmode="lin" valueType="num">
                                      <p:cBhvr>
                                        <p:cTn id="23" dur="500" fill="hold"/>
                                        <p:tgtEl>
                                          <p:spTgt spid="98310"/>
                                        </p:tgtEl>
                                        <p:attrNameLst>
                                          <p:attrName>ppt_h</p:attrName>
                                        </p:attrNameLst>
                                      </p:cBhvr>
                                      <p:tavLst>
                                        <p:tav tm="0">
                                          <p:val>
                                            <p:fltVal val="0.000000"/>
                                          </p:val>
                                        </p:tav>
                                        <p:tav tm="100000">
                                          <p:val>
                                            <p:strVal val="#ppt_h"/>
                                          </p:val>
                                        </p:tav>
                                      </p:tavLst>
                                    </p:anim>
                                  </p:childTnLst>
                                </p:cTn>
                              </p:par>
                            </p:childTnLst>
                          </p:cTn>
                        </p:par>
                        <p:par>
                          <p:cTn id="24" fill="hold">
                            <p:stCondLst>
                              <p:cond delay="1500"/>
                            </p:stCondLst>
                            <p:childTnLst>
                              <p:par>
                                <p:cTn id="25" presetID="23" presetClass="entr" presetSubtype="16" fill="hold" grpId="0" nodeType="afterEffect">
                                  <p:stCondLst>
                                    <p:cond delay="0"/>
                                  </p:stCondLst>
                                  <p:childTnLst>
                                    <p:set>
                                      <p:cBhvr>
                                        <p:cTn id="26" dur="1" fill="hold">
                                          <p:stCondLst>
                                            <p:cond delay="0"/>
                                          </p:stCondLst>
                                        </p:cTn>
                                        <p:tgtEl>
                                          <p:spTgt spid="98312"/>
                                        </p:tgtEl>
                                        <p:attrNameLst>
                                          <p:attrName>style.visibility</p:attrName>
                                        </p:attrNameLst>
                                      </p:cBhvr>
                                      <p:to>
                                        <p:strVal val="visible"/>
                                      </p:to>
                                    </p:set>
                                    <p:anim calcmode="lin" valueType="num">
                                      <p:cBhvr>
                                        <p:cTn id="27" dur="500" fill="hold"/>
                                        <p:tgtEl>
                                          <p:spTgt spid="98312"/>
                                        </p:tgtEl>
                                        <p:attrNameLst>
                                          <p:attrName>ppt_w</p:attrName>
                                        </p:attrNameLst>
                                      </p:cBhvr>
                                      <p:tavLst>
                                        <p:tav tm="0">
                                          <p:val>
                                            <p:fltVal val="0.000000"/>
                                          </p:val>
                                        </p:tav>
                                        <p:tav tm="100000">
                                          <p:val>
                                            <p:strVal val="#ppt_w"/>
                                          </p:val>
                                        </p:tav>
                                      </p:tavLst>
                                    </p:anim>
                                    <p:anim calcmode="lin" valueType="num">
                                      <p:cBhvr>
                                        <p:cTn id="28" dur="500" fill="hold"/>
                                        <p:tgtEl>
                                          <p:spTgt spid="98312"/>
                                        </p:tgtEl>
                                        <p:attrNameLst>
                                          <p:attrName>ppt_h</p:attrName>
                                        </p:attrNameLst>
                                      </p:cBhvr>
                                      <p:tavLst>
                                        <p:tav tm="0">
                                          <p:val>
                                            <p:fltVal val="0.000000"/>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84"/>
                                        </p:tgtEl>
                                        <p:attrNameLst>
                                          <p:attrName>style.visibility</p:attrName>
                                        </p:attrNameLst>
                                      </p:cBhvr>
                                      <p:to>
                                        <p:strVal val="visible"/>
                                      </p:to>
                                    </p:set>
                                    <p:animEffect transition="in" filter="fade">
                                      <p:cBhvr>
                                        <p:cTn id="33" dur="500"/>
                                        <p:tgtEl>
                                          <p:spTgt spid="1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5" grpId="0"/>
      <p:bldP spid="98309" grpId="0"/>
      <p:bldP spid="98310" grpId="0"/>
      <p:bldP spid="98311" grpId="0"/>
      <p:bldP spid="98312"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15362" name="矩形 99330"/>
          <p:cNvSpPr/>
          <p:nvPr/>
        </p:nvSpPr>
        <p:spPr>
          <a:xfrm>
            <a:off x="403225" y="946150"/>
            <a:ext cx="7889875" cy="584200"/>
          </a:xfrm>
          <a:prstGeom prst="rect">
            <a:avLst/>
          </a:prstGeom>
          <a:noFill/>
          <a:ln w="9525">
            <a:noFill/>
          </a:ln>
        </p:spPr>
        <p:txBody>
          <a:bodyPr anchor="ctr" anchorCtr="0">
            <a:spAutoFit/>
          </a:bodyPr>
          <a:p>
            <a:r>
              <a:rPr lang="zh-CN" altLang="en-US" sz="3200" b="1" dirty="0">
                <a:solidFill>
                  <a:srgbClr val="FF0000"/>
                </a:solidFill>
                <a:latin typeface="黑体" panose="02010609060101010101" pitchFamily="49" charset="-122"/>
                <a:ea typeface="黑体" panose="02010609060101010101" pitchFamily="49" charset="-122"/>
              </a:rPr>
              <a:t>记忆中的故乡是什么样的？现在的故乡呢？</a:t>
            </a:r>
            <a:endParaRPr lang="zh-CN" altLang="en-US" sz="3200" b="1" dirty="0">
              <a:solidFill>
                <a:srgbClr val="FF0000"/>
              </a:solidFill>
              <a:latin typeface="黑体" panose="02010609060101010101" pitchFamily="49" charset="-122"/>
              <a:ea typeface="黑体" panose="02010609060101010101" pitchFamily="49" charset="-122"/>
            </a:endParaRPr>
          </a:p>
        </p:txBody>
      </p:sp>
      <p:pic>
        <p:nvPicPr>
          <p:cNvPr id="99332" name="图片 99331" descr="hxx7"/>
          <p:cNvPicPr>
            <a:picLocks noChangeAspect="1"/>
          </p:cNvPicPr>
          <p:nvPr/>
        </p:nvPicPr>
        <p:blipFill>
          <a:blip r:embed="rId2"/>
          <a:stretch>
            <a:fillRect/>
          </a:stretch>
        </p:blipFill>
        <p:spPr>
          <a:xfrm>
            <a:off x="1620838" y="2020888"/>
            <a:ext cx="2619375" cy="3078162"/>
          </a:xfrm>
          <a:prstGeom prst="rect">
            <a:avLst/>
          </a:prstGeom>
          <a:noFill/>
          <a:ln w="9525">
            <a:noFill/>
          </a:ln>
        </p:spPr>
      </p:pic>
      <p:pic>
        <p:nvPicPr>
          <p:cNvPr id="99333" name="图片 99332" descr="hxx3"/>
          <p:cNvPicPr>
            <a:picLocks noChangeAspect="1"/>
          </p:cNvPicPr>
          <p:nvPr/>
        </p:nvPicPr>
        <p:blipFill>
          <a:blip r:embed="rId3">
            <a:lum bright="23999" contrast="-36000"/>
          </a:blip>
          <a:stretch>
            <a:fillRect/>
          </a:stretch>
        </p:blipFill>
        <p:spPr>
          <a:xfrm>
            <a:off x="5365750" y="2020888"/>
            <a:ext cx="2643188" cy="3095625"/>
          </a:xfrm>
          <a:prstGeom prst="rect">
            <a:avLst/>
          </a:prstGeom>
          <a:noFill/>
          <a:ln w="9525">
            <a:noFill/>
          </a:ln>
        </p:spPr>
      </p:pic>
      <p:sp>
        <p:nvSpPr>
          <p:cNvPr id="99334" name="右箭头 99333"/>
          <p:cNvSpPr/>
          <p:nvPr/>
        </p:nvSpPr>
        <p:spPr>
          <a:xfrm>
            <a:off x="4406900" y="3460750"/>
            <a:ext cx="790575" cy="217488"/>
          </a:xfrm>
          <a:prstGeom prst="rightArrow">
            <a:avLst>
              <a:gd name="adj1" fmla="val 50000"/>
              <a:gd name="adj2" fmla="val 90808"/>
            </a:avLst>
          </a:prstGeom>
          <a:solidFill>
            <a:schemeClr val="accent1"/>
          </a:solidFill>
          <a:ln w="9525" cap="flat" cmpd="sng">
            <a:solidFill>
              <a:schemeClr val="tx1"/>
            </a:solidFill>
            <a:prstDash val="solid"/>
            <a:miter/>
            <a:headEnd type="none" w="med" len="med"/>
            <a:tailEnd type="none" w="med" len="med"/>
          </a:ln>
        </p:spPr>
        <p:txBody>
          <a:bodyPr/>
          <a:p>
            <a:endParaRPr lang="zh-CN" altLang="en-US" dirty="0">
              <a:latin typeface="Arial" panose="020B0604020202020204" pitchFamily="34" charset="0"/>
            </a:endParaRPr>
          </a:p>
        </p:txBody>
      </p:sp>
      <p:sp>
        <p:nvSpPr>
          <p:cNvPr id="99335" name="矩形 99334"/>
          <p:cNvSpPr/>
          <p:nvPr/>
        </p:nvSpPr>
        <p:spPr>
          <a:xfrm>
            <a:off x="1693863" y="5260975"/>
            <a:ext cx="2224087" cy="584200"/>
          </a:xfrm>
          <a:prstGeom prst="rect">
            <a:avLst/>
          </a:prstGeom>
          <a:noFill/>
          <a:ln w="9525">
            <a:noFill/>
          </a:ln>
        </p:spPr>
        <p:txBody>
          <a:bodyPr wrap="none">
            <a:spAutoFit/>
          </a:bodyPr>
          <a:p>
            <a:r>
              <a:rPr lang="zh-CN" altLang="en-US" sz="3200" b="1" dirty="0">
                <a:solidFill>
                  <a:srgbClr val="0000FF"/>
                </a:solidFill>
                <a:latin typeface="宋体" panose="02010600030101010101" pitchFamily="2" charset="-122"/>
              </a:rPr>
              <a:t>神异的图画</a:t>
            </a:r>
            <a:endParaRPr lang="zh-CN" altLang="en-US" sz="3200" b="1" dirty="0">
              <a:solidFill>
                <a:srgbClr val="0000FF"/>
              </a:solidFill>
              <a:latin typeface="宋体" panose="02010600030101010101" pitchFamily="2" charset="-122"/>
            </a:endParaRPr>
          </a:p>
        </p:txBody>
      </p:sp>
      <p:sp>
        <p:nvSpPr>
          <p:cNvPr id="99336" name="文本框 99335"/>
          <p:cNvSpPr txBox="1"/>
          <p:nvPr/>
        </p:nvSpPr>
        <p:spPr>
          <a:xfrm>
            <a:off x="5654675" y="5189538"/>
            <a:ext cx="2286000" cy="577850"/>
          </a:xfrm>
          <a:prstGeom prst="rect">
            <a:avLst/>
          </a:prstGeom>
          <a:noFill/>
          <a:ln w="9525">
            <a:noFill/>
          </a:ln>
        </p:spPr>
        <p:txBody>
          <a:bodyPr>
            <a:spAutoFit/>
          </a:bodyPr>
          <a:p>
            <a:r>
              <a:rPr lang="zh-CN" altLang="en-US" sz="3200" b="1" dirty="0">
                <a:latin typeface="宋体" panose="02010600030101010101" pitchFamily="2" charset="-122"/>
              </a:rPr>
              <a:t>萧索的荒村</a:t>
            </a:r>
            <a:endParaRPr lang="zh-CN" altLang="en-US" sz="3200" b="1" dirty="0">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99332"/>
                                        </p:tgtEl>
                                        <p:attrNameLst>
                                          <p:attrName>style.visibility</p:attrName>
                                        </p:attrNameLst>
                                      </p:cBhvr>
                                      <p:to>
                                        <p:strVal val="visible"/>
                                      </p:to>
                                    </p:set>
                                    <p:animEffect transition="in" filter="box(out)">
                                      <p:cBhvr>
                                        <p:cTn id="7" dur="500"/>
                                        <p:tgtEl>
                                          <p:spTgt spid="99332"/>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99335"/>
                                        </p:tgtEl>
                                        <p:attrNameLst>
                                          <p:attrName>style.visibility</p:attrName>
                                        </p:attrNameLst>
                                      </p:cBhvr>
                                      <p:to>
                                        <p:strVal val="visible"/>
                                      </p:to>
                                    </p:set>
                                    <p:animEffect transition="in" filter="dissolve">
                                      <p:cBhvr>
                                        <p:cTn id="11" dur="500"/>
                                        <p:tgtEl>
                                          <p:spTgt spid="99335"/>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99334"/>
                                        </p:tgtEl>
                                        <p:attrNameLst>
                                          <p:attrName>style.visibility</p:attrName>
                                        </p:attrNameLst>
                                      </p:cBhvr>
                                      <p:to>
                                        <p:strVal val="visible"/>
                                      </p:to>
                                    </p:set>
                                    <p:animEffect transition="in" filter="wipe(left)">
                                      <p:cBhvr>
                                        <p:cTn id="16" dur="500"/>
                                        <p:tgtEl>
                                          <p:spTgt spid="99334"/>
                                        </p:tgtEl>
                                      </p:cBhvr>
                                    </p:animEffect>
                                  </p:childTnLst>
                                </p:cTn>
                              </p:par>
                            </p:childTnLst>
                          </p:cTn>
                        </p:par>
                      </p:childTnLst>
                    </p:cTn>
                  </p:par>
                  <p:par>
                    <p:cTn id="17" fill="hold">
                      <p:stCondLst>
                        <p:cond delay="indefinite"/>
                      </p:stCondLst>
                      <p:childTnLst>
                        <p:par>
                          <p:cTn id="18" fill="hold">
                            <p:stCondLst>
                              <p:cond delay="0"/>
                            </p:stCondLst>
                            <p:childTnLst>
                              <p:par>
                                <p:cTn id="19" presetID="4" presetClass="entr" presetSubtype="32" fill="hold" nodeType="clickEffect">
                                  <p:stCondLst>
                                    <p:cond delay="0"/>
                                  </p:stCondLst>
                                  <p:childTnLst>
                                    <p:set>
                                      <p:cBhvr>
                                        <p:cTn id="20" dur="1" fill="hold">
                                          <p:stCondLst>
                                            <p:cond delay="0"/>
                                          </p:stCondLst>
                                        </p:cTn>
                                        <p:tgtEl>
                                          <p:spTgt spid="99333"/>
                                        </p:tgtEl>
                                        <p:attrNameLst>
                                          <p:attrName>style.visibility</p:attrName>
                                        </p:attrNameLst>
                                      </p:cBhvr>
                                      <p:to>
                                        <p:strVal val="visible"/>
                                      </p:to>
                                    </p:set>
                                    <p:animEffect transition="in" filter="box(out)">
                                      <p:cBhvr>
                                        <p:cTn id="21" dur="500"/>
                                        <p:tgtEl>
                                          <p:spTgt spid="99333"/>
                                        </p:tgtEl>
                                      </p:cBhvr>
                                    </p:animEffect>
                                  </p:childTnLst>
                                </p:cTn>
                              </p:par>
                            </p:childTnLst>
                          </p:cTn>
                        </p:par>
                        <p:par>
                          <p:cTn id="22" fill="hold">
                            <p:stCondLst>
                              <p:cond delay="500"/>
                            </p:stCondLst>
                            <p:childTnLst>
                              <p:par>
                                <p:cTn id="23" presetID="9" presetClass="entr" presetSubtype="0" fill="hold" grpId="0" nodeType="afterEffect">
                                  <p:stCondLst>
                                    <p:cond delay="0"/>
                                  </p:stCondLst>
                                  <p:childTnLst>
                                    <p:set>
                                      <p:cBhvr>
                                        <p:cTn id="24" dur="1" fill="hold">
                                          <p:stCondLst>
                                            <p:cond delay="0"/>
                                          </p:stCondLst>
                                        </p:cTn>
                                        <p:tgtEl>
                                          <p:spTgt spid="99336"/>
                                        </p:tgtEl>
                                        <p:attrNameLst>
                                          <p:attrName>style.visibility</p:attrName>
                                        </p:attrNameLst>
                                      </p:cBhvr>
                                      <p:to>
                                        <p:strVal val="visible"/>
                                      </p:to>
                                    </p:set>
                                    <p:animEffect transition="in" filter="dissolve">
                                      <p:cBhvr>
                                        <p:cTn id="25" dur="500"/>
                                        <p:tgtEl>
                                          <p:spTgt spid="993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5" grpId="0"/>
      <p:bldP spid="99336"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graphicFrame>
        <p:nvGraphicFramePr>
          <p:cNvPr id="100355" name="表格 100354"/>
          <p:cNvGraphicFramePr/>
          <p:nvPr/>
        </p:nvGraphicFramePr>
        <p:xfrm>
          <a:off x="395288" y="1125538"/>
          <a:ext cx="8289925" cy="4586288"/>
        </p:xfrm>
        <a:graphic>
          <a:graphicData uri="http://schemas.openxmlformats.org/drawingml/2006/table">
            <a:tbl>
              <a:tblPr/>
              <a:tblGrid>
                <a:gridCol w="1866900"/>
                <a:gridCol w="3340100"/>
                <a:gridCol w="3082925"/>
              </a:tblGrid>
              <a:tr h="936625">
                <a:tc>
                  <a:txBody>
                    <a:bodyPr/>
                    <a:lstStyle>
                      <a:lvl1pPr marL="457200" lvl="0" indent="-456565" algn="l" defTabSz="1219200" eaLnBrk="1" fontAlgn="base" latinLnBrk="0" hangingPunct="1">
                        <a:lnSpc>
                          <a:spcPct val="100000"/>
                        </a:lnSpc>
                        <a:spcBef>
                          <a:spcPts val="130"/>
                        </a:spcBef>
                        <a:spcAft>
                          <a:spcPct val="0"/>
                        </a:spcAft>
                        <a:buChar char="•"/>
                        <a:defRPr sz="2800" b="0" i="0" u="none" kern="1200" baseline="0">
                          <a:solidFill>
                            <a:schemeClr val="tx1"/>
                          </a:solidFill>
                          <a:latin typeface="+mn-lt"/>
                          <a:ea typeface="+mn-ea"/>
                          <a:cs typeface="+mn-cs"/>
                        </a:defRPr>
                      </a:lvl1pPr>
                      <a:lvl2pPr marL="990600" lvl="1" indent="-380365" algn="l" defTabSz="1219200" eaLnBrk="1" fontAlgn="base" latinLnBrk="0" hangingPunct="1">
                        <a:lnSpc>
                          <a:spcPct val="100000"/>
                        </a:lnSpc>
                        <a:spcBef>
                          <a:spcPts val="130"/>
                        </a:spcBef>
                        <a:spcAft>
                          <a:spcPct val="0"/>
                        </a:spcAft>
                        <a:buChar char="–"/>
                        <a:defRPr sz="2400" b="0" i="0" u="none" kern="1200" baseline="0">
                          <a:solidFill>
                            <a:schemeClr val="tx1"/>
                          </a:solidFill>
                          <a:latin typeface="+mn-lt"/>
                          <a:ea typeface="+mn-ea"/>
                          <a:cs typeface="+mn-cs"/>
                        </a:defRPr>
                      </a:lvl2pPr>
                      <a:lvl3pPr marL="1524000" lvl="2" indent="-304165" algn="l" defTabSz="1219200" eaLnBrk="1" fontAlgn="base" latinLnBrk="0" hangingPunct="1">
                        <a:lnSpc>
                          <a:spcPct val="100000"/>
                        </a:lnSpc>
                        <a:spcBef>
                          <a:spcPts val="130"/>
                        </a:spcBef>
                        <a:spcAft>
                          <a:spcPct val="0"/>
                        </a:spcAft>
                        <a:buChar char="•"/>
                        <a:defRPr sz="2000" b="0" i="0" u="none" kern="1200" baseline="0">
                          <a:solidFill>
                            <a:schemeClr val="tx1"/>
                          </a:solidFill>
                          <a:latin typeface="+mn-lt"/>
                          <a:ea typeface="+mn-ea"/>
                          <a:cs typeface="+mn-cs"/>
                        </a:defRPr>
                      </a:lvl3pPr>
                      <a:lvl4pPr marL="2133600" lvl="3" indent="-304165" algn="l" defTabSz="1219200" eaLnBrk="1" fontAlgn="base" latinLnBrk="0" hangingPunct="1">
                        <a:lnSpc>
                          <a:spcPct val="100000"/>
                        </a:lnSpc>
                        <a:spcBef>
                          <a:spcPts val="130"/>
                        </a:spcBef>
                        <a:spcAft>
                          <a:spcPct val="0"/>
                        </a:spcAft>
                        <a:buChar char="–"/>
                        <a:defRPr sz="1800" b="0" i="0" u="none" kern="1200" baseline="0">
                          <a:solidFill>
                            <a:schemeClr val="tx1"/>
                          </a:solidFill>
                          <a:latin typeface="+mn-lt"/>
                          <a:ea typeface="+mn-ea"/>
                          <a:cs typeface="+mn-cs"/>
                        </a:defRPr>
                      </a:lvl4pPr>
                      <a:lvl5pPr marL="2743200" lvl="4" indent="-304165" algn="l" defTabSz="1219200" eaLnBrk="1" fontAlgn="base" latinLnBrk="0" hangingPunct="1">
                        <a:lnSpc>
                          <a:spcPct val="100000"/>
                        </a:lnSpc>
                        <a:spcBef>
                          <a:spcPts val="130"/>
                        </a:spcBef>
                        <a:spcAft>
                          <a:spcPct val="0"/>
                        </a:spcAft>
                        <a:buChar char="»"/>
                        <a:defRPr sz="1800" b="0" i="0" u="none" kern="1200" baseline="0">
                          <a:solidFill>
                            <a:schemeClr val="tx1"/>
                          </a:solidFill>
                          <a:latin typeface="+mn-lt"/>
                          <a:ea typeface="+mn-ea"/>
                          <a:cs typeface="+mn-cs"/>
                        </a:defRPr>
                      </a:lvl5pPr>
                    </a:lstStyle>
                    <a:p>
                      <a:pPr marL="0" lvl="0" indent="0" algn="ctr" defTabSz="914400">
                        <a:buNone/>
                      </a:pPr>
                      <a:r>
                        <a:rPr lang="zh-CN" altLang="en-US" sz="3200" b="1" dirty="0">
                          <a:latin typeface="黑体" panose="02010609060101010101" pitchFamily="49" charset="-122"/>
                          <a:ea typeface="黑体" panose="02010609060101010101" pitchFamily="49" charset="-122"/>
                        </a:rPr>
                        <a:t>故乡之变</a:t>
                      </a:r>
                      <a:endParaRPr lang="zh-CN" altLang="en-US" sz="3200" b="1" dirty="0">
                        <a:latin typeface="黑体" panose="02010609060101010101" pitchFamily="49" charset="-122"/>
                        <a:ea typeface="黑体" panose="02010609060101010101" pitchFamily="49" charset="-122"/>
                      </a:endParaRPr>
                    </a:p>
                  </a:txBody>
                  <a:tcPr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457200" lvl="0" indent="-456565" algn="l" defTabSz="1219200" eaLnBrk="1" fontAlgn="base" latinLnBrk="0" hangingPunct="1">
                        <a:lnSpc>
                          <a:spcPct val="100000"/>
                        </a:lnSpc>
                        <a:spcBef>
                          <a:spcPts val="130"/>
                        </a:spcBef>
                        <a:spcAft>
                          <a:spcPct val="0"/>
                        </a:spcAft>
                        <a:buChar char="•"/>
                        <a:defRPr sz="2800" b="0" i="0" u="none" kern="1200" baseline="0">
                          <a:solidFill>
                            <a:schemeClr val="tx1"/>
                          </a:solidFill>
                          <a:latin typeface="+mn-lt"/>
                          <a:ea typeface="+mn-ea"/>
                          <a:cs typeface="+mn-cs"/>
                        </a:defRPr>
                      </a:lvl1pPr>
                      <a:lvl2pPr marL="990600" lvl="1" indent="-380365" algn="l" defTabSz="1219200" eaLnBrk="1" fontAlgn="base" latinLnBrk="0" hangingPunct="1">
                        <a:lnSpc>
                          <a:spcPct val="100000"/>
                        </a:lnSpc>
                        <a:spcBef>
                          <a:spcPts val="130"/>
                        </a:spcBef>
                        <a:spcAft>
                          <a:spcPct val="0"/>
                        </a:spcAft>
                        <a:buChar char="–"/>
                        <a:defRPr sz="2400" b="0" i="0" u="none" kern="1200" baseline="0">
                          <a:solidFill>
                            <a:schemeClr val="tx1"/>
                          </a:solidFill>
                          <a:latin typeface="+mn-lt"/>
                          <a:ea typeface="+mn-ea"/>
                          <a:cs typeface="+mn-cs"/>
                        </a:defRPr>
                      </a:lvl2pPr>
                      <a:lvl3pPr marL="1524000" lvl="2" indent="-304165" algn="l" defTabSz="1219200" eaLnBrk="1" fontAlgn="base" latinLnBrk="0" hangingPunct="1">
                        <a:lnSpc>
                          <a:spcPct val="100000"/>
                        </a:lnSpc>
                        <a:spcBef>
                          <a:spcPts val="130"/>
                        </a:spcBef>
                        <a:spcAft>
                          <a:spcPct val="0"/>
                        </a:spcAft>
                        <a:buChar char="•"/>
                        <a:defRPr sz="2000" b="0" i="0" u="none" kern="1200" baseline="0">
                          <a:solidFill>
                            <a:schemeClr val="tx1"/>
                          </a:solidFill>
                          <a:latin typeface="+mn-lt"/>
                          <a:ea typeface="+mn-ea"/>
                          <a:cs typeface="+mn-cs"/>
                        </a:defRPr>
                      </a:lvl3pPr>
                      <a:lvl4pPr marL="2133600" lvl="3" indent="-304165" algn="l" defTabSz="1219200" eaLnBrk="1" fontAlgn="base" latinLnBrk="0" hangingPunct="1">
                        <a:lnSpc>
                          <a:spcPct val="100000"/>
                        </a:lnSpc>
                        <a:spcBef>
                          <a:spcPts val="130"/>
                        </a:spcBef>
                        <a:spcAft>
                          <a:spcPct val="0"/>
                        </a:spcAft>
                        <a:buChar char="–"/>
                        <a:defRPr sz="1800" b="0" i="0" u="none" kern="1200" baseline="0">
                          <a:solidFill>
                            <a:schemeClr val="tx1"/>
                          </a:solidFill>
                          <a:latin typeface="+mn-lt"/>
                          <a:ea typeface="+mn-ea"/>
                          <a:cs typeface="+mn-cs"/>
                        </a:defRPr>
                      </a:lvl4pPr>
                      <a:lvl5pPr marL="2743200" lvl="4" indent="-304165" algn="l" defTabSz="1219200" eaLnBrk="1" fontAlgn="base" latinLnBrk="0" hangingPunct="1">
                        <a:lnSpc>
                          <a:spcPct val="100000"/>
                        </a:lnSpc>
                        <a:spcBef>
                          <a:spcPts val="130"/>
                        </a:spcBef>
                        <a:spcAft>
                          <a:spcPct val="0"/>
                        </a:spcAft>
                        <a:buChar char="»"/>
                        <a:defRPr sz="1800" b="0" i="0" u="none" kern="1200" baseline="0">
                          <a:solidFill>
                            <a:schemeClr val="tx1"/>
                          </a:solidFill>
                          <a:latin typeface="+mn-lt"/>
                          <a:ea typeface="+mn-ea"/>
                          <a:cs typeface="+mn-cs"/>
                        </a:defRPr>
                      </a:lvl5pPr>
                    </a:lstStyle>
                    <a:p>
                      <a:pPr marL="0" lvl="0" indent="0" algn="ctr" defTabSz="914400">
                        <a:buNone/>
                      </a:pPr>
                      <a:r>
                        <a:rPr lang="zh-CN" altLang="en-US" sz="3200" b="1" dirty="0">
                          <a:latin typeface="黑体" panose="02010609060101010101" pitchFamily="49" charset="-122"/>
                          <a:ea typeface="黑体" panose="02010609060101010101" pitchFamily="49" charset="-122"/>
                        </a:rPr>
                        <a:t>儿时的故乡</a:t>
                      </a:r>
                      <a:endParaRPr lang="zh-CN" altLang="en-US" sz="3200" b="1" dirty="0">
                        <a:latin typeface="黑体" panose="02010609060101010101" pitchFamily="49" charset="-122"/>
                        <a:ea typeface="黑体" panose="02010609060101010101" pitchFamily="49" charset="-122"/>
                      </a:endParaRP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457200" lvl="0" indent="-456565" algn="l" defTabSz="1219200" eaLnBrk="1" fontAlgn="base" latinLnBrk="0" hangingPunct="1">
                        <a:lnSpc>
                          <a:spcPct val="100000"/>
                        </a:lnSpc>
                        <a:spcBef>
                          <a:spcPts val="130"/>
                        </a:spcBef>
                        <a:spcAft>
                          <a:spcPct val="0"/>
                        </a:spcAft>
                        <a:buChar char="•"/>
                        <a:defRPr sz="2800" b="0" i="0" u="none" kern="1200" baseline="0">
                          <a:solidFill>
                            <a:schemeClr val="tx1"/>
                          </a:solidFill>
                          <a:latin typeface="+mn-lt"/>
                          <a:ea typeface="+mn-ea"/>
                          <a:cs typeface="+mn-cs"/>
                        </a:defRPr>
                      </a:lvl1pPr>
                      <a:lvl2pPr marL="990600" lvl="1" indent="-380365" algn="l" defTabSz="1219200" eaLnBrk="1" fontAlgn="base" latinLnBrk="0" hangingPunct="1">
                        <a:lnSpc>
                          <a:spcPct val="100000"/>
                        </a:lnSpc>
                        <a:spcBef>
                          <a:spcPts val="130"/>
                        </a:spcBef>
                        <a:spcAft>
                          <a:spcPct val="0"/>
                        </a:spcAft>
                        <a:buChar char="–"/>
                        <a:defRPr sz="2400" b="0" i="0" u="none" kern="1200" baseline="0">
                          <a:solidFill>
                            <a:schemeClr val="tx1"/>
                          </a:solidFill>
                          <a:latin typeface="+mn-lt"/>
                          <a:ea typeface="+mn-ea"/>
                          <a:cs typeface="+mn-cs"/>
                        </a:defRPr>
                      </a:lvl2pPr>
                      <a:lvl3pPr marL="1524000" lvl="2" indent="-304165" algn="l" defTabSz="1219200" eaLnBrk="1" fontAlgn="base" latinLnBrk="0" hangingPunct="1">
                        <a:lnSpc>
                          <a:spcPct val="100000"/>
                        </a:lnSpc>
                        <a:spcBef>
                          <a:spcPts val="130"/>
                        </a:spcBef>
                        <a:spcAft>
                          <a:spcPct val="0"/>
                        </a:spcAft>
                        <a:buChar char="•"/>
                        <a:defRPr sz="2000" b="0" i="0" u="none" kern="1200" baseline="0">
                          <a:solidFill>
                            <a:schemeClr val="tx1"/>
                          </a:solidFill>
                          <a:latin typeface="+mn-lt"/>
                          <a:ea typeface="+mn-ea"/>
                          <a:cs typeface="+mn-cs"/>
                        </a:defRPr>
                      </a:lvl3pPr>
                      <a:lvl4pPr marL="2133600" lvl="3" indent="-304165" algn="l" defTabSz="1219200" eaLnBrk="1" fontAlgn="base" latinLnBrk="0" hangingPunct="1">
                        <a:lnSpc>
                          <a:spcPct val="100000"/>
                        </a:lnSpc>
                        <a:spcBef>
                          <a:spcPts val="130"/>
                        </a:spcBef>
                        <a:spcAft>
                          <a:spcPct val="0"/>
                        </a:spcAft>
                        <a:buChar char="–"/>
                        <a:defRPr sz="1800" b="0" i="0" u="none" kern="1200" baseline="0">
                          <a:solidFill>
                            <a:schemeClr val="tx1"/>
                          </a:solidFill>
                          <a:latin typeface="+mn-lt"/>
                          <a:ea typeface="+mn-ea"/>
                          <a:cs typeface="+mn-cs"/>
                        </a:defRPr>
                      </a:lvl4pPr>
                      <a:lvl5pPr marL="2743200" lvl="4" indent="-304165" algn="l" defTabSz="1219200" eaLnBrk="1" fontAlgn="base" latinLnBrk="0" hangingPunct="1">
                        <a:lnSpc>
                          <a:spcPct val="100000"/>
                        </a:lnSpc>
                        <a:spcBef>
                          <a:spcPts val="130"/>
                        </a:spcBef>
                        <a:spcAft>
                          <a:spcPct val="0"/>
                        </a:spcAft>
                        <a:buChar char="»"/>
                        <a:defRPr sz="1800" b="0" i="0" u="none" kern="1200" baseline="0">
                          <a:solidFill>
                            <a:schemeClr val="tx1"/>
                          </a:solidFill>
                          <a:latin typeface="+mn-lt"/>
                          <a:ea typeface="+mn-ea"/>
                          <a:cs typeface="+mn-cs"/>
                        </a:defRPr>
                      </a:lvl5pPr>
                    </a:lstStyle>
                    <a:p>
                      <a:pPr marL="0" lvl="0" indent="0" algn="ctr" defTabSz="914400">
                        <a:buNone/>
                      </a:pPr>
                      <a:r>
                        <a:rPr lang="zh-CN" altLang="en-US" sz="3200" b="1" dirty="0">
                          <a:latin typeface="黑体" panose="02010609060101010101" pitchFamily="49" charset="-122"/>
                          <a:ea typeface="黑体" panose="02010609060101010101" pitchFamily="49" charset="-122"/>
                        </a:rPr>
                        <a:t>现在的故乡</a:t>
                      </a:r>
                      <a:endParaRPr lang="zh-CN" altLang="en-US" sz="3200" b="1" dirty="0">
                        <a:latin typeface="黑体" panose="02010609060101010101" pitchFamily="49" charset="-122"/>
                        <a:ea typeface="黑体" panose="02010609060101010101" pitchFamily="49" charset="-122"/>
                      </a:endParaRPr>
                    </a:p>
                  </a:txBody>
                  <a:tcPr anchor="ct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825625">
                <a:tc>
                  <a:txBody>
                    <a:bodyPr/>
                    <a:lstStyle>
                      <a:lvl1pPr marL="457200" lvl="0" indent="-456565" algn="l" defTabSz="1219200" eaLnBrk="1" fontAlgn="base" latinLnBrk="0" hangingPunct="1">
                        <a:lnSpc>
                          <a:spcPct val="100000"/>
                        </a:lnSpc>
                        <a:spcBef>
                          <a:spcPts val="130"/>
                        </a:spcBef>
                        <a:spcAft>
                          <a:spcPct val="0"/>
                        </a:spcAft>
                        <a:buChar char="•"/>
                        <a:defRPr sz="2800" b="0" i="0" u="none" kern="1200" baseline="0">
                          <a:solidFill>
                            <a:schemeClr val="tx1"/>
                          </a:solidFill>
                          <a:latin typeface="+mn-lt"/>
                          <a:ea typeface="+mn-ea"/>
                          <a:cs typeface="+mn-cs"/>
                        </a:defRPr>
                      </a:lvl1pPr>
                      <a:lvl2pPr marL="990600" lvl="1" indent="-380365" algn="l" defTabSz="1219200" eaLnBrk="1" fontAlgn="base" latinLnBrk="0" hangingPunct="1">
                        <a:lnSpc>
                          <a:spcPct val="100000"/>
                        </a:lnSpc>
                        <a:spcBef>
                          <a:spcPts val="130"/>
                        </a:spcBef>
                        <a:spcAft>
                          <a:spcPct val="0"/>
                        </a:spcAft>
                        <a:buChar char="–"/>
                        <a:defRPr sz="2400" b="0" i="0" u="none" kern="1200" baseline="0">
                          <a:solidFill>
                            <a:schemeClr val="tx1"/>
                          </a:solidFill>
                          <a:latin typeface="+mn-lt"/>
                          <a:ea typeface="+mn-ea"/>
                          <a:cs typeface="+mn-cs"/>
                        </a:defRPr>
                      </a:lvl2pPr>
                      <a:lvl3pPr marL="1524000" lvl="2" indent="-304165" algn="l" defTabSz="1219200" eaLnBrk="1" fontAlgn="base" latinLnBrk="0" hangingPunct="1">
                        <a:lnSpc>
                          <a:spcPct val="100000"/>
                        </a:lnSpc>
                        <a:spcBef>
                          <a:spcPts val="130"/>
                        </a:spcBef>
                        <a:spcAft>
                          <a:spcPct val="0"/>
                        </a:spcAft>
                        <a:buChar char="•"/>
                        <a:defRPr sz="2000" b="0" i="0" u="none" kern="1200" baseline="0">
                          <a:solidFill>
                            <a:schemeClr val="tx1"/>
                          </a:solidFill>
                          <a:latin typeface="+mn-lt"/>
                          <a:ea typeface="+mn-ea"/>
                          <a:cs typeface="+mn-cs"/>
                        </a:defRPr>
                      </a:lvl3pPr>
                      <a:lvl4pPr marL="2133600" lvl="3" indent="-304165" algn="l" defTabSz="1219200" eaLnBrk="1" fontAlgn="base" latinLnBrk="0" hangingPunct="1">
                        <a:lnSpc>
                          <a:spcPct val="100000"/>
                        </a:lnSpc>
                        <a:spcBef>
                          <a:spcPts val="130"/>
                        </a:spcBef>
                        <a:spcAft>
                          <a:spcPct val="0"/>
                        </a:spcAft>
                        <a:buChar char="–"/>
                        <a:defRPr sz="1800" b="0" i="0" u="none" kern="1200" baseline="0">
                          <a:solidFill>
                            <a:schemeClr val="tx1"/>
                          </a:solidFill>
                          <a:latin typeface="+mn-lt"/>
                          <a:ea typeface="+mn-ea"/>
                          <a:cs typeface="+mn-cs"/>
                        </a:defRPr>
                      </a:lvl4pPr>
                      <a:lvl5pPr marL="2743200" lvl="4" indent="-304165" algn="l" defTabSz="1219200" eaLnBrk="1" fontAlgn="base" latinLnBrk="0" hangingPunct="1">
                        <a:lnSpc>
                          <a:spcPct val="100000"/>
                        </a:lnSpc>
                        <a:spcBef>
                          <a:spcPts val="130"/>
                        </a:spcBef>
                        <a:spcAft>
                          <a:spcPct val="0"/>
                        </a:spcAft>
                        <a:buChar char="»"/>
                        <a:defRPr sz="1800" b="0" i="0" u="none" kern="1200" baseline="0">
                          <a:solidFill>
                            <a:schemeClr val="tx1"/>
                          </a:solidFill>
                          <a:latin typeface="+mn-lt"/>
                          <a:ea typeface="+mn-ea"/>
                          <a:cs typeface="+mn-cs"/>
                        </a:defRPr>
                      </a:lvl5pPr>
                    </a:lstStyle>
                    <a:p>
                      <a:pPr marL="0" lvl="0" indent="0" algn="ctr" defTabSz="914400">
                        <a:buNone/>
                      </a:pPr>
                      <a:r>
                        <a:rPr lang="zh-CN" altLang="en-US" sz="3200" b="1" dirty="0">
                          <a:latin typeface="黑体" panose="02010609060101010101" pitchFamily="49" charset="-122"/>
                          <a:ea typeface="黑体" panose="02010609060101010101" pitchFamily="49" charset="-122"/>
                        </a:rPr>
                        <a:t>景色</a:t>
                      </a:r>
                      <a:endParaRPr lang="zh-CN" altLang="en-US" sz="3200" b="1" dirty="0">
                        <a:latin typeface="黑体" panose="02010609060101010101" pitchFamily="49" charset="-122"/>
                        <a:ea typeface="黑体" panose="02010609060101010101" pitchFamily="49" charset="-122"/>
                      </a:endParaRPr>
                    </a:p>
                  </a:txBody>
                  <a:tcPr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457200" lvl="0" indent="-456565" algn="l" defTabSz="1219200" eaLnBrk="1" fontAlgn="base" latinLnBrk="0" hangingPunct="1">
                        <a:lnSpc>
                          <a:spcPct val="100000"/>
                        </a:lnSpc>
                        <a:spcBef>
                          <a:spcPts val="130"/>
                        </a:spcBef>
                        <a:spcAft>
                          <a:spcPct val="0"/>
                        </a:spcAft>
                        <a:buChar char="•"/>
                        <a:defRPr sz="2800" b="0" i="0" u="none" kern="1200" baseline="0">
                          <a:solidFill>
                            <a:schemeClr val="tx1"/>
                          </a:solidFill>
                          <a:latin typeface="+mn-lt"/>
                          <a:ea typeface="+mn-ea"/>
                          <a:cs typeface="+mn-cs"/>
                        </a:defRPr>
                      </a:lvl1pPr>
                      <a:lvl2pPr marL="990600" lvl="1" indent="-380365" algn="l" defTabSz="1219200" eaLnBrk="1" fontAlgn="base" latinLnBrk="0" hangingPunct="1">
                        <a:lnSpc>
                          <a:spcPct val="100000"/>
                        </a:lnSpc>
                        <a:spcBef>
                          <a:spcPts val="130"/>
                        </a:spcBef>
                        <a:spcAft>
                          <a:spcPct val="0"/>
                        </a:spcAft>
                        <a:buChar char="–"/>
                        <a:defRPr sz="2400" b="0" i="0" u="none" kern="1200" baseline="0">
                          <a:solidFill>
                            <a:schemeClr val="tx1"/>
                          </a:solidFill>
                          <a:latin typeface="+mn-lt"/>
                          <a:ea typeface="+mn-ea"/>
                          <a:cs typeface="+mn-cs"/>
                        </a:defRPr>
                      </a:lvl2pPr>
                      <a:lvl3pPr marL="1524000" lvl="2" indent="-304165" algn="l" defTabSz="1219200" eaLnBrk="1" fontAlgn="base" latinLnBrk="0" hangingPunct="1">
                        <a:lnSpc>
                          <a:spcPct val="100000"/>
                        </a:lnSpc>
                        <a:spcBef>
                          <a:spcPts val="130"/>
                        </a:spcBef>
                        <a:spcAft>
                          <a:spcPct val="0"/>
                        </a:spcAft>
                        <a:buChar char="•"/>
                        <a:defRPr sz="2000" b="0" i="0" u="none" kern="1200" baseline="0">
                          <a:solidFill>
                            <a:schemeClr val="tx1"/>
                          </a:solidFill>
                          <a:latin typeface="+mn-lt"/>
                          <a:ea typeface="+mn-ea"/>
                          <a:cs typeface="+mn-cs"/>
                        </a:defRPr>
                      </a:lvl3pPr>
                      <a:lvl4pPr marL="2133600" lvl="3" indent="-304165" algn="l" defTabSz="1219200" eaLnBrk="1" fontAlgn="base" latinLnBrk="0" hangingPunct="1">
                        <a:lnSpc>
                          <a:spcPct val="100000"/>
                        </a:lnSpc>
                        <a:spcBef>
                          <a:spcPts val="130"/>
                        </a:spcBef>
                        <a:spcAft>
                          <a:spcPct val="0"/>
                        </a:spcAft>
                        <a:buChar char="–"/>
                        <a:defRPr sz="1800" b="0" i="0" u="none" kern="1200" baseline="0">
                          <a:solidFill>
                            <a:schemeClr val="tx1"/>
                          </a:solidFill>
                          <a:latin typeface="+mn-lt"/>
                          <a:ea typeface="+mn-ea"/>
                          <a:cs typeface="+mn-cs"/>
                        </a:defRPr>
                      </a:lvl4pPr>
                      <a:lvl5pPr marL="2743200" lvl="4" indent="-304165" algn="l" defTabSz="1219200" eaLnBrk="1" fontAlgn="base" latinLnBrk="0" hangingPunct="1">
                        <a:lnSpc>
                          <a:spcPct val="100000"/>
                        </a:lnSpc>
                        <a:spcBef>
                          <a:spcPts val="130"/>
                        </a:spcBef>
                        <a:spcAft>
                          <a:spcPct val="0"/>
                        </a:spcAft>
                        <a:buChar char="»"/>
                        <a:defRPr sz="1800" b="0" i="0" u="none" kern="1200" baseline="0">
                          <a:solidFill>
                            <a:schemeClr val="tx1"/>
                          </a:solidFill>
                          <a:latin typeface="+mn-lt"/>
                          <a:ea typeface="+mn-ea"/>
                          <a:cs typeface="+mn-cs"/>
                        </a:defRPr>
                      </a:lvl5pPr>
                    </a:lstStyle>
                    <a:p>
                      <a:pPr marL="0" lvl="0" indent="0" algn="ctr" defTabSz="914400">
                        <a:buNone/>
                      </a:pPr>
                      <a:endParaRPr lang="zh-CN" altLang="en-US" sz="3200" b="1" dirty="0">
                        <a:latin typeface="黑体" panose="02010609060101010101" pitchFamily="49" charset="-122"/>
                        <a:ea typeface="黑体" panose="02010609060101010101" pitchFamily="49" charset="-122"/>
                      </a:endParaRP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457200" lvl="0" indent="-456565" algn="l" defTabSz="1219200" eaLnBrk="1" fontAlgn="base" latinLnBrk="0" hangingPunct="1">
                        <a:lnSpc>
                          <a:spcPct val="100000"/>
                        </a:lnSpc>
                        <a:spcBef>
                          <a:spcPts val="130"/>
                        </a:spcBef>
                        <a:spcAft>
                          <a:spcPct val="0"/>
                        </a:spcAft>
                        <a:buChar char="•"/>
                        <a:defRPr sz="2800" b="0" i="0" u="none" kern="1200" baseline="0">
                          <a:solidFill>
                            <a:schemeClr val="tx1"/>
                          </a:solidFill>
                          <a:latin typeface="+mn-lt"/>
                          <a:ea typeface="+mn-ea"/>
                          <a:cs typeface="+mn-cs"/>
                        </a:defRPr>
                      </a:lvl1pPr>
                      <a:lvl2pPr marL="990600" lvl="1" indent="-380365" algn="l" defTabSz="1219200" eaLnBrk="1" fontAlgn="base" latinLnBrk="0" hangingPunct="1">
                        <a:lnSpc>
                          <a:spcPct val="100000"/>
                        </a:lnSpc>
                        <a:spcBef>
                          <a:spcPts val="130"/>
                        </a:spcBef>
                        <a:spcAft>
                          <a:spcPct val="0"/>
                        </a:spcAft>
                        <a:buChar char="–"/>
                        <a:defRPr sz="2400" b="0" i="0" u="none" kern="1200" baseline="0">
                          <a:solidFill>
                            <a:schemeClr val="tx1"/>
                          </a:solidFill>
                          <a:latin typeface="+mn-lt"/>
                          <a:ea typeface="+mn-ea"/>
                          <a:cs typeface="+mn-cs"/>
                        </a:defRPr>
                      </a:lvl2pPr>
                      <a:lvl3pPr marL="1524000" lvl="2" indent="-304165" algn="l" defTabSz="1219200" eaLnBrk="1" fontAlgn="base" latinLnBrk="0" hangingPunct="1">
                        <a:lnSpc>
                          <a:spcPct val="100000"/>
                        </a:lnSpc>
                        <a:spcBef>
                          <a:spcPts val="130"/>
                        </a:spcBef>
                        <a:spcAft>
                          <a:spcPct val="0"/>
                        </a:spcAft>
                        <a:buChar char="•"/>
                        <a:defRPr sz="2000" b="0" i="0" u="none" kern="1200" baseline="0">
                          <a:solidFill>
                            <a:schemeClr val="tx1"/>
                          </a:solidFill>
                          <a:latin typeface="+mn-lt"/>
                          <a:ea typeface="+mn-ea"/>
                          <a:cs typeface="+mn-cs"/>
                        </a:defRPr>
                      </a:lvl3pPr>
                      <a:lvl4pPr marL="2133600" lvl="3" indent="-304165" algn="l" defTabSz="1219200" eaLnBrk="1" fontAlgn="base" latinLnBrk="0" hangingPunct="1">
                        <a:lnSpc>
                          <a:spcPct val="100000"/>
                        </a:lnSpc>
                        <a:spcBef>
                          <a:spcPts val="130"/>
                        </a:spcBef>
                        <a:spcAft>
                          <a:spcPct val="0"/>
                        </a:spcAft>
                        <a:buChar char="–"/>
                        <a:defRPr sz="1800" b="0" i="0" u="none" kern="1200" baseline="0">
                          <a:solidFill>
                            <a:schemeClr val="tx1"/>
                          </a:solidFill>
                          <a:latin typeface="+mn-lt"/>
                          <a:ea typeface="+mn-ea"/>
                          <a:cs typeface="+mn-cs"/>
                        </a:defRPr>
                      </a:lvl4pPr>
                      <a:lvl5pPr marL="2743200" lvl="4" indent="-304165" algn="l" defTabSz="1219200" eaLnBrk="1" fontAlgn="base" latinLnBrk="0" hangingPunct="1">
                        <a:lnSpc>
                          <a:spcPct val="100000"/>
                        </a:lnSpc>
                        <a:spcBef>
                          <a:spcPts val="130"/>
                        </a:spcBef>
                        <a:spcAft>
                          <a:spcPct val="0"/>
                        </a:spcAft>
                        <a:buChar char="»"/>
                        <a:defRPr sz="1800" b="0" i="0" u="none" kern="1200" baseline="0">
                          <a:solidFill>
                            <a:schemeClr val="tx1"/>
                          </a:solidFill>
                          <a:latin typeface="+mn-lt"/>
                          <a:ea typeface="+mn-ea"/>
                          <a:cs typeface="+mn-cs"/>
                        </a:defRPr>
                      </a:lvl5pPr>
                    </a:lstStyle>
                    <a:p>
                      <a:pPr marL="0" lvl="0" indent="0" algn="ctr" defTabSz="914400">
                        <a:buNone/>
                      </a:pPr>
                      <a:endParaRPr lang="zh-CN" altLang="en-US" sz="3200" b="1" dirty="0">
                        <a:latin typeface="黑体" panose="02010609060101010101" pitchFamily="49" charset="-122"/>
                        <a:ea typeface="黑体" panose="02010609060101010101" pitchFamily="49" charset="-122"/>
                      </a:endParaRPr>
                    </a:p>
                  </a:txBody>
                  <a:tcPr anchor="ct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824038">
                <a:tc>
                  <a:txBody>
                    <a:bodyPr/>
                    <a:lstStyle>
                      <a:lvl1pPr marL="457200" lvl="0" indent="-456565" algn="l" defTabSz="1219200" eaLnBrk="1" fontAlgn="base" latinLnBrk="0" hangingPunct="1">
                        <a:lnSpc>
                          <a:spcPct val="100000"/>
                        </a:lnSpc>
                        <a:spcBef>
                          <a:spcPts val="130"/>
                        </a:spcBef>
                        <a:spcAft>
                          <a:spcPct val="0"/>
                        </a:spcAft>
                        <a:buChar char="•"/>
                        <a:defRPr sz="2800" b="0" i="0" u="none" kern="1200" baseline="0">
                          <a:solidFill>
                            <a:schemeClr val="tx1"/>
                          </a:solidFill>
                          <a:latin typeface="+mn-lt"/>
                          <a:ea typeface="+mn-ea"/>
                          <a:cs typeface="+mn-cs"/>
                        </a:defRPr>
                      </a:lvl1pPr>
                      <a:lvl2pPr marL="990600" lvl="1" indent="-380365" algn="l" defTabSz="1219200" eaLnBrk="1" fontAlgn="base" latinLnBrk="0" hangingPunct="1">
                        <a:lnSpc>
                          <a:spcPct val="100000"/>
                        </a:lnSpc>
                        <a:spcBef>
                          <a:spcPts val="130"/>
                        </a:spcBef>
                        <a:spcAft>
                          <a:spcPct val="0"/>
                        </a:spcAft>
                        <a:buChar char="–"/>
                        <a:defRPr sz="2400" b="0" i="0" u="none" kern="1200" baseline="0">
                          <a:solidFill>
                            <a:schemeClr val="tx1"/>
                          </a:solidFill>
                          <a:latin typeface="+mn-lt"/>
                          <a:ea typeface="+mn-ea"/>
                          <a:cs typeface="+mn-cs"/>
                        </a:defRPr>
                      </a:lvl2pPr>
                      <a:lvl3pPr marL="1524000" lvl="2" indent="-304165" algn="l" defTabSz="1219200" eaLnBrk="1" fontAlgn="base" latinLnBrk="0" hangingPunct="1">
                        <a:lnSpc>
                          <a:spcPct val="100000"/>
                        </a:lnSpc>
                        <a:spcBef>
                          <a:spcPts val="130"/>
                        </a:spcBef>
                        <a:spcAft>
                          <a:spcPct val="0"/>
                        </a:spcAft>
                        <a:buChar char="•"/>
                        <a:defRPr sz="2000" b="0" i="0" u="none" kern="1200" baseline="0">
                          <a:solidFill>
                            <a:schemeClr val="tx1"/>
                          </a:solidFill>
                          <a:latin typeface="+mn-lt"/>
                          <a:ea typeface="+mn-ea"/>
                          <a:cs typeface="+mn-cs"/>
                        </a:defRPr>
                      </a:lvl3pPr>
                      <a:lvl4pPr marL="2133600" lvl="3" indent="-304165" algn="l" defTabSz="1219200" eaLnBrk="1" fontAlgn="base" latinLnBrk="0" hangingPunct="1">
                        <a:lnSpc>
                          <a:spcPct val="100000"/>
                        </a:lnSpc>
                        <a:spcBef>
                          <a:spcPts val="130"/>
                        </a:spcBef>
                        <a:spcAft>
                          <a:spcPct val="0"/>
                        </a:spcAft>
                        <a:buChar char="–"/>
                        <a:defRPr sz="1800" b="0" i="0" u="none" kern="1200" baseline="0">
                          <a:solidFill>
                            <a:schemeClr val="tx1"/>
                          </a:solidFill>
                          <a:latin typeface="+mn-lt"/>
                          <a:ea typeface="+mn-ea"/>
                          <a:cs typeface="+mn-cs"/>
                        </a:defRPr>
                      </a:lvl4pPr>
                      <a:lvl5pPr marL="2743200" lvl="4" indent="-304165" algn="l" defTabSz="1219200" eaLnBrk="1" fontAlgn="base" latinLnBrk="0" hangingPunct="1">
                        <a:lnSpc>
                          <a:spcPct val="100000"/>
                        </a:lnSpc>
                        <a:spcBef>
                          <a:spcPts val="130"/>
                        </a:spcBef>
                        <a:spcAft>
                          <a:spcPct val="0"/>
                        </a:spcAft>
                        <a:buChar char="»"/>
                        <a:defRPr sz="1800" b="0" i="0" u="none" kern="1200" baseline="0">
                          <a:solidFill>
                            <a:schemeClr val="tx1"/>
                          </a:solidFill>
                          <a:latin typeface="+mn-lt"/>
                          <a:ea typeface="+mn-ea"/>
                          <a:cs typeface="+mn-cs"/>
                        </a:defRPr>
                      </a:lvl5pPr>
                    </a:lstStyle>
                    <a:p>
                      <a:pPr marL="0" lvl="0" indent="0" algn="ctr" defTabSz="914400">
                        <a:buNone/>
                      </a:pPr>
                      <a:r>
                        <a:rPr lang="zh-CN" altLang="en-US" sz="3200" b="1" dirty="0">
                          <a:latin typeface="黑体" panose="02010609060101010101" pitchFamily="49" charset="-122"/>
                          <a:ea typeface="黑体" panose="02010609060101010101" pitchFamily="49" charset="-122"/>
                        </a:rPr>
                        <a:t>人性</a:t>
                      </a:r>
                      <a:endParaRPr lang="zh-CN" altLang="en-US" sz="3200" b="1" dirty="0">
                        <a:latin typeface="黑体" panose="02010609060101010101" pitchFamily="49" charset="-122"/>
                        <a:ea typeface="黑体" panose="02010609060101010101" pitchFamily="49" charset="-122"/>
                      </a:endParaRPr>
                    </a:p>
                  </a:txBody>
                  <a:tcPr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457200" lvl="0" indent="-456565" algn="l" defTabSz="1219200" eaLnBrk="1" fontAlgn="base" latinLnBrk="0" hangingPunct="1">
                        <a:lnSpc>
                          <a:spcPct val="100000"/>
                        </a:lnSpc>
                        <a:spcBef>
                          <a:spcPts val="130"/>
                        </a:spcBef>
                        <a:spcAft>
                          <a:spcPct val="0"/>
                        </a:spcAft>
                        <a:buChar char="•"/>
                        <a:defRPr sz="2800" b="0" i="0" u="none" kern="1200" baseline="0">
                          <a:solidFill>
                            <a:schemeClr val="tx1"/>
                          </a:solidFill>
                          <a:latin typeface="+mn-lt"/>
                          <a:ea typeface="+mn-ea"/>
                          <a:cs typeface="+mn-cs"/>
                        </a:defRPr>
                      </a:lvl1pPr>
                      <a:lvl2pPr marL="990600" lvl="1" indent="-380365" algn="l" defTabSz="1219200" eaLnBrk="1" fontAlgn="base" latinLnBrk="0" hangingPunct="1">
                        <a:lnSpc>
                          <a:spcPct val="100000"/>
                        </a:lnSpc>
                        <a:spcBef>
                          <a:spcPts val="130"/>
                        </a:spcBef>
                        <a:spcAft>
                          <a:spcPct val="0"/>
                        </a:spcAft>
                        <a:buChar char="–"/>
                        <a:defRPr sz="2400" b="0" i="0" u="none" kern="1200" baseline="0">
                          <a:solidFill>
                            <a:schemeClr val="tx1"/>
                          </a:solidFill>
                          <a:latin typeface="+mn-lt"/>
                          <a:ea typeface="+mn-ea"/>
                          <a:cs typeface="+mn-cs"/>
                        </a:defRPr>
                      </a:lvl2pPr>
                      <a:lvl3pPr marL="1524000" lvl="2" indent="-304165" algn="l" defTabSz="1219200" eaLnBrk="1" fontAlgn="base" latinLnBrk="0" hangingPunct="1">
                        <a:lnSpc>
                          <a:spcPct val="100000"/>
                        </a:lnSpc>
                        <a:spcBef>
                          <a:spcPts val="130"/>
                        </a:spcBef>
                        <a:spcAft>
                          <a:spcPct val="0"/>
                        </a:spcAft>
                        <a:buChar char="•"/>
                        <a:defRPr sz="2000" b="0" i="0" u="none" kern="1200" baseline="0">
                          <a:solidFill>
                            <a:schemeClr val="tx1"/>
                          </a:solidFill>
                          <a:latin typeface="+mn-lt"/>
                          <a:ea typeface="+mn-ea"/>
                          <a:cs typeface="+mn-cs"/>
                        </a:defRPr>
                      </a:lvl3pPr>
                      <a:lvl4pPr marL="2133600" lvl="3" indent="-304165" algn="l" defTabSz="1219200" eaLnBrk="1" fontAlgn="base" latinLnBrk="0" hangingPunct="1">
                        <a:lnSpc>
                          <a:spcPct val="100000"/>
                        </a:lnSpc>
                        <a:spcBef>
                          <a:spcPts val="130"/>
                        </a:spcBef>
                        <a:spcAft>
                          <a:spcPct val="0"/>
                        </a:spcAft>
                        <a:buChar char="–"/>
                        <a:defRPr sz="1800" b="0" i="0" u="none" kern="1200" baseline="0">
                          <a:solidFill>
                            <a:schemeClr val="tx1"/>
                          </a:solidFill>
                          <a:latin typeface="+mn-lt"/>
                          <a:ea typeface="+mn-ea"/>
                          <a:cs typeface="+mn-cs"/>
                        </a:defRPr>
                      </a:lvl4pPr>
                      <a:lvl5pPr marL="2743200" lvl="4" indent="-304165" algn="l" defTabSz="1219200" eaLnBrk="1" fontAlgn="base" latinLnBrk="0" hangingPunct="1">
                        <a:lnSpc>
                          <a:spcPct val="100000"/>
                        </a:lnSpc>
                        <a:spcBef>
                          <a:spcPts val="130"/>
                        </a:spcBef>
                        <a:spcAft>
                          <a:spcPct val="0"/>
                        </a:spcAft>
                        <a:buChar char="»"/>
                        <a:defRPr sz="1800" b="0" i="0" u="none" kern="1200" baseline="0">
                          <a:solidFill>
                            <a:schemeClr val="tx1"/>
                          </a:solidFill>
                          <a:latin typeface="+mn-lt"/>
                          <a:ea typeface="+mn-ea"/>
                          <a:cs typeface="+mn-cs"/>
                        </a:defRPr>
                      </a:lvl5pPr>
                    </a:lstStyle>
                    <a:p>
                      <a:pPr marL="0" lvl="0" indent="0" algn="ctr" defTabSz="914400">
                        <a:buNone/>
                      </a:pPr>
                      <a:endParaRPr lang="zh-CN" altLang="en-US" sz="3200" b="1" dirty="0">
                        <a:latin typeface="黑体" panose="02010609060101010101" pitchFamily="49" charset="-122"/>
                        <a:ea typeface="黑体" panose="02010609060101010101" pitchFamily="49" charset="-122"/>
                      </a:endParaRP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457200" lvl="0" indent="-456565" algn="l" defTabSz="1219200" eaLnBrk="1" fontAlgn="base" latinLnBrk="0" hangingPunct="1">
                        <a:lnSpc>
                          <a:spcPct val="100000"/>
                        </a:lnSpc>
                        <a:spcBef>
                          <a:spcPts val="130"/>
                        </a:spcBef>
                        <a:spcAft>
                          <a:spcPct val="0"/>
                        </a:spcAft>
                        <a:buChar char="•"/>
                        <a:defRPr sz="2800" b="0" i="0" u="none" kern="1200" baseline="0">
                          <a:solidFill>
                            <a:schemeClr val="tx1"/>
                          </a:solidFill>
                          <a:latin typeface="+mn-lt"/>
                          <a:ea typeface="+mn-ea"/>
                          <a:cs typeface="+mn-cs"/>
                        </a:defRPr>
                      </a:lvl1pPr>
                      <a:lvl2pPr marL="990600" lvl="1" indent="-380365" algn="l" defTabSz="1219200" eaLnBrk="1" fontAlgn="base" latinLnBrk="0" hangingPunct="1">
                        <a:lnSpc>
                          <a:spcPct val="100000"/>
                        </a:lnSpc>
                        <a:spcBef>
                          <a:spcPts val="130"/>
                        </a:spcBef>
                        <a:spcAft>
                          <a:spcPct val="0"/>
                        </a:spcAft>
                        <a:buChar char="–"/>
                        <a:defRPr sz="2400" b="0" i="0" u="none" kern="1200" baseline="0">
                          <a:solidFill>
                            <a:schemeClr val="tx1"/>
                          </a:solidFill>
                          <a:latin typeface="+mn-lt"/>
                          <a:ea typeface="+mn-ea"/>
                          <a:cs typeface="+mn-cs"/>
                        </a:defRPr>
                      </a:lvl2pPr>
                      <a:lvl3pPr marL="1524000" lvl="2" indent="-304165" algn="l" defTabSz="1219200" eaLnBrk="1" fontAlgn="base" latinLnBrk="0" hangingPunct="1">
                        <a:lnSpc>
                          <a:spcPct val="100000"/>
                        </a:lnSpc>
                        <a:spcBef>
                          <a:spcPts val="130"/>
                        </a:spcBef>
                        <a:spcAft>
                          <a:spcPct val="0"/>
                        </a:spcAft>
                        <a:buChar char="•"/>
                        <a:defRPr sz="2000" b="0" i="0" u="none" kern="1200" baseline="0">
                          <a:solidFill>
                            <a:schemeClr val="tx1"/>
                          </a:solidFill>
                          <a:latin typeface="+mn-lt"/>
                          <a:ea typeface="+mn-ea"/>
                          <a:cs typeface="+mn-cs"/>
                        </a:defRPr>
                      </a:lvl3pPr>
                      <a:lvl4pPr marL="2133600" lvl="3" indent="-304165" algn="l" defTabSz="1219200" eaLnBrk="1" fontAlgn="base" latinLnBrk="0" hangingPunct="1">
                        <a:lnSpc>
                          <a:spcPct val="100000"/>
                        </a:lnSpc>
                        <a:spcBef>
                          <a:spcPts val="130"/>
                        </a:spcBef>
                        <a:spcAft>
                          <a:spcPct val="0"/>
                        </a:spcAft>
                        <a:buChar char="–"/>
                        <a:defRPr sz="1800" b="0" i="0" u="none" kern="1200" baseline="0">
                          <a:solidFill>
                            <a:schemeClr val="tx1"/>
                          </a:solidFill>
                          <a:latin typeface="+mn-lt"/>
                          <a:ea typeface="+mn-ea"/>
                          <a:cs typeface="+mn-cs"/>
                        </a:defRPr>
                      </a:lvl4pPr>
                      <a:lvl5pPr marL="2743200" lvl="4" indent="-304165" algn="l" defTabSz="1219200" eaLnBrk="1" fontAlgn="base" latinLnBrk="0" hangingPunct="1">
                        <a:lnSpc>
                          <a:spcPct val="100000"/>
                        </a:lnSpc>
                        <a:spcBef>
                          <a:spcPts val="130"/>
                        </a:spcBef>
                        <a:spcAft>
                          <a:spcPct val="0"/>
                        </a:spcAft>
                        <a:buChar char="»"/>
                        <a:defRPr sz="1800" b="0" i="0" u="none" kern="1200" baseline="0">
                          <a:solidFill>
                            <a:schemeClr val="tx1"/>
                          </a:solidFill>
                          <a:latin typeface="+mn-lt"/>
                          <a:ea typeface="+mn-ea"/>
                          <a:cs typeface="+mn-cs"/>
                        </a:defRPr>
                      </a:lvl5pPr>
                    </a:lstStyle>
                    <a:p>
                      <a:pPr marL="0" lvl="0" indent="0" algn="ctr" defTabSz="914400">
                        <a:buNone/>
                      </a:pPr>
                      <a:endParaRPr lang="zh-CN" altLang="en-US" sz="3200" b="1" dirty="0">
                        <a:latin typeface="黑体" panose="02010609060101010101" pitchFamily="49" charset="-122"/>
                        <a:ea typeface="黑体" panose="02010609060101010101" pitchFamily="49" charset="-122"/>
                      </a:endParaRPr>
                    </a:p>
                  </a:txBody>
                  <a:tcPr anchor="ct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100376" name="文本框 100375"/>
          <p:cNvSpPr txBox="1"/>
          <p:nvPr/>
        </p:nvSpPr>
        <p:spPr>
          <a:xfrm>
            <a:off x="2419350" y="2411413"/>
            <a:ext cx="3079750" cy="1014412"/>
          </a:xfrm>
          <a:prstGeom prst="rect">
            <a:avLst/>
          </a:prstGeom>
          <a:noFill/>
          <a:ln w="9525">
            <a:noFill/>
          </a:ln>
        </p:spPr>
        <p:txBody>
          <a:bodyPr>
            <a:spAutoFit/>
          </a:bodyPr>
          <a:p>
            <a:pPr>
              <a:spcBef>
                <a:spcPct val="50000"/>
              </a:spcBef>
            </a:pPr>
            <a:r>
              <a:rPr lang="zh-CN" altLang="en-US" sz="3000" b="1" dirty="0">
                <a:solidFill>
                  <a:srgbClr val="0000FF"/>
                </a:solidFill>
                <a:latin typeface="宋体" panose="02010600030101010101" pitchFamily="2" charset="-122"/>
              </a:rPr>
              <a:t>神奇美丽、五彩缤纷、辽阔鲜活</a:t>
            </a:r>
            <a:endParaRPr lang="zh-CN" altLang="en-US" sz="3000" b="1" dirty="0">
              <a:solidFill>
                <a:srgbClr val="0000FF"/>
              </a:solidFill>
              <a:latin typeface="宋体" panose="02010600030101010101" pitchFamily="2" charset="-122"/>
            </a:endParaRPr>
          </a:p>
        </p:txBody>
      </p:sp>
      <p:sp>
        <p:nvSpPr>
          <p:cNvPr id="100377" name="文本框 100376"/>
          <p:cNvSpPr txBox="1"/>
          <p:nvPr/>
        </p:nvSpPr>
        <p:spPr>
          <a:xfrm>
            <a:off x="5813425" y="2319338"/>
            <a:ext cx="2727325" cy="1014412"/>
          </a:xfrm>
          <a:prstGeom prst="rect">
            <a:avLst/>
          </a:prstGeom>
          <a:noFill/>
          <a:ln w="9525">
            <a:noFill/>
          </a:ln>
        </p:spPr>
        <p:txBody>
          <a:bodyPr>
            <a:spAutoFit/>
          </a:bodyPr>
          <a:p>
            <a:pPr>
              <a:spcBef>
                <a:spcPct val="50000"/>
              </a:spcBef>
            </a:pPr>
            <a:r>
              <a:rPr lang="zh-CN" altLang="en-US" sz="3000" b="1" dirty="0">
                <a:solidFill>
                  <a:srgbClr val="0000FF"/>
                </a:solidFill>
                <a:latin typeface="宋体" panose="02010600030101010101" pitchFamily="2" charset="-122"/>
              </a:rPr>
              <a:t>萧索沉寂、没有一些活气</a:t>
            </a:r>
            <a:endParaRPr lang="zh-CN" altLang="en-US" sz="3000" b="1" dirty="0">
              <a:solidFill>
                <a:srgbClr val="0000FF"/>
              </a:solidFill>
              <a:latin typeface="宋体" panose="02010600030101010101" pitchFamily="2" charset="-122"/>
            </a:endParaRPr>
          </a:p>
        </p:txBody>
      </p:sp>
      <p:sp>
        <p:nvSpPr>
          <p:cNvPr id="100379" name="文本框 100378"/>
          <p:cNvSpPr txBox="1"/>
          <p:nvPr/>
        </p:nvSpPr>
        <p:spPr>
          <a:xfrm>
            <a:off x="2517775" y="4238625"/>
            <a:ext cx="2755900" cy="1016000"/>
          </a:xfrm>
          <a:prstGeom prst="rect">
            <a:avLst/>
          </a:prstGeom>
          <a:noFill/>
          <a:ln w="9525">
            <a:noFill/>
          </a:ln>
        </p:spPr>
        <p:txBody>
          <a:bodyPr>
            <a:spAutoFit/>
          </a:bodyPr>
          <a:p>
            <a:pPr>
              <a:spcBef>
                <a:spcPct val="50000"/>
              </a:spcBef>
            </a:pPr>
            <a:r>
              <a:rPr lang="zh-CN" altLang="en-US" sz="3000" b="1" dirty="0">
                <a:solidFill>
                  <a:srgbClr val="FF00FF"/>
                </a:solidFill>
                <a:latin typeface="宋体" panose="02010600030101010101" pitchFamily="2" charset="-122"/>
              </a:rPr>
              <a:t>纯真、温情、富裕</a:t>
            </a:r>
            <a:endParaRPr lang="zh-CN" altLang="en-US" sz="3000" b="1" dirty="0">
              <a:solidFill>
                <a:srgbClr val="FF00FF"/>
              </a:solidFill>
              <a:latin typeface="宋体" panose="02010600030101010101" pitchFamily="2" charset="-122"/>
            </a:endParaRPr>
          </a:p>
        </p:txBody>
      </p:sp>
      <p:sp>
        <p:nvSpPr>
          <p:cNvPr id="100380" name="文本框 100379"/>
          <p:cNvSpPr txBox="1"/>
          <p:nvPr/>
        </p:nvSpPr>
        <p:spPr>
          <a:xfrm>
            <a:off x="5813425" y="4100513"/>
            <a:ext cx="2438400" cy="1476375"/>
          </a:xfrm>
          <a:prstGeom prst="rect">
            <a:avLst/>
          </a:prstGeom>
          <a:noFill/>
          <a:ln w="9525">
            <a:noFill/>
          </a:ln>
        </p:spPr>
        <p:txBody>
          <a:bodyPr>
            <a:spAutoFit/>
          </a:bodyPr>
          <a:p>
            <a:pPr>
              <a:spcBef>
                <a:spcPct val="50000"/>
              </a:spcBef>
            </a:pPr>
            <a:r>
              <a:rPr lang="zh-CN" altLang="en-US" sz="3000" b="1" dirty="0">
                <a:solidFill>
                  <a:srgbClr val="FF00FF"/>
                </a:solidFill>
                <a:latin typeface="宋体" panose="02010600030101010101" pitchFamily="2" charset="-122"/>
              </a:rPr>
              <a:t>冷漠、麻木市侩、猥琐穷苦</a:t>
            </a:r>
            <a:endParaRPr lang="zh-CN" altLang="en-US" sz="3000" b="1" dirty="0">
              <a:solidFill>
                <a:srgbClr val="FF00FF"/>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376"/>
                                        </p:tgtEl>
                                        <p:attrNameLst>
                                          <p:attrName>style.visibility</p:attrName>
                                        </p:attrNameLst>
                                      </p:cBhvr>
                                      <p:to>
                                        <p:strVal val="visible"/>
                                      </p:to>
                                    </p:set>
                                    <p:animEffect transition="in" filter="blinds(horizontal)">
                                      <p:cBhvr>
                                        <p:cTn id="7" dur="500"/>
                                        <p:tgtEl>
                                          <p:spTgt spid="10037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00377"/>
                                        </p:tgtEl>
                                        <p:attrNameLst>
                                          <p:attrName>style.visibility</p:attrName>
                                        </p:attrNameLst>
                                      </p:cBhvr>
                                      <p:to>
                                        <p:strVal val="visible"/>
                                      </p:to>
                                    </p:set>
                                    <p:anim calcmode="lin" valueType="num">
                                      <p:cBhvr additive="base">
                                        <p:cTn id="12" dur="500" fill="hold"/>
                                        <p:tgtEl>
                                          <p:spTgt spid="100377"/>
                                        </p:tgtEl>
                                        <p:attrNameLst>
                                          <p:attrName>ppt_x</p:attrName>
                                        </p:attrNameLst>
                                      </p:cBhvr>
                                      <p:tavLst>
                                        <p:tav tm="0">
                                          <p:val>
                                            <p:strVal val="#ppt_x"/>
                                          </p:val>
                                        </p:tav>
                                        <p:tav tm="100000">
                                          <p:val>
                                            <p:strVal val="#ppt_x"/>
                                          </p:val>
                                        </p:tav>
                                      </p:tavLst>
                                    </p:anim>
                                    <p:anim calcmode="lin" valueType="num">
                                      <p:cBhvr additive="base">
                                        <p:cTn id="13" dur="500" fill="hold"/>
                                        <p:tgtEl>
                                          <p:spTgt spid="10037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100379"/>
                                        </p:tgtEl>
                                        <p:attrNameLst>
                                          <p:attrName>style.visibility</p:attrName>
                                        </p:attrNameLst>
                                      </p:cBhvr>
                                      <p:to>
                                        <p:strVal val="visible"/>
                                      </p:to>
                                    </p:set>
                                    <p:animEffect transition="in" filter="checkerboard(across)">
                                      <p:cBhvr>
                                        <p:cTn id="18" dur="500"/>
                                        <p:tgtEl>
                                          <p:spTgt spid="100379"/>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00380"/>
                                        </p:tgtEl>
                                        <p:attrNameLst>
                                          <p:attrName>style.visibility</p:attrName>
                                        </p:attrNameLst>
                                      </p:cBhvr>
                                      <p:to>
                                        <p:strVal val="visible"/>
                                      </p:to>
                                    </p:set>
                                    <p:anim calcmode="lin" valueType="num">
                                      <p:cBhvr additive="base">
                                        <p:cTn id="23" dur="500" fill="hold"/>
                                        <p:tgtEl>
                                          <p:spTgt spid="100380"/>
                                        </p:tgtEl>
                                        <p:attrNameLst>
                                          <p:attrName>ppt_x</p:attrName>
                                        </p:attrNameLst>
                                      </p:cBhvr>
                                      <p:tavLst>
                                        <p:tav tm="0">
                                          <p:val>
                                            <p:strVal val="#ppt_x"/>
                                          </p:val>
                                        </p:tav>
                                        <p:tav tm="100000">
                                          <p:val>
                                            <p:strVal val="#ppt_x"/>
                                          </p:val>
                                        </p:tav>
                                      </p:tavLst>
                                    </p:anim>
                                    <p:anim calcmode="lin" valueType="num">
                                      <p:cBhvr additive="base">
                                        <p:cTn id="24" dur="500" fill="hold"/>
                                        <p:tgtEl>
                                          <p:spTgt spid="10038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76" grpId="0"/>
      <p:bldP spid="100377" grpId="0"/>
      <p:bldP spid="100379" grpId="0"/>
      <p:bldP spid="100380"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17410" name="矩形 101378"/>
          <p:cNvSpPr/>
          <p:nvPr/>
        </p:nvSpPr>
        <p:spPr>
          <a:xfrm>
            <a:off x="333375" y="835025"/>
            <a:ext cx="7577138" cy="582613"/>
          </a:xfrm>
          <a:prstGeom prst="rect">
            <a:avLst/>
          </a:prstGeom>
          <a:noFill/>
          <a:ln w="9525">
            <a:noFill/>
          </a:ln>
        </p:spPr>
        <p:txBody>
          <a:bodyPr anchor="ctr" anchorCtr="0">
            <a:spAutoFit/>
          </a:bodyPr>
          <a:p>
            <a:r>
              <a:rPr lang="zh-CN" altLang="en-US" sz="3200" b="1" dirty="0">
                <a:solidFill>
                  <a:srgbClr val="FF0000"/>
                </a:solidFill>
                <a:latin typeface="黑体" panose="02010609060101010101" pitchFamily="49" charset="-122"/>
                <a:ea typeface="黑体" panose="02010609060101010101" pitchFamily="49" charset="-122"/>
              </a:rPr>
              <a:t>故乡除了景物的变化外，还有什么变化？</a:t>
            </a:r>
            <a:endParaRPr lang="zh-CN" altLang="en-US" sz="3200" b="1" dirty="0">
              <a:solidFill>
                <a:srgbClr val="FF0000"/>
              </a:solidFill>
              <a:latin typeface="黑体" panose="02010609060101010101" pitchFamily="49" charset="-122"/>
              <a:ea typeface="黑体" panose="02010609060101010101" pitchFamily="49" charset="-122"/>
            </a:endParaRPr>
          </a:p>
        </p:txBody>
      </p:sp>
      <p:sp>
        <p:nvSpPr>
          <p:cNvPr id="17411" name="矩形 101379"/>
          <p:cNvSpPr>
            <a:spLocks noTextEdit="1"/>
          </p:cNvSpPr>
          <p:nvPr/>
        </p:nvSpPr>
        <p:spPr>
          <a:xfrm rot="5400000">
            <a:off x="-798512" y="3024188"/>
            <a:ext cx="2967037" cy="574675"/>
          </a:xfrm>
          <a:prstGeom prst="rect">
            <a:avLst/>
          </a:prstGeom>
        </p:spPr>
        <p:txBody>
          <a:bodyPr vert="eaVert" wrap="none" fromWordArt="1">
            <a:prstTxWarp prst="textPlain">
              <a:avLst>
                <a:gd name="adj" fmla="val 50000"/>
              </a:avLst>
            </a:prstTxWarp>
            <a:normAutofit/>
          </a:bodyPr>
          <a:p>
            <a:pPr algn="ctr" eaLnBrk="0" hangingPunct="0"/>
            <a:r>
              <a:rPr lang="zh-CN" altLang="en-US" sz="3200" i="1">
                <a:ln w="9525" cap="flat" cmpd="sng">
                  <a:solidFill>
                    <a:srgbClr val="800000"/>
                  </a:solidFill>
                  <a:prstDash val="solid"/>
                  <a:headEnd type="none" w="med" len="med"/>
                  <a:tailEnd type="none" w="med" len="med"/>
                </a:ln>
                <a:solidFill>
                  <a:srgbClr val="800000"/>
                </a:solidFill>
                <a:effectLst>
                  <a:outerShdw dist="35921" dir="2699999" algn="ctr" rotWithShape="0">
                    <a:srgbClr val="B2B2B2">
                      <a:alpha val="75998"/>
                    </a:srgbClr>
                  </a:outerShdw>
                </a:effectLst>
                <a:latin typeface="宋体" panose="02010600030101010101" pitchFamily="2" charset="-122"/>
                <a:ea typeface="宋体" panose="02010600030101010101" pitchFamily="2" charset="-122"/>
              </a:rPr>
              <a:t>闰土变化</a:t>
            </a:r>
            <a:endParaRPr lang="zh-CN" altLang="en-US" sz="3200" i="1">
              <a:ln w="9525" cap="flat" cmpd="sng">
                <a:solidFill>
                  <a:srgbClr val="800000"/>
                </a:solidFill>
                <a:prstDash val="solid"/>
                <a:headEnd type="none" w="med" len="med"/>
                <a:tailEnd type="none" w="med" len="med"/>
              </a:ln>
              <a:solidFill>
                <a:srgbClr val="800000"/>
              </a:solidFill>
              <a:effectLst>
                <a:outerShdw dist="35921" dir="2699999" algn="ctr" rotWithShape="0">
                  <a:srgbClr val="B2B2B2">
                    <a:alpha val="75998"/>
                  </a:srgbClr>
                </a:outerShdw>
              </a:effectLst>
              <a:latin typeface="宋体" panose="02010600030101010101" pitchFamily="2" charset="-122"/>
              <a:ea typeface="宋体" panose="02010600030101010101" pitchFamily="2" charset="-122"/>
            </a:endParaRPr>
          </a:p>
        </p:txBody>
      </p:sp>
      <p:pic>
        <p:nvPicPr>
          <p:cNvPr id="101381" name="图片 101380" descr="hxx6"/>
          <p:cNvPicPr>
            <a:picLocks noChangeAspect="1"/>
          </p:cNvPicPr>
          <p:nvPr/>
        </p:nvPicPr>
        <p:blipFill>
          <a:blip r:embed="rId2"/>
          <a:stretch>
            <a:fillRect/>
          </a:stretch>
        </p:blipFill>
        <p:spPr>
          <a:xfrm>
            <a:off x="1619250" y="1989138"/>
            <a:ext cx="2078038" cy="2649537"/>
          </a:xfrm>
          <a:prstGeom prst="rect">
            <a:avLst/>
          </a:prstGeom>
          <a:noFill/>
          <a:ln w="9525">
            <a:noFill/>
          </a:ln>
        </p:spPr>
      </p:pic>
      <p:pic>
        <p:nvPicPr>
          <p:cNvPr id="101382" name="图片 101381" descr="hxx8"/>
          <p:cNvPicPr>
            <a:picLocks noChangeAspect="1"/>
          </p:cNvPicPr>
          <p:nvPr/>
        </p:nvPicPr>
        <p:blipFill>
          <a:blip r:embed="rId3"/>
          <a:stretch>
            <a:fillRect/>
          </a:stretch>
        </p:blipFill>
        <p:spPr>
          <a:xfrm>
            <a:off x="5651500" y="1916113"/>
            <a:ext cx="2078038" cy="2649537"/>
          </a:xfrm>
          <a:prstGeom prst="rect">
            <a:avLst/>
          </a:prstGeom>
          <a:noFill/>
          <a:ln w="9525">
            <a:noFill/>
          </a:ln>
        </p:spPr>
      </p:pic>
      <p:sp>
        <p:nvSpPr>
          <p:cNvPr id="101383" name="右箭头 101382"/>
          <p:cNvSpPr/>
          <p:nvPr/>
        </p:nvSpPr>
        <p:spPr>
          <a:xfrm>
            <a:off x="4213225" y="2692400"/>
            <a:ext cx="1079500" cy="215900"/>
          </a:xfrm>
          <a:prstGeom prst="rightArrow">
            <a:avLst>
              <a:gd name="adj1" fmla="val 50000"/>
              <a:gd name="adj2" fmla="val 125000"/>
            </a:avLst>
          </a:prstGeom>
          <a:solidFill>
            <a:schemeClr val="accent1"/>
          </a:solidFill>
          <a:ln w="9525" cap="flat" cmpd="sng">
            <a:solidFill>
              <a:schemeClr val="tx1"/>
            </a:solidFill>
            <a:prstDash val="solid"/>
            <a:miter/>
            <a:headEnd type="none" w="med" len="med"/>
            <a:tailEnd type="none" w="med" len="med"/>
          </a:ln>
        </p:spPr>
        <p:txBody>
          <a:bodyPr/>
          <a:p>
            <a:endParaRPr lang="zh-CN" altLang="en-US" dirty="0">
              <a:latin typeface="Arial" panose="020B0604020202020204" pitchFamily="34" charset="0"/>
            </a:endParaRPr>
          </a:p>
        </p:txBody>
      </p:sp>
      <p:sp>
        <p:nvSpPr>
          <p:cNvPr id="101384" name="文本框 101383"/>
          <p:cNvSpPr txBox="1"/>
          <p:nvPr/>
        </p:nvSpPr>
        <p:spPr>
          <a:xfrm>
            <a:off x="4141788" y="2044700"/>
            <a:ext cx="1368425" cy="579438"/>
          </a:xfrm>
          <a:prstGeom prst="rect">
            <a:avLst/>
          </a:prstGeom>
          <a:noFill/>
          <a:ln w="9525">
            <a:noFill/>
          </a:ln>
        </p:spPr>
        <p:txBody>
          <a:bodyPr>
            <a:spAutoFit/>
          </a:bodyPr>
          <a:p>
            <a:pPr>
              <a:spcBef>
                <a:spcPct val="50000"/>
              </a:spcBef>
            </a:pPr>
            <a:r>
              <a:rPr lang="zh-CN" altLang="en-US" sz="3200" b="1" dirty="0">
                <a:solidFill>
                  <a:srgbClr val="1212EE"/>
                </a:solidFill>
                <a:latin typeface="Arial" panose="020B0604020202020204" pitchFamily="34" charset="0"/>
              </a:rPr>
              <a:t>肖像</a:t>
            </a:r>
            <a:endParaRPr lang="zh-CN" altLang="en-US" sz="3200" b="1" dirty="0">
              <a:solidFill>
                <a:srgbClr val="1212EE"/>
              </a:solidFill>
              <a:latin typeface="Arial" panose="020B0604020202020204" pitchFamily="34" charset="0"/>
            </a:endParaRPr>
          </a:p>
        </p:txBody>
      </p:sp>
      <p:sp>
        <p:nvSpPr>
          <p:cNvPr id="101385" name="矩形 101384"/>
          <p:cNvSpPr/>
          <p:nvPr/>
        </p:nvSpPr>
        <p:spPr>
          <a:xfrm>
            <a:off x="893763" y="4926013"/>
            <a:ext cx="3529012" cy="954087"/>
          </a:xfrm>
          <a:prstGeom prst="rect">
            <a:avLst/>
          </a:prstGeom>
          <a:noFill/>
          <a:ln w="9525">
            <a:noFill/>
          </a:ln>
        </p:spPr>
        <p:txBody>
          <a:bodyPr>
            <a:spAutoFit/>
          </a:bodyPr>
          <a:p>
            <a:r>
              <a:rPr lang="zh-CN" altLang="en-US" sz="2800" b="1" dirty="0">
                <a:solidFill>
                  <a:srgbClr val="FF0000"/>
                </a:solidFill>
                <a:latin typeface="Times New Roman" panose="02020603050405020304" pitchFamily="18" charset="0"/>
                <a:ea typeface="黑体" panose="02010609060101010101" pitchFamily="49" charset="-122"/>
              </a:rPr>
              <a:t>紫色的圆脸</a:t>
            </a:r>
            <a:r>
              <a:rPr lang="zh-CN" altLang="en-US" sz="2800" b="1" dirty="0">
                <a:solidFill>
                  <a:srgbClr val="FF0000"/>
                </a:solidFill>
                <a:latin typeface="宋体" panose="02010600030101010101" pitchFamily="2" charset="-122"/>
                <a:ea typeface="黑体" panose="02010609060101010101" pitchFamily="49" charset="-122"/>
              </a:rPr>
              <a:t>小毡帽手红活圆实颈套银项圈</a:t>
            </a:r>
            <a:endParaRPr lang="zh-CN" altLang="en-US" sz="2800" b="1" dirty="0">
              <a:solidFill>
                <a:srgbClr val="FF0000"/>
              </a:solidFill>
              <a:latin typeface="宋体" panose="02010600030101010101" pitchFamily="2" charset="-122"/>
              <a:ea typeface="黑体" panose="02010609060101010101" pitchFamily="49" charset="-122"/>
            </a:endParaRPr>
          </a:p>
        </p:txBody>
      </p:sp>
      <p:sp>
        <p:nvSpPr>
          <p:cNvPr id="101386" name="矩形 101385"/>
          <p:cNvSpPr/>
          <p:nvPr/>
        </p:nvSpPr>
        <p:spPr>
          <a:xfrm>
            <a:off x="4422775" y="4926013"/>
            <a:ext cx="4168775" cy="954087"/>
          </a:xfrm>
          <a:prstGeom prst="rect">
            <a:avLst/>
          </a:prstGeom>
          <a:noFill/>
          <a:ln w="9525">
            <a:noFill/>
          </a:ln>
        </p:spPr>
        <p:txBody>
          <a:bodyPr>
            <a:spAutoFit/>
          </a:bodyPr>
          <a:p>
            <a:r>
              <a:rPr lang="zh-CN" altLang="en-US" sz="2800" b="1" dirty="0">
                <a:latin typeface="隶书" panose="02010509060101010101" pitchFamily="49" charset="-122"/>
                <a:ea typeface="黑体" panose="02010609060101010101" pitchFamily="49" charset="-122"/>
              </a:rPr>
              <a:t>很深的皱纹破毡帽极薄的棉衣手像松树皮无银项圈</a:t>
            </a:r>
            <a:endParaRPr lang="zh-CN" altLang="en-US" sz="2800" b="1" dirty="0">
              <a:latin typeface="隶书" panose="02010509060101010101" pitchFamily="49" charset="-122"/>
              <a:ea typeface="黑体" panose="02010609060101010101" pitchFamily="49" charset="-122"/>
            </a:endParaRPr>
          </a:p>
        </p:txBody>
      </p:sp>
      <p:sp>
        <p:nvSpPr>
          <p:cNvPr id="101387" name="矩形 101386"/>
          <p:cNvSpPr/>
          <p:nvPr/>
        </p:nvSpPr>
        <p:spPr>
          <a:xfrm>
            <a:off x="901700" y="5934075"/>
            <a:ext cx="3756025" cy="519113"/>
          </a:xfrm>
          <a:prstGeom prst="rect">
            <a:avLst/>
          </a:prstGeom>
          <a:noFill/>
          <a:ln w="9525">
            <a:noFill/>
          </a:ln>
        </p:spPr>
        <p:txBody>
          <a:bodyPr wrap="none">
            <a:spAutoFit/>
          </a:bodyPr>
          <a:p>
            <a:r>
              <a:rPr lang="zh-CN" altLang="en-US" sz="2800" b="1" dirty="0">
                <a:solidFill>
                  <a:srgbClr val="0000FF"/>
                </a:solidFill>
                <a:latin typeface="隶书" panose="02010509060101010101" pitchFamily="49" charset="-122"/>
              </a:rPr>
              <a:t>（健康开朗朝气蓬勃）</a:t>
            </a:r>
            <a:endParaRPr lang="zh-CN" altLang="en-US" sz="2800" b="1" dirty="0">
              <a:solidFill>
                <a:srgbClr val="0000FF"/>
              </a:solidFill>
              <a:latin typeface="隶书" panose="02010509060101010101" pitchFamily="49" charset="-122"/>
            </a:endParaRPr>
          </a:p>
        </p:txBody>
      </p:sp>
      <p:sp>
        <p:nvSpPr>
          <p:cNvPr id="101388" name="矩形 101387"/>
          <p:cNvSpPr/>
          <p:nvPr/>
        </p:nvSpPr>
        <p:spPr>
          <a:xfrm>
            <a:off x="4573588" y="5934075"/>
            <a:ext cx="3756025" cy="519113"/>
          </a:xfrm>
          <a:prstGeom prst="rect">
            <a:avLst/>
          </a:prstGeom>
          <a:noFill/>
          <a:ln w="9525">
            <a:noFill/>
          </a:ln>
        </p:spPr>
        <p:txBody>
          <a:bodyPr wrap="none">
            <a:spAutoFit/>
          </a:bodyPr>
          <a:p>
            <a:r>
              <a:rPr lang="zh-CN" altLang="en-US" sz="2800" b="1" dirty="0">
                <a:latin typeface="Times New Roman" panose="02020603050405020304" pitchFamily="18" charset="0"/>
              </a:rPr>
              <a:t>（苍老贫困饱经沧桑）</a:t>
            </a:r>
            <a:endParaRPr lang="zh-CN" altLang="en-US" sz="2800" b="1" dirty="0">
              <a:latin typeface="Times New Roman" panose="02020603050405020304" pitchFamily="18" charset="0"/>
            </a:endParaRPr>
          </a:p>
        </p:txBody>
      </p:sp>
      <p:sp>
        <p:nvSpPr>
          <p:cNvPr id="101389" name="文本框 101388"/>
          <p:cNvSpPr txBox="1"/>
          <p:nvPr/>
        </p:nvSpPr>
        <p:spPr>
          <a:xfrm>
            <a:off x="4141788" y="3052763"/>
            <a:ext cx="1152525" cy="579437"/>
          </a:xfrm>
          <a:prstGeom prst="rect">
            <a:avLst/>
          </a:prstGeom>
          <a:noFill/>
          <a:ln w="9525">
            <a:noFill/>
          </a:ln>
        </p:spPr>
        <p:txBody>
          <a:bodyPr>
            <a:spAutoFit/>
          </a:bodyPr>
          <a:p>
            <a:pPr>
              <a:spcBef>
                <a:spcPct val="50000"/>
              </a:spcBef>
            </a:pPr>
            <a:r>
              <a:rPr lang="zh-CN" altLang="en-US" sz="3200" b="1" dirty="0">
                <a:solidFill>
                  <a:srgbClr val="1212EE"/>
                </a:solidFill>
                <a:latin typeface="Arial" panose="020B0604020202020204" pitchFamily="34" charset="0"/>
              </a:rPr>
              <a:t>对比</a:t>
            </a:r>
            <a:endParaRPr lang="zh-CN" altLang="en-US" sz="3200" b="1" dirty="0">
              <a:solidFill>
                <a:srgbClr val="1212EE"/>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01381"/>
                                        </p:tgtEl>
                                        <p:attrNameLst>
                                          <p:attrName>style.visibility</p:attrName>
                                        </p:attrNameLst>
                                      </p:cBhvr>
                                      <p:to>
                                        <p:strVal val="visible"/>
                                      </p:to>
                                    </p:set>
                                    <p:animEffect transition="in" filter="checkerboard(across)">
                                      <p:cBhvr>
                                        <p:cTn id="7" dur="500"/>
                                        <p:tgtEl>
                                          <p:spTgt spid="101381"/>
                                        </p:tgtEl>
                                      </p:cBhvr>
                                    </p:animEffect>
                                  </p:childTnLst>
                                </p:cTn>
                              </p:par>
                            </p:childTnLst>
                          </p:cTn>
                        </p:par>
                        <p:par>
                          <p:cTn id="8" fill="hold">
                            <p:stCondLst>
                              <p:cond delay="500"/>
                            </p:stCondLst>
                            <p:childTnLst>
                              <p:par>
                                <p:cTn id="9" presetID="24" presetClass="entr" presetSubtype="0" fill="hold" grpId="0" nodeType="afterEffect">
                                  <p:stCondLst>
                                    <p:cond delay="0"/>
                                  </p:stCondLst>
                                  <p:childTnLst>
                                    <p:set>
                                      <p:cBhvr>
                                        <p:cTn id="10" dur="1" fill="hold">
                                          <p:stCondLst>
                                            <p:cond delay="0"/>
                                          </p:stCondLst>
                                        </p:cTn>
                                        <p:tgtEl>
                                          <p:spTgt spid="101385"/>
                                        </p:tgtEl>
                                        <p:attrNameLst>
                                          <p:attrName>style.visibility</p:attrName>
                                        </p:attrNameLst>
                                      </p:cBhvr>
                                      <p:to>
                                        <p:strVal val="visible"/>
                                      </p:to>
                                    </p:set>
                                    <p:anim calcmode="lin" valueType="num">
                                      <p:cBhvr>
                                        <p:cTn id="11" dur="1" fill="hold"/>
                                        <p:tgtEl>
                                          <p:spTgt spid="101385"/>
                                        </p:tgtEl>
                                      </p:cBhvr>
                                    </p:anim>
                                  </p:childTnLst>
                                </p:cTn>
                              </p:par>
                            </p:childTnLst>
                          </p:cTn>
                        </p:par>
                      </p:childTnLst>
                    </p:cTn>
                  </p:par>
                  <p:par>
                    <p:cTn id="12" fill="hold">
                      <p:stCondLst>
                        <p:cond delay="indefinite"/>
                      </p:stCondLst>
                      <p:childTnLst>
                        <p:par>
                          <p:cTn id="13" fill="hold">
                            <p:stCondLst>
                              <p:cond delay="0"/>
                            </p:stCondLst>
                            <p:childTnLst>
                              <p:par>
                                <p:cTn id="14" presetID="24" presetClass="entr" presetSubtype="0" fill="hold" grpId="0" nodeType="clickEffect">
                                  <p:stCondLst>
                                    <p:cond delay="0"/>
                                  </p:stCondLst>
                                  <p:childTnLst>
                                    <p:set>
                                      <p:cBhvr>
                                        <p:cTn id="15" dur="1" fill="hold">
                                          <p:stCondLst>
                                            <p:cond delay="0"/>
                                          </p:stCondLst>
                                        </p:cTn>
                                        <p:tgtEl>
                                          <p:spTgt spid="101387"/>
                                        </p:tgtEl>
                                        <p:attrNameLst>
                                          <p:attrName>style.visibility</p:attrName>
                                        </p:attrNameLst>
                                      </p:cBhvr>
                                      <p:to>
                                        <p:strVal val="visible"/>
                                      </p:to>
                                    </p:set>
                                    <p:anim calcmode="lin" valueType="num">
                                      <p:cBhvr>
                                        <p:cTn id="16" dur="1" fill="hold"/>
                                        <p:tgtEl>
                                          <p:spTgt spid="101387"/>
                                        </p:tgtEl>
                                      </p:cBhvr>
                                    </p:anim>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101383"/>
                                        </p:tgtEl>
                                        <p:attrNameLst>
                                          <p:attrName>style.visibility</p:attrName>
                                        </p:attrNameLst>
                                      </p:cBhvr>
                                      <p:to>
                                        <p:strVal val="visible"/>
                                      </p:to>
                                    </p:set>
                                    <p:animEffect transition="in" filter="wipe(left)">
                                      <p:cBhvr>
                                        <p:cTn id="21" dur="500"/>
                                        <p:tgtEl>
                                          <p:spTgt spid="101383"/>
                                        </p:tgtEl>
                                      </p:cBhvr>
                                    </p:animEffect>
                                  </p:childTnLst>
                                </p:cTn>
                              </p:par>
                            </p:childTnLst>
                          </p:cTn>
                        </p:par>
                      </p:childTnLst>
                    </p:cTn>
                  </p:par>
                  <p:par>
                    <p:cTn id="22" fill="hold">
                      <p:stCondLst>
                        <p:cond delay="indefinite"/>
                      </p:stCondLst>
                      <p:childTnLst>
                        <p:par>
                          <p:cTn id="23" fill="hold">
                            <p:stCondLst>
                              <p:cond delay="0"/>
                            </p:stCondLst>
                            <p:childTnLst>
                              <p:par>
                                <p:cTn id="24" presetID="5" presetClass="entr" presetSubtype="10" fill="hold" nodeType="clickEffect">
                                  <p:stCondLst>
                                    <p:cond delay="0"/>
                                  </p:stCondLst>
                                  <p:childTnLst>
                                    <p:set>
                                      <p:cBhvr>
                                        <p:cTn id="25" dur="1" fill="hold">
                                          <p:stCondLst>
                                            <p:cond delay="0"/>
                                          </p:stCondLst>
                                        </p:cTn>
                                        <p:tgtEl>
                                          <p:spTgt spid="101382"/>
                                        </p:tgtEl>
                                        <p:attrNameLst>
                                          <p:attrName>style.visibility</p:attrName>
                                        </p:attrNameLst>
                                      </p:cBhvr>
                                      <p:to>
                                        <p:strVal val="visible"/>
                                      </p:to>
                                    </p:set>
                                    <p:animEffect transition="in" filter="checkerboard(across)">
                                      <p:cBhvr>
                                        <p:cTn id="26" dur="500"/>
                                        <p:tgtEl>
                                          <p:spTgt spid="101382"/>
                                        </p:tgtEl>
                                      </p:cBhvr>
                                    </p:animEffect>
                                  </p:childTnLst>
                                </p:cTn>
                              </p:par>
                            </p:childTnLst>
                          </p:cTn>
                        </p:par>
                        <p:par>
                          <p:cTn id="27" fill="hold">
                            <p:stCondLst>
                              <p:cond delay="500"/>
                            </p:stCondLst>
                            <p:childTnLst>
                              <p:par>
                                <p:cTn id="28" presetID="24" presetClass="entr" presetSubtype="0" fill="hold" grpId="0" nodeType="afterEffect">
                                  <p:stCondLst>
                                    <p:cond delay="0"/>
                                  </p:stCondLst>
                                  <p:childTnLst>
                                    <p:set>
                                      <p:cBhvr>
                                        <p:cTn id="29" dur="1" fill="hold">
                                          <p:stCondLst>
                                            <p:cond delay="0"/>
                                          </p:stCondLst>
                                        </p:cTn>
                                        <p:tgtEl>
                                          <p:spTgt spid="101386"/>
                                        </p:tgtEl>
                                        <p:attrNameLst>
                                          <p:attrName>style.visibility</p:attrName>
                                        </p:attrNameLst>
                                      </p:cBhvr>
                                      <p:to>
                                        <p:strVal val="visible"/>
                                      </p:to>
                                    </p:set>
                                    <p:anim calcmode="lin" valueType="num">
                                      <p:cBhvr>
                                        <p:cTn id="30" dur="1" fill="hold"/>
                                        <p:tgtEl>
                                          <p:spTgt spid="101386"/>
                                        </p:tgtEl>
                                      </p:cBhvr>
                                    </p:anim>
                                  </p:childTnLst>
                                </p:cTn>
                              </p:par>
                            </p:childTnLst>
                          </p:cTn>
                        </p:par>
                      </p:childTnLst>
                    </p:cTn>
                  </p:par>
                  <p:par>
                    <p:cTn id="31" fill="hold">
                      <p:stCondLst>
                        <p:cond delay="indefinite"/>
                      </p:stCondLst>
                      <p:childTnLst>
                        <p:par>
                          <p:cTn id="32" fill="hold">
                            <p:stCondLst>
                              <p:cond delay="0"/>
                            </p:stCondLst>
                            <p:childTnLst>
                              <p:par>
                                <p:cTn id="33" presetID="24" presetClass="entr" presetSubtype="0" fill="hold" grpId="0" nodeType="clickEffect">
                                  <p:stCondLst>
                                    <p:cond delay="0"/>
                                  </p:stCondLst>
                                  <p:childTnLst>
                                    <p:set>
                                      <p:cBhvr>
                                        <p:cTn id="34" dur="1" fill="hold">
                                          <p:stCondLst>
                                            <p:cond delay="0"/>
                                          </p:stCondLst>
                                        </p:cTn>
                                        <p:tgtEl>
                                          <p:spTgt spid="101388"/>
                                        </p:tgtEl>
                                        <p:attrNameLst>
                                          <p:attrName>style.visibility</p:attrName>
                                        </p:attrNameLst>
                                      </p:cBhvr>
                                      <p:to>
                                        <p:strVal val="visible"/>
                                      </p:to>
                                    </p:set>
                                    <p:anim calcmode="lin" valueType="num">
                                      <p:cBhvr>
                                        <p:cTn id="35" dur="1" fill="hold"/>
                                        <p:tgtEl>
                                          <p:spTgt spid="101388"/>
                                        </p:tgtEl>
                                      </p:cBhvr>
                                    </p:anim>
                                  </p:childTnLst>
                                </p:cTn>
                              </p:par>
                            </p:childTnLst>
                          </p:cTn>
                        </p:par>
                      </p:childTnLst>
                    </p:cTn>
                  </p:par>
                  <p:par>
                    <p:cTn id="36" fill="hold">
                      <p:stCondLst>
                        <p:cond delay="indefinite"/>
                      </p:stCondLst>
                      <p:childTnLst>
                        <p:par>
                          <p:cTn id="37" fill="hold">
                            <p:stCondLst>
                              <p:cond delay="0"/>
                            </p:stCondLst>
                            <p:childTnLst>
                              <p:par>
                                <p:cTn id="38" presetID="2" presetClass="entr" presetSubtype="1" fill="hold" grpId="0" nodeType="clickEffect">
                                  <p:stCondLst>
                                    <p:cond delay="0"/>
                                  </p:stCondLst>
                                  <p:childTnLst>
                                    <p:set>
                                      <p:cBhvr>
                                        <p:cTn id="39" dur="1" fill="hold">
                                          <p:stCondLst>
                                            <p:cond delay="0"/>
                                          </p:stCondLst>
                                        </p:cTn>
                                        <p:tgtEl>
                                          <p:spTgt spid="101384"/>
                                        </p:tgtEl>
                                        <p:attrNameLst>
                                          <p:attrName>style.visibility</p:attrName>
                                        </p:attrNameLst>
                                      </p:cBhvr>
                                      <p:to>
                                        <p:strVal val="visible"/>
                                      </p:to>
                                    </p:set>
                                    <p:anim calcmode="lin" valueType="num">
                                      <p:cBhvr additive="base">
                                        <p:cTn id="40" dur="500" fill="hold"/>
                                        <p:tgtEl>
                                          <p:spTgt spid="101384"/>
                                        </p:tgtEl>
                                        <p:attrNameLst>
                                          <p:attrName>ppt_x</p:attrName>
                                        </p:attrNameLst>
                                      </p:cBhvr>
                                      <p:tavLst>
                                        <p:tav tm="0">
                                          <p:val>
                                            <p:strVal val="#ppt_x"/>
                                          </p:val>
                                        </p:tav>
                                        <p:tav tm="100000">
                                          <p:val>
                                            <p:strVal val="#ppt_x"/>
                                          </p:val>
                                        </p:tav>
                                      </p:tavLst>
                                    </p:anim>
                                    <p:anim calcmode="lin" valueType="num">
                                      <p:cBhvr additive="base">
                                        <p:cTn id="41" dur="500" fill="hold"/>
                                        <p:tgtEl>
                                          <p:spTgt spid="101384"/>
                                        </p:tgtEl>
                                        <p:attrNameLst>
                                          <p:attrName>ppt_y</p:attrName>
                                        </p:attrNameLst>
                                      </p:cBhvr>
                                      <p:tavLst>
                                        <p:tav tm="0">
                                          <p:val>
                                            <p:strVal val="0-#ppt_h/2"/>
                                          </p:val>
                                        </p:tav>
                                        <p:tav tm="100000">
                                          <p:val>
                                            <p:strVal val="#ppt_y"/>
                                          </p:val>
                                        </p:tav>
                                      </p:tavLst>
                                    </p:anim>
                                  </p:childTnLst>
                                </p:cTn>
                              </p:par>
                            </p:childTnLst>
                          </p:cTn>
                        </p:par>
                        <p:par>
                          <p:cTn id="42" fill="hold">
                            <p:stCondLst>
                              <p:cond delay="500"/>
                            </p:stCondLst>
                            <p:childTnLst>
                              <p:par>
                                <p:cTn id="43" presetID="2" presetClass="entr" presetSubtype="4" fill="hold" grpId="0" nodeType="afterEffect">
                                  <p:stCondLst>
                                    <p:cond delay="0"/>
                                  </p:stCondLst>
                                  <p:childTnLst>
                                    <p:set>
                                      <p:cBhvr>
                                        <p:cTn id="44" dur="1" fill="hold">
                                          <p:stCondLst>
                                            <p:cond delay="0"/>
                                          </p:stCondLst>
                                        </p:cTn>
                                        <p:tgtEl>
                                          <p:spTgt spid="101389"/>
                                        </p:tgtEl>
                                        <p:attrNameLst>
                                          <p:attrName>style.visibility</p:attrName>
                                        </p:attrNameLst>
                                      </p:cBhvr>
                                      <p:to>
                                        <p:strVal val="visible"/>
                                      </p:to>
                                    </p:set>
                                    <p:anim calcmode="lin" valueType="num">
                                      <p:cBhvr additive="base">
                                        <p:cTn id="45" dur="500" fill="hold"/>
                                        <p:tgtEl>
                                          <p:spTgt spid="101389"/>
                                        </p:tgtEl>
                                        <p:attrNameLst>
                                          <p:attrName>ppt_x</p:attrName>
                                        </p:attrNameLst>
                                      </p:cBhvr>
                                      <p:tavLst>
                                        <p:tav tm="0">
                                          <p:val>
                                            <p:strVal val="#ppt_x"/>
                                          </p:val>
                                        </p:tav>
                                        <p:tav tm="100000">
                                          <p:val>
                                            <p:strVal val="#ppt_x"/>
                                          </p:val>
                                        </p:tav>
                                      </p:tavLst>
                                    </p:anim>
                                    <p:anim calcmode="lin" valueType="num">
                                      <p:cBhvr additive="base">
                                        <p:cTn id="46" dur="500" fill="hold"/>
                                        <p:tgtEl>
                                          <p:spTgt spid="10138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84" grpId="0"/>
      <p:bldP spid="101385" grpId="0"/>
      <p:bldP spid="101386" grpId="0"/>
      <p:bldP spid="101387" grpId="0"/>
      <p:bldP spid="101388" grpId="0"/>
      <p:bldP spid="101389"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pic>
        <p:nvPicPr>
          <p:cNvPr id="102403" name="图片 102402" descr="u=2258406323,3653835721&amp;gp=8"/>
          <p:cNvPicPr>
            <a:picLocks noChangeAspect="1"/>
          </p:cNvPicPr>
          <p:nvPr/>
        </p:nvPicPr>
        <p:blipFill>
          <a:blip r:embed="rId2"/>
          <a:stretch>
            <a:fillRect/>
          </a:stretch>
        </p:blipFill>
        <p:spPr>
          <a:xfrm>
            <a:off x="1004888" y="1557338"/>
            <a:ext cx="2808287" cy="2808287"/>
          </a:xfrm>
          <a:prstGeom prst="rect">
            <a:avLst/>
          </a:prstGeom>
          <a:noFill/>
          <a:ln w="9525">
            <a:noFill/>
          </a:ln>
        </p:spPr>
      </p:pic>
      <p:pic>
        <p:nvPicPr>
          <p:cNvPr id="102404" name="图片 102403" descr="hxx4"/>
          <p:cNvPicPr>
            <a:picLocks noChangeAspect="1"/>
          </p:cNvPicPr>
          <p:nvPr/>
        </p:nvPicPr>
        <p:blipFill>
          <a:blip r:embed="rId3"/>
          <a:stretch>
            <a:fillRect/>
          </a:stretch>
        </p:blipFill>
        <p:spPr>
          <a:xfrm>
            <a:off x="5180013" y="1485900"/>
            <a:ext cx="2847975" cy="2952750"/>
          </a:xfrm>
          <a:prstGeom prst="rect">
            <a:avLst/>
          </a:prstGeom>
          <a:noFill/>
          <a:ln w="9525">
            <a:noFill/>
          </a:ln>
        </p:spPr>
      </p:pic>
      <p:sp>
        <p:nvSpPr>
          <p:cNvPr id="18436" name="文本框 102404"/>
          <p:cNvSpPr txBox="1"/>
          <p:nvPr/>
        </p:nvSpPr>
        <p:spPr>
          <a:xfrm>
            <a:off x="4100513" y="1341438"/>
            <a:ext cx="1223962" cy="366712"/>
          </a:xfrm>
          <a:prstGeom prst="rect">
            <a:avLst/>
          </a:prstGeom>
          <a:noFill/>
          <a:ln w="9525">
            <a:noFill/>
          </a:ln>
        </p:spPr>
        <p:txBody>
          <a:bodyPr>
            <a:spAutoFit/>
          </a:bodyPr>
          <a:p>
            <a:pPr>
              <a:spcBef>
                <a:spcPct val="50000"/>
              </a:spcBef>
            </a:pPr>
            <a:endParaRPr lang="zh-CN" altLang="en-US" dirty="0">
              <a:latin typeface="Arial" panose="020B0604020202020204" pitchFamily="34" charset="0"/>
            </a:endParaRPr>
          </a:p>
        </p:txBody>
      </p:sp>
      <p:sp>
        <p:nvSpPr>
          <p:cNvPr id="102406" name="文本框 102405"/>
          <p:cNvSpPr txBox="1"/>
          <p:nvPr/>
        </p:nvSpPr>
        <p:spPr>
          <a:xfrm>
            <a:off x="3884613" y="1989138"/>
            <a:ext cx="1081087" cy="579437"/>
          </a:xfrm>
          <a:prstGeom prst="rect">
            <a:avLst/>
          </a:prstGeom>
          <a:noFill/>
          <a:ln w="9525">
            <a:noFill/>
          </a:ln>
        </p:spPr>
        <p:txBody>
          <a:bodyPr>
            <a:spAutoFit/>
          </a:bodyPr>
          <a:p>
            <a:pPr>
              <a:spcBef>
                <a:spcPct val="50000"/>
              </a:spcBef>
            </a:pPr>
            <a:r>
              <a:rPr lang="zh-CN" altLang="en-US" sz="3200" b="1" dirty="0">
                <a:solidFill>
                  <a:srgbClr val="1212EE"/>
                </a:solidFill>
                <a:latin typeface="Arial" panose="020B0604020202020204" pitchFamily="34" charset="0"/>
              </a:rPr>
              <a:t>语言</a:t>
            </a:r>
            <a:endParaRPr lang="zh-CN" altLang="en-US" sz="3200" b="1" dirty="0">
              <a:solidFill>
                <a:srgbClr val="1212EE"/>
              </a:solidFill>
              <a:latin typeface="Arial" panose="020B0604020202020204" pitchFamily="34" charset="0"/>
            </a:endParaRPr>
          </a:p>
        </p:txBody>
      </p:sp>
      <p:sp>
        <p:nvSpPr>
          <p:cNvPr id="102407" name="文本框 102406"/>
          <p:cNvSpPr txBox="1"/>
          <p:nvPr/>
        </p:nvSpPr>
        <p:spPr>
          <a:xfrm>
            <a:off x="3884613" y="3141663"/>
            <a:ext cx="1296987" cy="579437"/>
          </a:xfrm>
          <a:prstGeom prst="rect">
            <a:avLst/>
          </a:prstGeom>
          <a:noFill/>
          <a:ln w="9525">
            <a:noFill/>
          </a:ln>
        </p:spPr>
        <p:txBody>
          <a:bodyPr>
            <a:spAutoFit/>
          </a:bodyPr>
          <a:p>
            <a:pPr>
              <a:spcBef>
                <a:spcPct val="50000"/>
              </a:spcBef>
            </a:pPr>
            <a:r>
              <a:rPr lang="zh-CN" altLang="en-US" sz="3200" b="1" dirty="0">
                <a:solidFill>
                  <a:srgbClr val="1212EE"/>
                </a:solidFill>
                <a:latin typeface="Arial" panose="020B0604020202020204" pitchFamily="34" charset="0"/>
              </a:rPr>
              <a:t>对比</a:t>
            </a:r>
            <a:endParaRPr lang="zh-CN" altLang="en-US" sz="3200" b="1" dirty="0">
              <a:solidFill>
                <a:srgbClr val="1212EE"/>
              </a:solidFill>
              <a:latin typeface="Arial" panose="020B0604020202020204" pitchFamily="34" charset="0"/>
            </a:endParaRPr>
          </a:p>
        </p:txBody>
      </p:sp>
      <p:sp>
        <p:nvSpPr>
          <p:cNvPr id="102408" name="右箭头 102407"/>
          <p:cNvSpPr/>
          <p:nvPr/>
        </p:nvSpPr>
        <p:spPr>
          <a:xfrm>
            <a:off x="3957638" y="2709863"/>
            <a:ext cx="1222375" cy="215900"/>
          </a:xfrm>
          <a:prstGeom prst="rightArrow">
            <a:avLst>
              <a:gd name="adj1" fmla="val 50000"/>
              <a:gd name="adj2" fmla="val 141439"/>
            </a:avLst>
          </a:prstGeom>
          <a:solidFill>
            <a:schemeClr val="accent1"/>
          </a:solidFill>
          <a:ln w="9525" cap="flat" cmpd="sng">
            <a:solidFill>
              <a:schemeClr val="tx1"/>
            </a:solidFill>
            <a:prstDash val="solid"/>
            <a:miter/>
            <a:headEnd type="none" w="med" len="med"/>
            <a:tailEnd type="none" w="med" len="med"/>
          </a:ln>
        </p:spPr>
        <p:txBody>
          <a:bodyPr/>
          <a:p>
            <a:endParaRPr lang="zh-CN" altLang="en-US" dirty="0">
              <a:latin typeface="Arial" panose="020B0604020202020204" pitchFamily="34" charset="0"/>
            </a:endParaRPr>
          </a:p>
        </p:txBody>
      </p:sp>
      <p:sp>
        <p:nvSpPr>
          <p:cNvPr id="102409" name="矩形 102408"/>
          <p:cNvSpPr/>
          <p:nvPr/>
        </p:nvSpPr>
        <p:spPr>
          <a:xfrm>
            <a:off x="774700" y="4613275"/>
            <a:ext cx="3268663" cy="1014413"/>
          </a:xfrm>
          <a:prstGeom prst="rect">
            <a:avLst/>
          </a:prstGeom>
          <a:noFill/>
          <a:ln w="9525">
            <a:noFill/>
          </a:ln>
        </p:spPr>
        <p:txBody>
          <a:bodyPr>
            <a:spAutoFit/>
          </a:bodyPr>
          <a:p>
            <a:r>
              <a:rPr lang="zh-CN" altLang="en-US" sz="3000" b="1" dirty="0">
                <a:solidFill>
                  <a:srgbClr val="FF0000"/>
                </a:solidFill>
                <a:latin typeface="黑体" panose="02010609060101010101" pitchFamily="49" charset="-122"/>
                <a:ea typeface="黑体" panose="02010609060101010101" pitchFamily="49" charset="-122"/>
              </a:rPr>
              <a:t>乡间趣事滔滔不绝热情活泼脱口而出</a:t>
            </a:r>
            <a:endParaRPr lang="zh-CN" altLang="en-US" sz="3000" b="1" dirty="0">
              <a:solidFill>
                <a:srgbClr val="FF0000"/>
              </a:solidFill>
              <a:latin typeface="黑体" panose="02010609060101010101" pitchFamily="49" charset="-122"/>
              <a:ea typeface="黑体" panose="02010609060101010101" pitchFamily="49" charset="-122"/>
            </a:endParaRPr>
          </a:p>
        </p:txBody>
      </p:sp>
      <p:sp>
        <p:nvSpPr>
          <p:cNvPr id="102410" name="矩形 102409"/>
          <p:cNvSpPr/>
          <p:nvPr/>
        </p:nvSpPr>
        <p:spPr>
          <a:xfrm>
            <a:off x="4864100" y="4613275"/>
            <a:ext cx="3709988" cy="1014413"/>
          </a:xfrm>
          <a:prstGeom prst="rect">
            <a:avLst/>
          </a:prstGeom>
          <a:noFill/>
          <a:ln w="9525">
            <a:noFill/>
          </a:ln>
        </p:spPr>
        <p:txBody>
          <a:bodyPr>
            <a:spAutoFit/>
          </a:bodyPr>
          <a:p>
            <a:r>
              <a:rPr lang="zh-CN" altLang="en-US" sz="3000" b="1" dirty="0">
                <a:latin typeface="黑体" panose="02010609060101010101" pitchFamily="49" charset="-122"/>
                <a:ea typeface="黑体" panose="02010609060101010101" pitchFamily="49" charset="-122"/>
              </a:rPr>
              <a:t>无聊的客套生活的痛苦吞吞吐吐欲言又止</a:t>
            </a:r>
            <a:endParaRPr lang="zh-CN" altLang="en-US" sz="3000" b="1"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02403"/>
                                        </p:tgtEl>
                                        <p:attrNameLst>
                                          <p:attrName>style.visibility</p:attrName>
                                        </p:attrNameLst>
                                      </p:cBhvr>
                                      <p:to>
                                        <p:strVal val="visible"/>
                                      </p:to>
                                    </p:set>
                                    <p:animEffect transition="in" filter="diamond(in)">
                                      <p:cBhvr>
                                        <p:cTn id="7" dur="2000"/>
                                        <p:tgtEl>
                                          <p:spTgt spid="10240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02404"/>
                                        </p:tgtEl>
                                        <p:attrNameLst>
                                          <p:attrName>style.visibility</p:attrName>
                                        </p:attrNameLst>
                                      </p:cBhvr>
                                      <p:to>
                                        <p:strVal val="visible"/>
                                      </p:to>
                                    </p:set>
                                    <p:animEffect transition="in" filter="diamond(in)">
                                      <p:cBhvr>
                                        <p:cTn id="12" dur="2000"/>
                                        <p:tgtEl>
                                          <p:spTgt spid="102404"/>
                                        </p:tgtEl>
                                      </p:cBhvr>
                                    </p:animEffect>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102409"/>
                                        </p:tgtEl>
                                        <p:attrNameLst>
                                          <p:attrName>style.visibility</p:attrName>
                                        </p:attrNameLst>
                                      </p:cBhvr>
                                      <p:to>
                                        <p:strVal val="visible"/>
                                      </p:to>
                                    </p:set>
                                    <p:anim calcmode="lin" valueType="num">
                                      <p:cBhvr>
                                        <p:cTn id="17" dur="1" fill="hold"/>
                                        <p:tgtEl>
                                          <p:spTgt spid="102409"/>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102410"/>
                                        </p:tgtEl>
                                        <p:attrNameLst>
                                          <p:attrName>style.visibility</p:attrName>
                                        </p:attrNameLst>
                                      </p:cBhvr>
                                      <p:to>
                                        <p:strVal val="visible"/>
                                      </p:to>
                                    </p:set>
                                    <p:anim calcmode="lin" valueType="num">
                                      <p:cBhvr>
                                        <p:cTn id="22" dur="1" fill="hold"/>
                                        <p:tgtEl>
                                          <p:spTgt spid="102410"/>
                                        </p:tgtEl>
                                      </p:cBhvr>
                                    </p:anim>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02408"/>
                                        </p:tgtEl>
                                        <p:attrNameLst>
                                          <p:attrName>style.visibility</p:attrName>
                                        </p:attrNameLst>
                                      </p:cBhvr>
                                      <p:to>
                                        <p:strVal val="visible"/>
                                      </p:to>
                                    </p:set>
                                    <p:animEffect transition="in" filter="wipe(left)">
                                      <p:cBhvr>
                                        <p:cTn id="27" dur="500"/>
                                        <p:tgtEl>
                                          <p:spTgt spid="102408"/>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1" fill="hold" grpId="0" nodeType="clickEffect">
                                  <p:stCondLst>
                                    <p:cond delay="0"/>
                                  </p:stCondLst>
                                  <p:childTnLst>
                                    <p:set>
                                      <p:cBhvr>
                                        <p:cTn id="31" dur="1" fill="hold">
                                          <p:stCondLst>
                                            <p:cond delay="0"/>
                                          </p:stCondLst>
                                        </p:cTn>
                                        <p:tgtEl>
                                          <p:spTgt spid="102406"/>
                                        </p:tgtEl>
                                        <p:attrNameLst>
                                          <p:attrName>style.visibility</p:attrName>
                                        </p:attrNameLst>
                                      </p:cBhvr>
                                      <p:to>
                                        <p:strVal val="visible"/>
                                      </p:to>
                                    </p:set>
                                    <p:anim calcmode="lin" valueType="num">
                                      <p:cBhvr additive="base">
                                        <p:cTn id="32" dur="500" fill="hold"/>
                                        <p:tgtEl>
                                          <p:spTgt spid="102406"/>
                                        </p:tgtEl>
                                        <p:attrNameLst>
                                          <p:attrName>ppt_x</p:attrName>
                                        </p:attrNameLst>
                                      </p:cBhvr>
                                      <p:tavLst>
                                        <p:tav tm="0">
                                          <p:val>
                                            <p:strVal val="#ppt_x"/>
                                          </p:val>
                                        </p:tav>
                                        <p:tav tm="100000">
                                          <p:val>
                                            <p:strVal val="#ppt_x"/>
                                          </p:val>
                                        </p:tav>
                                      </p:tavLst>
                                    </p:anim>
                                    <p:anim calcmode="lin" valueType="num">
                                      <p:cBhvr additive="base">
                                        <p:cTn id="33" dur="500" fill="hold"/>
                                        <p:tgtEl>
                                          <p:spTgt spid="102406"/>
                                        </p:tgtEl>
                                        <p:attrNameLst>
                                          <p:attrName>ppt_y</p:attrName>
                                        </p:attrNameLst>
                                      </p:cBhvr>
                                      <p:tavLst>
                                        <p:tav tm="0">
                                          <p:val>
                                            <p:strVal val="0-#ppt_h/2"/>
                                          </p:val>
                                        </p:tav>
                                        <p:tav tm="100000">
                                          <p:val>
                                            <p:strVal val="#ppt_y"/>
                                          </p:val>
                                        </p:tav>
                                      </p:tavLst>
                                    </p:anim>
                                  </p:childTnLst>
                                </p:cTn>
                              </p:par>
                            </p:childTnLst>
                          </p:cTn>
                        </p:par>
                        <p:par>
                          <p:cTn id="34" fill="hold">
                            <p:stCondLst>
                              <p:cond delay="500"/>
                            </p:stCondLst>
                            <p:childTnLst>
                              <p:par>
                                <p:cTn id="35" presetID="2" presetClass="entr" presetSubtype="4" fill="hold" grpId="0" nodeType="afterEffect">
                                  <p:stCondLst>
                                    <p:cond delay="0"/>
                                  </p:stCondLst>
                                  <p:childTnLst>
                                    <p:set>
                                      <p:cBhvr>
                                        <p:cTn id="36" dur="1" fill="hold">
                                          <p:stCondLst>
                                            <p:cond delay="0"/>
                                          </p:stCondLst>
                                        </p:cTn>
                                        <p:tgtEl>
                                          <p:spTgt spid="102407"/>
                                        </p:tgtEl>
                                        <p:attrNameLst>
                                          <p:attrName>style.visibility</p:attrName>
                                        </p:attrNameLst>
                                      </p:cBhvr>
                                      <p:to>
                                        <p:strVal val="visible"/>
                                      </p:to>
                                    </p:set>
                                    <p:anim calcmode="lin" valueType="num">
                                      <p:cBhvr additive="base">
                                        <p:cTn id="37" dur="500" fill="hold"/>
                                        <p:tgtEl>
                                          <p:spTgt spid="102407"/>
                                        </p:tgtEl>
                                        <p:attrNameLst>
                                          <p:attrName>ppt_x</p:attrName>
                                        </p:attrNameLst>
                                      </p:cBhvr>
                                      <p:tavLst>
                                        <p:tav tm="0">
                                          <p:val>
                                            <p:strVal val="#ppt_x"/>
                                          </p:val>
                                        </p:tav>
                                        <p:tav tm="100000">
                                          <p:val>
                                            <p:strVal val="#ppt_x"/>
                                          </p:val>
                                        </p:tav>
                                      </p:tavLst>
                                    </p:anim>
                                    <p:anim calcmode="lin" valueType="num">
                                      <p:cBhvr additive="base">
                                        <p:cTn id="38" dur="500" fill="hold"/>
                                        <p:tgtEl>
                                          <p:spTgt spid="10240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6" grpId="0"/>
      <p:bldP spid="102407" grpId="0"/>
      <p:bldP spid="102409" grpId="0"/>
      <p:bldP spid="102410"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pic>
        <p:nvPicPr>
          <p:cNvPr id="103427" name="图片 103426" descr="u=1908242306,394122668&amp;gp=0"/>
          <p:cNvPicPr>
            <a:picLocks noChangeAspect="1"/>
          </p:cNvPicPr>
          <p:nvPr/>
        </p:nvPicPr>
        <p:blipFill>
          <a:blip r:embed="rId2"/>
          <a:stretch>
            <a:fillRect/>
          </a:stretch>
        </p:blipFill>
        <p:spPr>
          <a:xfrm>
            <a:off x="1506538" y="1412875"/>
            <a:ext cx="2808287" cy="2792413"/>
          </a:xfrm>
          <a:prstGeom prst="rect">
            <a:avLst/>
          </a:prstGeom>
          <a:noFill/>
          <a:ln w="9525">
            <a:noFill/>
          </a:ln>
        </p:spPr>
      </p:pic>
      <p:pic>
        <p:nvPicPr>
          <p:cNvPr id="103428" name="图片 103427" descr="hxx4"/>
          <p:cNvPicPr>
            <a:picLocks noChangeAspect="1"/>
          </p:cNvPicPr>
          <p:nvPr/>
        </p:nvPicPr>
        <p:blipFill>
          <a:blip r:embed="rId3"/>
          <a:stretch>
            <a:fillRect/>
          </a:stretch>
        </p:blipFill>
        <p:spPr>
          <a:xfrm>
            <a:off x="5726113" y="1331913"/>
            <a:ext cx="2847975" cy="2952750"/>
          </a:xfrm>
          <a:prstGeom prst="rect">
            <a:avLst/>
          </a:prstGeom>
          <a:noFill/>
          <a:ln w="9525">
            <a:noFill/>
          </a:ln>
        </p:spPr>
      </p:pic>
      <p:sp>
        <p:nvSpPr>
          <p:cNvPr id="103429" name="文本框 103428"/>
          <p:cNvSpPr txBox="1"/>
          <p:nvPr/>
        </p:nvSpPr>
        <p:spPr>
          <a:xfrm>
            <a:off x="4587875" y="1646238"/>
            <a:ext cx="1008063" cy="579437"/>
          </a:xfrm>
          <a:prstGeom prst="rect">
            <a:avLst/>
          </a:prstGeom>
          <a:noFill/>
          <a:ln w="9525">
            <a:noFill/>
          </a:ln>
        </p:spPr>
        <p:txBody>
          <a:bodyPr>
            <a:spAutoFit/>
          </a:bodyPr>
          <a:p>
            <a:pPr>
              <a:spcBef>
                <a:spcPct val="50000"/>
              </a:spcBef>
            </a:pPr>
            <a:r>
              <a:rPr lang="zh-CN" altLang="en-US" sz="3200" b="1" dirty="0">
                <a:solidFill>
                  <a:srgbClr val="1212EE"/>
                </a:solidFill>
                <a:latin typeface="Arial" panose="020B0604020202020204" pitchFamily="34" charset="0"/>
              </a:rPr>
              <a:t>动作</a:t>
            </a:r>
            <a:endParaRPr lang="zh-CN" altLang="en-US" sz="3200" b="1" dirty="0">
              <a:solidFill>
                <a:srgbClr val="1212EE"/>
              </a:solidFill>
              <a:latin typeface="Arial" panose="020B0604020202020204" pitchFamily="34" charset="0"/>
            </a:endParaRPr>
          </a:p>
        </p:txBody>
      </p:sp>
      <p:sp>
        <p:nvSpPr>
          <p:cNvPr id="103430" name="文本框 103429"/>
          <p:cNvSpPr txBox="1"/>
          <p:nvPr/>
        </p:nvSpPr>
        <p:spPr>
          <a:xfrm>
            <a:off x="4586288" y="2771775"/>
            <a:ext cx="1006475" cy="579438"/>
          </a:xfrm>
          <a:prstGeom prst="rect">
            <a:avLst/>
          </a:prstGeom>
          <a:noFill/>
          <a:ln w="9525">
            <a:noFill/>
          </a:ln>
        </p:spPr>
        <p:txBody>
          <a:bodyPr>
            <a:spAutoFit/>
          </a:bodyPr>
          <a:p>
            <a:pPr>
              <a:spcBef>
                <a:spcPct val="50000"/>
              </a:spcBef>
            </a:pPr>
            <a:r>
              <a:rPr lang="zh-CN" altLang="en-US" sz="3200" b="1" dirty="0">
                <a:solidFill>
                  <a:srgbClr val="1212EE"/>
                </a:solidFill>
                <a:latin typeface="Arial" panose="020B0604020202020204" pitchFamily="34" charset="0"/>
              </a:rPr>
              <a:t>对比</a:t>
            </a:r>
            <a:endParaRPr lang="zh-CN" altLang="en-US" sz="3200" b="1" dirty="0">
              <a:solidFill>
                <a:srgbClr val="1212EE"/>
              </a:solidFill>
              <a:latin typeface="Arial" panose="020B0604020202020204" pitchFamily="34" charset="0"/>
            </a:endParaRPr>
          </a:p>
        </p:txBody>
      </p:sp>
      <p:sp>
        <p:nvSpPr>
          <p:cNvPr id="103431" name="右箭头 103430"/>
          <p:cNvSpPr/>
          <p:nvPr/>
        </p:nvSpPr>
        <p:spPr>
          <a:xfrm>
            <a:off x="4587875" y="2403475"/>
            <a:ext cx="1008063" cy="215900"/>
          </a:xfrm>
          <a:prstGeom prst="rightArrow">
            <a:avLst>
              <a:gd name="adj1" fmla="val 50000"/>
              <a:gd name="adj2" fmla="val 116641"/>
            </a:avLst>
          </a:prstGeom>
          <a:solidFill>
            <a:schemeClr val="accent1"/>
          </a:solidFill>
          <a:ln w="9525" cap="flat" cmpd="sng">
            <a:solidFill>
              <a:schemeClr val="tx1"/>
            </a:solidFill>
            <a:prstDash val="solid"/>
            <a:miter/>
            <a:headEnd type="none" w="med" len="med"/>
            <a:tailEnd type="none" w="med" len="med"/>
          </a:ln>
        </p:spPr>
        <p:txBody>
          <a:bodyPr/>
          <a:p>
            <a:endParaRPr lang="zh-CN" altLang="en-US" dirty="0">
              <a:latin typeface="Arial" panose="020B0604020202020204" pitchFamily="34" charset="0"/>
            </a:endParaRPr>
          </a:p>
        </p:txBody>
      </p:sp>
      <p:sp>
        <p:nvSpPr>
          <p:cNvPr id="103432" name="矩形 103431"/>
          <p:cNvSpPr/>
          <p:nvPr/>
        </p:nvSpPr>
        <p:spPr>
          <a:xfrm>
            <a:off x="1366838" y="4498975"/>
            <a:ext cx="3492500" cy="1014413"/>
          </a:xfrm>
          <a:prstGeom prst="rect">
            <a:avLst/>
          </a:prstGeom>
          <a:noFill/>
          <a:ln w="9525">
            <a:noFill/>
          </a:ln>
        </p:spPr>
        <p:txBody>
          <a:bodyPr>
            <a:spAutoFit/>
          </a:bodyPr>
          <a:p>
            <a:r>
              <a:rPr lang="zh-CN" altLang="en-US" sz="3000" b="1" dirty="0">
                <a:solidFill>
                  <a:srgbClr val="FF0000"/>
                </a:solidFill>
                <a:latin typeface="黑体" panose="02010609060101010101" pitchFamily="49" charset="-122"/>
                <a:ea typeface="黑体" panose="02010609060101010101" pitchFamily="49" charset="-122"/>
              </a:rPr>
              <a:t>月夜刺猹动作灵活身手敏捷无拘无束</a:t>
            </a:r>
            <a:endParaRPr lang="zh-CN" altLang="en-US" sz="3000" b="1" dirty="0">
              <a:solidFill>
                <a:srgbClr val="FF0000"/>
              </a:solidFill>
              <a:latin typeface="黑体" panose="02010609060101010101" pitchFamily="49" charset="-122"/>
              <a:ea typeface="黑体" panose="02010609060101010101" pitchFamily="49" charset="-122"/>
            </a:endParaRPr>
          </a:p>
        </p:txBody>
      </p:sp>
      <p:sp>
        <p:nvSpPr>
          <p:cNvPr id="103433" name="矩形 103432"/>
          <p:cNvSpPr/>
          <p:nvPr/>
        </p:nvSpPr>
        <p:spPr>
          <a:xfrm>
            <a:off x="5303838" y="4498975"/>
            <a:ext cx="3270250" cy="1014413"/>
          </a:xfrm>
          <a:prstGeom prst="rect">
            <a:avLst/>
          </a:prstGeom>
          <a:noFill/>
          <a:ln w="9525">
            <a:noFill/>
          </a:ln>
        </p:spPr>
        <p:txBody>
          <a:bodyPr>
            <a:spAutoFit/>
          </a:bodyPr>
          <a:p>
            <a:r>
              <a:rPr lang="zh-CN" altLang="en-US" sz="3000" b="1" dirty="0">
                <a:latin typeface="黑体" panose="02010609060101010101" pitchFamily="49" charset="-122"/>
                <a:ea typeface="黑体" panose="02010609060101010101" pitchFamily="49" charset="-122"/>
              </a:rPr>
              <a:t>老友相见手提纸包</a:t>
            </a:r>
            <a:endParaRPr lang="zh-CN" altLang="en-US" sz="3000" b="1" dirty="0">
              <a:latin typeface="黑体" panose="02010609060101010101" pitchFamily="49" charset="-122"/>
              <a:ea typeface="黑体" panose="02010609060101010101" pitchFamily="49" charset="-122"/>
            </a:endParaRPr>
          </a:p>
          <a:p>
            <a:r>
              <a:rPr lang="zh-CN" altLang="en-US" sz="3000" b="1" dirty="0">
                <a:latin typeface="黑体" panose="02010609060101010101" pitchFamily="49" charset="-122"/>
                <a:ea typeface="黑体" panose="02010609060101010101" pitchFamily="49" charset="-122"/>
              </a:rPr>
              <a:t>拘束瑟缩麻木迟钝</a:t>
            </a:r>
            <a:endParaRPr lang="zh-CN" altLang="en-US" sz="3000" b="1" dirty="0">
              <a:latin typeface="黑体" panose="02010609060101010101" pitchFamily="49" charset="-122"/>
              <a:ea typeface="黑体" panose="02010609060101010101" pitchFamily="49" charset="-122"/>
            </a:endParaRPr>
          </a:p>
        </p:txBody>
      </p:sp>
      <p:sp>
        <p:nvSpPr>
          <p:cNvPr id="19465" name="矩形 103433"/>
          <p:cNvSpPr>
            <a:spLocks noTextEdit="1"/>
          </p:cNvSpPr>
          <p:nvPr/>
        </p:nvSpPr>
        <p:spPr>
          <a:xfrm rot="5400000">
            <a:off x="-655637" y="2774950"/>
            <a:ext cx="2949575" cy="574675"/>
          </a:xfrm>
          <a:prstGeom prst="rect">
            <a:avLst/>
          </a:prstGeom>
        </p:spPr>
        <p:txBody>
          <a:bodyPr vert="eaVert" wrap="none" fromWordArt="1">
            <a:prstTxWarp prst="textPlain">
              <a:avLst>
                <a:gd name="adj" fmla="val 50000"/>
              </a:avLst>
            </a:prstTxWarp>
            <a:normAutofit/>
          </a:bodyPr>
          <a:p>
            <a:pPr algn="ctr" eaLnBrk="0" hangingPunct="0"/>
            <a:r>
              <a:rPr lang="zh-CN" altLang="en-US" sz="3600" i="1">
                <a:ln w="9525" cap="flat" cmpd="sng">
                  <a:solidFill>
                    <a:srgbClr val="800000"/>
                  </a:solidFill>
                  <a:prstDash val="solid"/>
                  <a:headEnd type="none" w="med" len="med"/>
                  <a:tailEnd type="none" w="med" len="med"/>
                </a:ln>
                <a:solidFill>
                  <a:srgbClr val="800000"/>
                </a:solidFill>
                <a:effectLst>
                  <a:outerShdw dist="35921" dir="2699999" algn="ctr" rotWithShape="0">
                    <a:srgbClr val="B2B2B2">
                      <a:alpha val="75998"/>
                    </a:srgbClr>
                  </a:outerShdw>
                </a:effectLst>
                <a:latin typeface="宋体" panose="02010600030101010101" pitchFamily="2" charset="-122"/>
                <a:ea typeface="宋体" panose="02010600030101010101" pitchFamily="2" charset="-122"/>
              </a:rPr>
              <a:t>闰土变化</a:t>
            </a:r>
            <a:endParaRPr lang="zh-CN" altLang="en-US" sz="3600" i="1">
              <a:ln w="9525" cap="flat" cmpd="sng">
                <a:solidFill>
                  <a:srgbClr val="800000"/>
                </a:solidFill>
                <a:prstDash val="solid"/>
                <a:headEnd type="none" w="med" len="med"/>
                <a:tailEnd type="none" w="med" len="med"/>
              </a:ln>
              <a:solidFill>
                <a:srgbClr val="800000"/>
              </a:solidFill>
              <a:effectLst>
                <a:outerShdw dist="35921" dir="2699999" algn="ctr" rotWithShape="0">
                  <a:srgbClr val="B2B2B2">
                    <a:alpha val="75998"/>
                  </a:srgbClr>
                </a:outerShdw>
              </a:effectLst>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03427"/>
                                        </p:tgtEl>
                                        <p:attrNameLst>
                                          <p:attrName>style.visibility</p:attrName>
                                        </p:attrNameLst>
                                      </p:cBhvr>
                                      <p:to>
                                        <p:strVal val="visible"/>
                                      </p:to>
                                    </p:set>
                                    <p:animEffect transition="in" filter="checkerboard(across)">
                                      <p:cBhvr>
                                        <p:cTn id="7" dur="500"/>
                                        <p:tgtEl>
                                          <p:spTgt spid="103427"/>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3428"/>
                                        </p:tgtEl>
                                        <p:attrNameLst>
                                          <p:attrName>style.visibility</p:attrName>
                                        </p:attrNameLst>
                                      </p:cBhvr>
                                      <p:to>
                                        <p:strVal val="visible"/>
                                      </p:to>
                                    </p:set>
                                    <p:animEffect transition="in" filter="checkerboard(across)">
                                      <p:cBhvr>
                                        <p:cTn id="12" dur="500"/>
                                        <p:tgtEl>
                                          <p:spTgt spid="103428"/>
                                        </p:tgtEl>
                                      </p:cBhvr>
                                    </p:animEffect>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103432"/>
                                        </p:tgtEl>
                                        <p:attrNameLst>
                                          <p:attrName>style.visibility</p:attrName>
                                        </p:attrNameLst>
                                      </p:cBhvr>
                                      <p:to>
                                        <p:strVal val="visible"/>
                                      </p:to>
                                    </p:set>
                                    <p:anim calcmode="lin" valueType="num">
                                      <p:cBhvr>
                                        <p:cTn id="17" dur="1" fill="hold"/>
                                        <p:tgtEl>
                                          <p:spTgt spid="103432"/>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103433"/>
                                        </p:tgtEl>
                                        <p:attrNameLst>
                                          <p:attrName>style.visibility</p:attrName>
                                        </p:attrNameLst>
                                      </p:cBhvr>
                                      <p:to>
                                        <p:strVal val="visible"/>
                                      </p:to>
                                    </p:set>
                                    <p:anim calcmode="lin" valueType="num">
                                      <p:cBhvr>
                                        <p:cTn id="22" dur="1" fill="hold"/>
                                        <p:tgtEl>
                                          <p:spTgt spid="103433"/>
                                        </p:tgtEl>
                                      </p:cBhvr>
                                    </p:anim>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03431"/>
                                        </p:tgtEl>
                                        <p:attrNameLst>
                                          <p:attrName>style.visibility</p:attrName>
                                        </p:attrNameLst>
                                      </p:cBhvr>
                                      <p:to>
                                        <p:strVal val="visible"/>
                                      </p:to>
                                    </p:set>
                                    <p:animEffect transition="in" filter="wipe(left)">
                                      <p:cBhvr>
                                        <p:cTn id="27" dur="500"/>
                                        <p:tgtEl>
                                          <p:spTgt spid="103431"/>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1" fill="hold" grpId="0" nodeType="clickEffect">
                                  <p:stCondLst>
                                    <p:cond delay="0"/>
                                  </p:stCondLst>
                                  <p:childTnLst>
                                    <p:set>
                                      <p:cBhvr>
                                        <p:cTn id="31" dur="1" fill="hold">
                                          <p:stCondLst>
                                            <p:cond delay="0"/>
                                          </p:stCondLst>
                                        </p:cTn>
                                        <p:tgtEl>
                                          <p:spTgt spid="103429"/>
                                        </p:tgtEl>
                                        <p:attrNameLst>
                                          <p:attrName>style.visibility</p:attrName>
                                        </p:attrNameLst>
                                      </p:cBhvr>
                                      <p:to>
                                        <p:strVal val="visible"/>
                                      </p:to>
                                    </p:set>
                                    <p:anim calcmode="lin" valueType="num">
                                      <p:cBhvr additive="base">
                                        <p:cTn id="32" dur="500" fill="hold"/>
                                        <p:tgtEl>
                                          <p:spTgt spid="103429"/>
                                        </p:tgtEl>
                                        <p:attrNameLst>
                                          <p:attrName>ppt_x</p:attrName>
                                        </p:attrNameLst>
                                      </p:cBhvr>
                                      <p:tavLst>
                                        <p:tav tm="0">
                                          <p:val>
                                            <p:strVal val="#ppt_x"/>
                                          </p:val>
                                        </p:tav>
                                        <p:tav tm="100000">
                                          <p:val>
                                            <p:strVal val="#ppt_x"/>
                                          </p:val>
                                        </p:tav>
                                      </p:tavLst>
                                    </p:anim>
                                    <p:anim calcmode="lin" valueType="num">
                                      <p:cBhvr additive="base">
                                        <p:cTn id="33" dur="500" fill="hold"/>
                                        <p:tgtEl>
                                          <p:spTgt spid="103429"/>
                                        </p:tgtEl>
                                        <p:attrNameLst>
                                          <p:attrName>ppt_y</p:attrName>
                                        </p:attrNameLst>
                                      </p:cBhvr>
                                      <p:tavLst>
                                        <p:tav tm="0">
                                          <p:val>
                                            <p:strVal val="0-#ppt_h/2"/>
                                          </p:val>
                                        </p:tav>
                                        <p:tav tm="100000">
                                          <p:val>
                                            <p:strVal val="#ppt_y"/>
                                          </p:val>
                                        </p:tav>
                                      </p:tavLst>
                                    </p:anim>
                                  </p:childTnLst>
                                </p:cTn>
                              </p:par>
                            </p:childTnLst>
                          </p:cTn>
                        </p:par>
                        <p:par>
                          <p:cTn id="34" fill="hold">
                            <p:stCondLst>
                              <p:cond delay="500"/>
                            </p:stCondLst>
                            <p:childTnLst>
                              <p:par>
                                <p:cTn id="35" presetID="2" presetClass="entr" presetSubtype="4" fill="hold" grpId="0" nodeType="afterEffect">
                                  <p:stCondLst>
                                    <p:cond delay="0"/>
                                  </p:stCondLst>
                                  <p:childTnLst>
                                    <p:set>
                                      <p:cBhvr>
                                        <p:cTn id="36" dur="1" fill="hold">
                                          <p:stCondLst>
                                            <p:cond delay="0"/>
                                          </p:stCondLst>
                                        </p:cTn>
                                        <p:tgtEl>
                                          <p:spTgt spid="103430"/>
                                        </p:tgtEl>
                                        <p:attrNameLst>
                                          <p:attrName>style.visibility</p:attrName>
                                        </p:attrNameLst>
                                      </p:cBhvr>
                                      <p:to>
                                        <p:strVal val="visible"/>
                                      </p:to>
                                    </p:set>
                                    <p:anim calcmode="lin" valueType="num">
                                      <p:cBhvr additive="base">
                                        <p:cTn id="37" dur="500" fill="hold"/>
                                        <p:tgtEl>
                                          <p:spTgt spid="103430"/>
                                        </p:tgtEl>
                                        <p:attrNameLst>
                                          <p:attrName>ppt_x</p:attrName>
                                        </p:attrNameLst>
                                      </p:cBhvr>
                                      <p:tavLst>
                                        <p:tav tm="0">
                                          <p:val>
                                            <p:strVal val="#ppt_x"/>
                                          </p:val>
                                        </p:tav>
                                        <p:tav tm="100000">
                                          <p:val>
                                            <p:strVal val="#ppt_x"/>
                                          </p:val>
                                        </p:tav>
                                      </p:tavLst>
                                    </p:anim>
                                    <p:anim calcmode="lin" valueType="num">
                                      <p:cBhvr additive="base">
                                        <p:cTn id="38" dur="500" fill="hold"/>
                                        <p:tgtEl>
                                          <p:spTgt spid="1034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9" grpId="0"/>
      <p:bldP spid="103430" grpId="0"/>
      <p:bldP spid="103432" grpId="0"/>
      <p:bldP spid="103433"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grpSp>
        <p:nvGrpSpPr>
          <p:cNvPr id="2050" name="组合 4"/>
          <p:cNvGrpSpPr/>
          <p:nvPr/>
        </p:nvGrpSpPr>
        <p:grpSpPr>
          <a:xfrm>
            <a:off x="2154238" y="2268538"/>
            <a:ext cx="4987925" cy="1839912"/>
            <a:chOff x="3392" y="3573"/>
            <a:chExt cx="7856" cy="2898"/>
          </a:xfrm>
        </p:grpSpPr>
        <p:grpSp>
          <p:nvGrpSpPr>
            <p:cNvPr id="2051" name="组合 3"/>
            <p:cNvGrpSpPr/>
            <p:nvPr/>
          </p:nvGrpSpPr>
          <p:grpSpPr>
            <a:xfrm>
              <a:off x="3392" y="3573"/>
              <a:ext cx="7856" cy="2898"/>
              <a:chOff x="3447" y="3229"/>
              <a:chExt cx="7856" cy="2898"/>
            </a:xfrm>
          </p:grpSpPr>
          <p:sp>
            <p:nvSpPr>
              <p:cNvPr id="2" name=" 220"/>
              <p:cNvSpPr/>
              <p:nvPr/>
            </p:nvSpPr>
            <p:spPr>
              <a:xfrm>
                <a:off x="3447" y="3229"/>
                <a:ext cx="7856" cy="2898"/>
              </a:xfrm>
              <a:prstGeom prst="homePlate">
                <a:avLst>
                  <a:gd name="adj" fmla="val 47533"/>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FFFFFF"/>
                  </a:solidFill>
                  <a:effectLst/>
                  <a:uLnTx/>
                  <a:uFillTx/>
                  <a:latin typeface="+mn-lt"/>
                  <a:ea typeface="+mn-ea"/>
                  <a:cs typeface="+mn-cs"/>
                </a:endParaRPr>
              </a:p>
            </p:txBody>
          </p:sp>
          <p:sp>
            <p:nvSpPr>
              <p:cNvPr id="220" name=" 220"/>
              <p:cNvSpPr/>
              <p:nvPr/>
            </p:nvSpPr>
            <p:spPr>
              <a:xfrm>
                <a:off x="3660" y="3422"/>
                <a:ext cx="7418" cy="251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FFFFFF"/>
                  </a:solidFill>
                  <a:effectLst/>
                  <a:uLnTx/>
                  <a:uFillTx/>
                  <a:latin typeface="+mn-lt"/>
                  <a:ea typeface="+mn-ea"/>
                  <a:cs typeface="+mn-cs"/>
                </a:endParaRPr>
              </a:p>
            </p:txBody>
          </p:sp>
        </p:grpSp>
        <p:sp>
          <p:nvSpPr>
            <p:cNvPr id="2052" name="文本框 1"/>
            <p:cNvSpPr txBox="1"/>
            <p:nvPr/>
          </p:nvSpPr>
          <p:spPr>
            <a:xfrm>
              <a:off x="3985" y="4151"/>
              <a:ext cx="5777" cy="1743"/>
            </a:xfrm>
            <a:prstGeom prst="rect">
              <a:avLst/>
            </a:prstGeom>
            <a:noFill/>
            <a:ln w="9525">
              <a:noFill/>
            </a:ln>
          </p:spPr>
          <p:txBody>
            <a:bodyPr>
              <a:spAutoFit/>
            </a:bodyPr>
            <a:p>
              <a:pPr marL="457200" indent="-457200" algn="ctr"/>
              <a:r>
                <a:rPr lang="zh-CN" altLang="en-US" sz="6600" b="1" dirty="0">
                  <a:latin typeface="黑体" panose="02010609060101010101" pitchFamily="49" charset="-122"/>
                  <a:ea typeface="黑体" panose="02010609060101010101" pitchFamily="49" charset="-122"/>
                </a:rPr>
                <a:t>第一课时</a:t>
              </a:r>
              <a:endParaRPr lang="zh-CN" altLang="en-US" sz="6600" b="1" dirty="0">
                <a:latin typeface="黑体" panose="02010609060101010101" pitchFamily="49" charset="-122"/>
                <a:ea typeface="黑体" panose="02010609060101010101" pitchFamily="49" charset="-122"/>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104451" name="矩形 104450"/>
          <p:cNvSpPr/>
          <p:nvPr/>
        </p:nvSpPr>
        <p:spPr>
          <a:xfrm>
            <a:off x="2306638" y="1817688"/>
            <a:ext cx="5903912" cy="1168400"/>
          </a:xfrm>
          <a:prstGeom prst="rect">
            <a:avLst/>
          </a:prstGeom>
          <a:noFill/>
          <a:ln w="9525">
            <a:noFill/>
          </a:ln>
        </p:spPr>
        <p:txBody>
          <a:bodyPr wrap="none">
            <a:spAutoFit/>
          </a:bodyPr>
          <a:p>
            <a:pPr>
              <a:spcBef>
                <a:spcPct val="50000"/>
              </a:spcBef>
            </a:pPr>
            <a:r>
              <a:rPr lang="zh-CN" altLang="en-US" sz="2800" b="1" dirty="0">
                <a:latin typeface="宋体" panose="02010600030101010101" pitchFamily="2" charset="-122"/>
              </a:rPr>
              <a:t>多子、饥荒、苛税、兵、匪、官、绅</a:t>
            </a:r>
            <a:endParaRPr lang="zh-CN" altLang="en-US" sz="2800" b="1" dirty="0">
              <a:latin typeface="宋体" panose="02010600030101010101" pitchFamily="2" charset="-122"/>
            </a:endParaRPr>
          </a:p>
          <a:p>
            <a:pPr>
              <a:spcBef>
                <a:spcPct val="50000"/>
              </a:spcBef>
            </a:pPr>
            <a:r>
              <a:rPr lang="zh-CN" altLang="en-US" sz="2800" b="1" dirty="0">
                <a:latin typeface="宋体" panose="02010600030101010101" pitchFamily="2" charset="-122"/>
              </a:rPr>
              <a:t>社会落后愚昧</a:t>
            </a:r>
            <a:endParaRPr lang="zh-CN" altLang="en-US" sz="2800" b="1" dirty="0">
              <a:latin typeface="宋体" panose="02010600030101010101" pitchFamily="2" charset="-122"/>
            </a:endParaRPr>
          </a:p>
        </p:txBody>
      </p:sp>
      <p:sp>
        <p:nvSpPr>
          <p:cNvPr id="104453" name="矩形 104452"/>
          <p:cNvSpPr/>
          <p:nvPr/>
        </p:nvSpPr>
        <p:spPr>
          <a:xfrm>
            <a:off x="2306638" y="3302000"/>
            <a:ext cx="4830762" cy="522288"/>
          </a:xfrm>
          <a:prstGeom prst="rect">
            <a:avLst/>
          </a:prstGeom>
          <a:noFill/>
          <a:ln w="9525">
            <a:noFill/>
          </a:ln>
        </p:spPr>
        <p:txBody>
          <a:bodyPr wrap="none">
            <a:spAutoFit/>
          </a:bodyPr>
          <a:p>
            <a:r>
              <a:rPr lang="zh-CN" altLang="en-US" sz="2800" b="1" dirty="0">
                <a:solidFill>
                  <a:srgbClr val="FF0000"/>
                </a:solidFill>
                <a:latin typeface="宋体" panose="02010600030101010101" pitchFamily="2" charset="-122"/>
              </a:rPr>
              <a:t>帝国主义侵略、封建社会制度</a:t>
            </a:r>
            <a:endParaRPr lang="zh-CN" altLang="en-US" sz="2800" b="1" dirty="0">
              <a:solidFill>
                <a:srgbClr val="FF0000"/>
              </a:solidFill>
              <a:latin typeface="宋体" panose="02010600030101010101" pitchFamily="2" charset="-122"/>
            </a:endParaRPr>
          </a:p>
        </p:txBody>
      </p:sp>
      <p:sp>
        <p:nvSpPr>
          <p:cNvPr id="20484" name="文本框 104453"/>
          <p:cNvSpPr txBox="1"/>
          <p:nvPr/>
        </p:nvSpPr>
        <p:spPr>
          <a:xfrm>
            <a:off x="409575" y="879475"/>
            <a:ext cx="4610100" cy="584200"/>
          </a:xfrm>
          <a:prstGeom prst="rect">
            <a:avLst/>
          </a:prstGeom>
          <a:noFill/>
          <a:ln w="9525">
            <a:noFill/>
          </a:ln>
        </p:spPr>
        <p:txBody>
          <a:bodyPr>
            <a:spAutoFit/>
          </a:bodyPr>
          <a:p>
            <a:pPr>
              <a:spcBef>
                <a:spcPct val="50000"/>
              </a:spcBef>
            </a:pPr>
            <a:r>
              <a:rPr lang="zh-CN" altLang="en-US" sz="3200" b="1" dirty="0">
                <a:solidFill>
                  <a:srgbClr val="FF0000"/>
                </a:solidFill>
                <a:latin typeface="黑体" panose="02010609060101010101" pitchFamily="49" charset="-122"/>
                <a:ea typeface="黑体" panose="02010609060101010101" pitchFamily="49" charset="-122"/>
              </a:rPr>
              <a:t>闰土变化的原因是什么？</a:t>
            </a:r>
            <a:endParaRPr lang="zh-CN" altLang="en-US" sz="3200" b="1" dirty="0">
              <a:solidFill>
                <a:srgbClr val="FF0000"/>
              </a:solidFill>
              <a:latin typeface="黑体" panose="02010609060101010101" pitchFamily="49" charset="-122"/>
              <a:ea typeface="黑体" panose="02010609060101010101" pitchFamily="49" charset="-122"/>
            </a:endParaRPr>
          </a:p>
        </p:txBody>
      </p:sp>
      <p:sp>
        <p:nvSpPr>
          <p:cNvPr id="104456" name="文本框 104455"/>
          <p:cNvSpPr txBox="1"/>
          <p:nvPr/>
        </p:nvSpPr>
        <p:spPr>
          <a:xfrm>
            <a:off x="409575" y="2149475"/>
            <a:ext cx="1644650" cy="522288"/>
          </a:xfrm>
          <a:prstGeom prst="rect">
            <a:avLst/>
          </a:prstGeom>
          <a:noFill/>
          <a:ln w="9525">
            <a:noFill/>
          </a:ln>
        </p:spPr>
        <p:txBody>
          <a:bodyPr>
            <a:spAutoFit/>
          </a:bodyPr>
          <a:p>
            <a:pPr>
              <a:spcBef>
                <a:spcPct val="50000"/>
              </a:spcBef>
            </a:pPr>
            <a:r>
              <a:rPr lang="zh-CN" altLang="en-US" sz="2800" b="1" dirty="0">
                <a:solidFill>
                  <a:srgbClr val="0000FF"/>
                </a:solidFill>
                <a:latin typeface="宋体" panose="02010600030101010101" pitchFamily="2" charset="-122"/>
              </a:rPr>
              <a:t>表面原因</a:t>
            </a:r>
            <a:endParaRPr lang="zh-CN" altLang="en-US" sz="2800" b="1" dirty="0">
              <a:solidFill>
                <a:srgbClr val="0000FF"/>
              </a:solidFill>
              <a:latin typeface="宋体" panose="02010600030101010101" pitchFamily="2" charset="-122"/>
            </a:endParaRPr>
          </a:p>
        </p:txBody>
      </p:sp>
      <p:sp>
        <p:nvSpPr>
          <p:cNvPr id="104457" name="文本框 104456"/>
          <p:cNvSpPr txBox="1"/>
          <p:nvPr/>
        </p:nvSpPr>
        <p:spPr>
          <a:xfrm>
            <a:off x="409575" y="3302000"/>
            <a:ext cx="1763713" cy="522288"/>
          </a:xfrm>
          <a:prstGeom prst="rect">
            <a:avLst/>
          </a:prstGeom>
          <a:noFill/>
          <a:ln w="9525">
            <a:noFill/>
          </a:ln>
        </p:spPr>
        <p:txBody>
          <a:bodyPr>
            <a:spAutoFit/>
          </a:bodyPr>
          <a:p>
            <a:pPr>
              <a:spcBef>
                <a:spcPct val="50000"/>
              </a:spcBef>
            </a:pPr>
            <a:r>
              <a:rPr lang="zh-CN" altLang="en-US" sz="2800" b="1" dirty="0">
                <a:solidFill>
                  <a:srgbClr val="0000FF"/>
                </a:solidFill>
                <a:latin typeface="宋体" panose="02010600030101010101" pitchFamily="2" charset="-122"/>
              </a:rPr>
              <a:t>深层原因：</a:t>
            </a:r>
            <a:endParaRPr lang="zh-CN" altLang="en-US" sz="2800" b="1" dirty="0">
              <a:solidFill>
                <a:srgbClr val="0000FF"/>
              </a:solidFill>
              <a:latin typeface="宋体" panose="02010600030101010101" pitchFamily="2" charset="-122"/>
            </a:endParaRPr>
          </a:p>
        </p:txBody>
      </p:sp>
      <p:sp>
        <p:nvSpPr>
          <p:cNvPr id="104458" name="文本框 104457"/>
          <p:cNvSpPr txBox="1"/>
          <p:nvPr/>
        </p:nvSpPr>
        <p:spPr>
          <a:xfrm>
            <a:off x="214313" y="4108450"/>
            <a:ext cx="8588375" cy="1898650"/>
          </a:xfrm>
          <a:prstGeom prst="rect">
            <a:avLst/>
          </a:prstGeom>
          <a:noFill/>
          <a:ln w="9525">
            <a:noFill/>
          </a:ln>
        </p:spPr>
        <p:txBody>
          <a:bodyPr>
            <a:spAutoFit/>
          </a:bodyPr>
          <a:p>
            <a:pPr>
              <a:lnSpc>
                <a:spcPct val="140000"/>
              </a:lnSpc>
              <a:spcBef>
                <a:spcPct val="50000"/>
              </a:spcBef>
            </a:pPr>
            <a:r>
              <a:rPr lang="en-US" altLang="zh-CN" sz="2800" b="1" dirty="0">
                <a:latin typeface="宋体" panose="02010600030101010101" pitchFamily="2" charset="-122"/>
              </a:rPr>
              <a:t>    </a:t>
            </a:r>
            <a:r>
              <a:rPr lang="zh-CN" altLang="en-US" sz="2800" b="1" dirty="0">
                <a:latin typeface="宋体" panose="02010600030101010101" pitchFamily="2" charset="-122"/>
              </a:rPr>
              <a:t>闰土的遭遇正是当时广大受压迫、受剥削农民的具体写照。作者塑造这一形象的目的，也就在于揭示帝国主义、封建社会双重压迫给中国人民带来的灾害。</a:t>
            </a:r>
            <a:endParaRPr lang="zh-CN" altLang="en-US" sz="2800" b="1" dirty="0">
              <a:latin typeface="宋体" panose="02010600030101010101" pitchFamily="2" charset="-122"/>
            </a:endParaRPr>
          </a:p>
        </p:txBody>
      </p:sp>
      <p:sp>
        <p:nvSpPr>
          <p:cNvPr id="2" name="左大括号 1"/>
          <p:cNvSpPr/>
          <p:nvPr/>
        </p:nvSpPr>
        <p:spPr>
          <a:xfrm>
            <a:off x="2054225" y="1914525"/>
            <a:ext cx="254000" cy="974725"/>
          </a:xfrm>
          <a:prstGeom prst="leftBrace">
            <a:avLst/>
          </a:prstGeom>
        </p:spPr>
        <p:style>
          <a:lnRef idx="3">
            <a:schemeClr val="dk1"/>
          </a:lnRef>
          <a:fillRef idx="0">
            <a:schemeClr val="dk1"/>
          </a:fillRef>
          <a:effectRef idx="2">
            <a:schemeClr val="dk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1">
              <a:ln>
                <a:noFill/>
              </a:ln>
              <a:solidFill>
                <a:schemeClr val="tx1"/>
              </a:solidFill>
              <a:effectLst/>
              <a:uLnTx/>
              <a:uFillTx/>
              <a:latin typeface="宋体" panose="02010600030101010101" pitchFamily="2" charset="-122"/>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104456"/>
                                        </p:tgtEl>
                                        <p:attrNameLst>
                                          <p:attrName>style.visibility</p:attrName>
                                        </p:attrNameLst>
                                      </p:cBhvr>
                                      <p:to>
                                        <p:strVal val="visible"/>
                                      </p:to>
                                    </p:set>
                                    <p:anim calcmode="lin" valueType="num">
                                      <p:cBhvr>
                                        <p:cTn id="7" dur="2000" fill="hold"/>
                                        <p:tgtEl>
                                          <p:spTgt spid="104456"/>
                                        </p:tgtEl>
                                        <p:attrNameLst>
                                          <p:attrName>ppt_w</p:attrName>
                                        </p:attrNameLst>
                                      </p:cBhvr>
                                      <p:tavLst>
                                        <p:tav tm="0">
                                          <p:val>
                                            <p:fltVal val="0.000000"/>
                                          </p:val>
                                        </p:tav>
                                        <p:tav tm="100000">
                                          <p:val>
                                            <p:strVal val="#ppt_w"/>
                                          </p:val>
                                        </p:tav>
                                      </p:tavLst>
                                    </p:anim>
                                    <p:anim calcmode="lin" valueType="num">
                                      <p:cBhvr>
                                        <p:cTn id="8" dur="2000" fill="hold"/>
                                        <p:tgtEl>
                                          <p:spTgt spid="104456"/>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par>
                          <p:cTn id="14" fill="hold">
                            <p:stCondLst>
                              <p:cond delay="500"/>
                            </p:stCondLst>
                            <p:childTnLst>
                              <p:par>
                                <p:cTn id="15" presetID="17" presetClass="entr" presetSubtype="10" fill="hold" grpId="0" nodeType="afterEffect">
                                  <p:stCondLst>
                                    <p:cond delay="0"/>
                                  </p:stCondLst>
                                  <p:childTnLst>
                                    <p:set>
                                      <p:cBhvr>
                                        <p:cTn id="16" dur="1" fill="hold">
                                          <p:stCondLst>
                                            <p:cond delay="0"/>
                                          </p:stCondLst>
                                        </p:cTn>
                                        <p:tgtEl>
                                          <p:spTgt spid="104451"/>
                                        </p:tgtEl>
                                        <p:attrNameLst>
                                          <p:attrName>style.visibility</p:attrName>
                                        </p:attrNameLst>
                                      </p:cBhvr>
                                      <p:to>
                                        <p:strVal val="visible"/>
                                      </p:to>
                                    </p:set>
                                    <p:anim calcmode="lin" valueType="num">
                                      <p:cBhvr>
                                        <p:cTn id="17" dur="2000" fill="hold"/>
                                        <p:tgtEl>
                                          <p:spTgt spid="104451"/>
                                        </p:tgtEl>
                                        <p:attrNameLst>
                                          <p:attrName>ppt_w</p:attrName>
                                        </p:attrNameLst>
                                      </p:cBhvr>
                                      <p:tavLst>
                                        <p:tav tm="0">
                                          <p:val>
                                            <p:fltVal val="0.000000"/>
                                          </p:val>
                                        </p:tav>
                                        <p:tav tm="100000">
                                          <p:val>
                                            <p:strVal val="#ppt_w"/>
                                          </p:val>
                                        </p:tav>
                                      </p:tavLst>
                                    </p:anim>
                                    <p:anim calcmode="lin" valueType="num">
                                      <p:cBhvr>
                                        <p:cTn id="18" dur="2000" fill="hold"/>
                                        <p:tgtEl>
                                          <p:spTgt spid="104451"/>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grpId="0" nodeType="clickEffect">
                                  <p:stCondLst>
                                    <p:cond delay="0"/>
                                  </p:stCondLst>
                                  <p:childTnLst>
                                    <p:set>
                                      <p:cBhvr>
                                        <p:cTn id="22" dur="1" fill="hold">
                                          <p:stCondLst>
                                            <p:cond delay="0"/>
                                          </p:stCondLst>
                                        </p:cTn>
                                        <p:tgtEl>
                                          <p:spTgt spid="104457"/>
                                        </p:tgtEl>
                                        <p:attrNameLst>
                                          <p:attrName>style.visibility</p:attrName>
                                        </p:attrNameLst>
                                      </p:cBhvr>
                                      <p:to>
                                        <p:strVal val="visible"/>
                                      </p:to>
                                    </p:set>
                                    <p:anim calcmode="lin" valueType="num">
                                      <p:cBhvr>
                                        <p:cTn id="23" dur="2000" fill="hold"/>
                                        <p:tgtEl>
                                          <p:spTgt spid="104457"/>
                                        </p:tgtEl>
                                        <p:attrNameLst>
                                          <p:attrName>ppt_w</p:attrName>
                                        </p:attrNameLst>
                                      </p:cBhvr>
                                      <p:tavLst>
                                        <p:tav tm="0">
                                          <p:val>
                                            <p:fltVal val="0.000000"/>
                                          </p:val>
                                        </p:tav>
                                        <p:tav tm="100000">
                                          <p:val>
                                            <p:strVal val="#ppt_w"/>
                                          </p:val>
                                        </p:tav>
                                      </p:tavLst>
                                    </p:anim>
                                    <p:anim calcmode="lin" valueType="num">
                                      <p:cBhvr>
                                        <p:cTn id="24" dur="2000" fill="hold"/>
                                        <p:tgtEl>
                                          <p:spTgt spid="104457"/>
                                        </p:tgtEl>
                                        <p:attrNameLst>
                                          <p:attrName>ppt_h</p:attrName>
                                        </p:attrNameLst>
                                      </p:cBhvr>
                                      <p:tavLst>
                                        <p:tav tm="0">
                                          <p:val>
                                            <p:fltVal val="0.000000"/>
                                          </p:val>
                                        </p:tav>
                                        <p:tav tm="100000">
                                          <p:val>
                                            <p:strVal val="#ppt_h"/>
                                          </p:val>
                                        </p:tav>
                                      </p:tavLst>
                                    </p:anim>
                                    <p:animEffect transition="in" filter="fade">
                                      <p:cBhvr>
                                        <p:cTn id="25" dur="2000"/>
                                        <p:tgtEl>
                                          <p:spTgt spid="104457"/>
                                        </p:tgtEl>
                                      </p:cBhvr>
                                    </p:animEffect>
                                  </p:childTnLst>
                                </p:cTn>
                              </p:par>
                            </p:childTnLst>
                          </p:cTn>
                        </p:par>
                      </p:childTnLst>
                    </p:cTn>
                  </p:par>
                  <p:par>
                    <p:cTn id="26" fill="hold">
                      <p:stCondLst>
                        <p:cond delay="indefinite"/>
                      </p:stCondLst>
                      <p:childTnLst>
                        <p:par>
                          <p:cTn id="27" fill="hold">
                            <p:stCondLst>
                              <p:cond delay="0"/>
                            </p:stCondLst>
                            <p:childTnLst>
                              <p:par>
                                <p:cTn id="28" presetID="52" presetClass="entr" presetSubtype="0" fill="hold" grpId="0" nodeType="clickEffect">
                                  <p:stCondLst>
                                    <p:cond delay="0"/>
                                  </p:stCondLst>
                                  <p:childTnLst>
                                    <p:set>
                                      <p:cBhvr>
                                        <p:cTn id="29" dur="1" fill="hold">
                                          <p:stCondLst>
                                            <p:cond delay="0"/>
                                          </p:stCondLst>
                                        </p:cTn>
                                        <p:tgtEl>
                                          <p:spTgt spid="104453"/>
                                        </p:tgtEl>
                                        <p:attrNameLst>
                                          <p:attrName>style.visibility</p:attrName>
                                        </p:attrNameLst>
                                      </p:cBhvr>
                                      <p:to>
                                        <p:strVal val="visible"/>
                                      </p:to>
                                    </p:set>
                                    <p:animScale>
                                      <p:cBhvr>
                                        <p:cTn id="30" dur="3000" decel="50000" fill="hold">
                                          <p:stCondLst>
                                            <p:cond delay="0"/>
                                          </p:stCondLst>
                                        </p:cTn>
                                        <p:tgtEl>
                                          <p:spTgt spid="10445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cBhvr>
                                        <p:cTn id="31" dur="3000" decel="50000" fill="hold">
                                          <p:stCondLst>
                                            <p:cond delay="0"/>
                                          </p:stCondLst>
                                        </p:cTn>
                                        <p:tgtEl>
                                          <p:spTgt spid="104453"/>
                                        </p:tgtEl>
                                        <p:attrNameLst>
                                          <p:attrName>ppt_x</p:attrName>
                                          <p:attrName>ppt_y</p:attrName>
                                        </p:attrNameLst>
                                      </p:cBhvr>
                                    </p:animMotion>
                                    <p:animEffect transition="in" filter="fade">
                                      <p:cBhvr>
                                        <p:cTn id="32" dur="3000"/>
                                        <p:tgtEl>
                                          <p:spTgt spid="104453"/>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32" fill="hold" grpId="0" nodeType="clickEffect">
                                  <p:stCondLst>
                                    <p:cond delay="0"/>
                                  </p:stCondLst>
                                  <p:childTnLst>
                                    <p:set>
                                      <p:cBhvr>
                                        <p:cTn id="36" dur="1" fill="hold">
                                          <p:stCondLst>
                                            <p:cond delay="0"/>
                                          </p:stCondLst>
                                        </p:cTn>
                                        <p:tgtEl>
                                          <p:spTgt spid="104458"/>
                                        </p:tgtEl>
                                        <p:attrNameLst>
                                          <p:attrName>style.visibility</p:attrName>
                                        </p:attrNameLst>
                                      </p:cBhvr>
                                      <p:to>
                                        <p:strVal val="visible"/>
                                      </p:to>
                                    </p:set>
                                    <p:animEffect transition="in" filter="circle(out)">
                                      <p:cBhvr>
                                        <p:cTn id="37" dur="2000"/>
                                        <p:tgtEl>
                                          <p:spTgt spid="104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1" grpId="0"/>
      <p:bldP spid="104453" grpId="0"/>
      <p:bldP spid="104456" grpId="0"/>
      <p:bldP spid="104457" grpId="0"/>
      <p:bldP spid="104458" grpId="0"/>
      <p:bldP spid="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105475" name="文本框 105474"/>
          <p:cNvSpPr txBox="1"/>
          <p:nvPr/>
        </p:nvSpPr>
        <p:spPr>
          <a:xfrm>
            <a:off x="349250" y="1235075"/>
            <a:ext cx="1233488" cy="584200"/>
          </a:xfrm>
          <a:prstGeom prst="rect">
            <a:avLst/>
          </a:prstGeom>
          <a:noFill/>
          <a:ln w="9525">
            <a:noFill/>
          </a:ln>
        </p:spPr>
        <p:txBody>
          <a:bodyPr>
            <a:spAutoFit/>
          </a:bodyPr>
          <a:p>
            <a:pPr>
              <a:spcBef>
                <a:spcPct val="50000"/>
              </a:spcBef>
            </a:pPr>
            <a:r>
              <a:rPr lang="zh-CN" altLang="en-US" sz="3200" b="1" dirty="0">
                <a:solidFill>
                  <a:srgbClr val="0000FF"/>
                </a:solidFill>
                <a:latin typeface="黑体" panose="02010609060101010101" pitchFamily="49" charset="-122"/>
                <a:ea typeface="黑体" panose="02010609060101010101" pitchFamily="49" charset="-122"/>
              </a:rPr>
              <a:t>闰土：</a:t>
            </a:r>
            <a:endParaRPr lang="zh-CN" altLang="en-US" sz="3200" b="1" dirty="0">
              <a:solidFill>
                <a:srgbClr val="0000FF"/>
              </a:solidFill>
              <a:latin typeface="黑体" panose="02010609060101010101" pitchFamily="49" charset="-122"/>
              <a:ea typeface="黑体" panose="02010609060101010101" pitchFamily="49" charset="-122"/>
            </a:endParaRPr>
          </a:p>
        </p:txBody>
      </p:sp>
      <p:sp>
        <p:nvSpPr>
          <p:cNvPr id="105476" name="文本框 105475"/>
          <p:cNvSpPr txBox="1"/>
          <p:nvPr/>
        </p:nvSpPr>
        <p:spPr>
          <a:xfrm>
            <a:off x="1690688" y="1127125"/>
            <a:ext cx="7129462" cy="1371600"/>
          </a:xfrm>
          <a:prstGeom prst="rect">
            <a:avLst/>
          </a:prstGeom>
          <a:noFill/>
          <a:ln w="9525">
            <a:noFill/>
          </a:ln>
        </p:spPr>
        <p:txBody>
          <a:bodyPr>
            <a:spAutoFit/>
          </a:bodyPr>
          <a:p>
            <a:pPr>
              <a:lnSpc>
                <a:spcPct val="130000"/>
              </a:lnSpc>
              <a:spcBef>
                <a:spcPct val="50000"/>
              </a:spcBef>
            </a:pPr>
            <a:r>
              <a:rPr lang="zh-CN" altLang="en-US" sz="3200" b="1" dirty="0">
                <a:latin typeface="宋体" panose="02010600030101010101" pitchFamily="2" charset="-122"/>
              </a:rPr>
              <a:t>是在生活的重压下艰难的挣扎着的中国光大劳苦民众的代表。</a:t>
            </a:r>
            <a:endParaRPr lang="zh-CN" altLang="en-US" sz="3200" b="1" dirty="0">
              <a:latin typeface="宋体" panose="02010600030101010101" pitchFamily="2" charset="-122"/>
            </a:endParaRPr>
          </a:p>
        </p:txBody>
      </p:sp>
      <p:sp>
        <p:nvSpPr>
          <p:cNvPr id="105477" name="文本框 105476"/>
          <p:cNvSpPr txBox="1"/>
          <p:nvPr/>
        </p:nvSpPr>
        <p:spPr>
          <a:xfrm>
            <a:off x="3267075" y="2997200"/>
            <a:ext cx="4321175" cy="582613"/>
          </a:xfrm>
          <a:prstGeom prst="rect">
            <a:avLst/>
          </a:prstGeom>
          <a:noFill/>
          <a:ln w="9525">
            <a:noFill/>
          </a:ln>
        </p:spPr>
        <p:txBody>
          <a:bodyPr>
            <a:spAutoFit/>
          </a:bodyPr>
          <a:p>
            <a:pPr>
              <a:spcBef>
                <a:spcPct val="50000"/>
              </a:spcBef>
            </a:pPr>
            <a:r>
              <a:rPr lang="zh-CN" altLang="en-US" sz="3200" b="1" dirty="0">
                <a:latin typeface="宋体" panose="02010600030101010101" pitchFamily="2" charset="-122"/>
              </a:rPr>
              <a:t>哀其不幸，怒其不争。</a:t>
            </a:r>
            <a:endParaRPr lang="zh-CN" altLang="en-US" sz="3200" b="1" dirty="0">
              <a:latin typeface="宋体" panose="02010600030101010101" pitchFamily="2" charset="-122"/>
            </a:endParaRPr>
          </a:p>
        </p:txBody>
      </p:sp>
      <p:sp>
        <p:nvSpPr>
          <p:cNvPr id="105478" name="文本框 105477"/>
          <p:cNvSpPr txBox="1"/>
          <p:nvPr/>
        </p:nvSpPr>
        <p:spPr>
          <a:xfrm>
            <a:off x="2654300" y="4322763"/>
            <a:ext cx="5905500" cy="1358900"/>
          </a:xfrm>
          <a:prstGeom prst="rect">
            <a:avLst/>
          </a:prstGeom>
          <a:noFill/>
          <a:ln w="9525">
            <a:noFill/>
          </a:ln>
        </p:spPr>
        <p:txBody>
          <a:bodyPr>
            <a:spAutoFit/>
          </a:bodyPr>
          <a:p>
            <a:pPr>
              <a:lnSpc>
                <a:spcPct val="130000"/>
              </a:lnSpc>
              <a:spcBef>
                <a:spcPct val="50000"/>
              </a:spcBef>
            </a:pPr>
            <a:r>
              <a:rPr lang="zh-CN" altLang="en-US" sz="3200" b="1" dirty="0">
                <a:latin typeface="宋体" panose="02010600030101010101" pitchFamily="2" charset="-122"/>
              </a:rPr>
              <a:t>揭示帝国主义、封建社会给中国人民带来的灾害。</a:t>
            </a:r>
            <a:endParaRPr lang="zh-CN" altLang="en-US" sz="3200" b="1" dirty="0">
              <a:latin typeface="宋体" panose="02010600030101010101" pitchFamily="2" charset="-122"/>
            </a:endParaRPr>
          </a:p>
        </p:txBody>
      </p:sp>
      <p:sp>
        <p:nvSpPr>
          <p:cNvPr id="105479" name="文本框 105478"/>
          <p:cNvSpPr txBox="1"/>
          <p:nvPr/>
        </p:nvSpPr>
        <p:spPr>
          <a:xfrm>
            <a:off x="250825" y="2995613"/>
            <a:ext cx="2700338" cy="584200"/>
          </a:xfrm>
          <a:prstGeom prst="rect">
            <a:avLst/>
          </a:prstGeom>
          <a:noFill/>
          <a:ln w="9525">
            <a:noFill/>
          </a:ln>
        </p:spPr>
        <p:txBody>
          <a:bodyPr>
            <a:spAutoFit/>
          </a:bodyPr>
          <a:p>
            <a:pPr>
              <a:spcBef>
                <a:spcPct val="50000"/>
              </a:spcBef>
            </a:pPr>
            <a:r>
              <a:rPr lang="zh-CN" altLang="en-US" sz="3200" b="1" dirty="0">
                <a:solidFill>
                  <a:srgbClr val="FF00FF"/>
                </a:solidFill>
                <a:latin typeface="黑体" panose="02010609060101010101" pitchFamily="49" charset="-122"/>
                <a:ea typeface="黑体" panose="02010609060101010101" pitchFamily="49" charset="-122"/>
              </a:rPr>
              <a:t>作者对其态度：</a:t>
            </a:r>
            <a:endParaRPr lang="en-US" altLang="zh-CN" sz="3200" b="1" dirty="0">
              <a:solidFill>
                <a:srgbClr val="FF00FF"/>
              </a:solidFill>
              <a:latin typeface="黑体" panose="02010609060101010101" pitchFamily="49" charset="-122"/>
              <a:ea typeface="黑体" panose="02010609060101010101" pitchFamily="49" charset="-122"/>
            </a:endParaRPr>
          </a:p>
        </p:txBody>
      </p:sp>
      <p:sp>
        <p:nvSpPr>
          <p:cNvPr id="105480" name="文本框 105479"/>
          <p:cNvSpPr txBox="1"/>
          <p:nvPr/>
        </p:nvSpPr>
        <p:spPr>
          <a:xfrm>
            <a:off x="250825" y="4440238"/>
            <a:ext cx="2555875" cy="584200"/>
          </a:xfrm>
          <a:prstGeom prst="rect">
            <a:avLst/>
          </a:prstGeom>
          <a:noFill/>
          <a:ln w="9525">
            <a:noFill/>
          </a:ln>
        </p:spPr>
        <p:txBody>
          <a:bodyPr>
            <a:spAutoFit/>
          </a:bodyPr>
          <a:p>
            <a:pPr>
              <a:spcBef>
                <a:spcPct val="50000"/>
              </a:spcBef>
            </a:pPr>
            <a:r>
              <a:rPr lang="zh-CN" altLang="en-US" sz="3200" b="1" dirty="0">
                <a:solidFill>
                  <a:srgbClr val="FF0000"/>
                </a:solidFill>
                <a:latin typeface="黑体" panose="02010609060101010101" pitchFamily="49" charset="-122"/>
                <a:ea typeface="黑体" panose="02010609060101010101" pitchFamily="49" charset="-122"/>
              </a:rPr>
              <a:t>塑造其目的：</a:t>
            </a:r>
            <a:endParaRPr lang="en-US" altLang="zh-CN" sz="32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5475"/>
                                        </p:tgtEl>
                                        <p:attrNameLst>
                                          <p:attrName>style.visibility</p:attrName>
                                        </p:attrNameLst>
                                      </p:cBhvr>
                                      <p:to>
                                        <p:strVal val="visible"/>
                                      </p:to>
                                    </p:set>
                                    <p:animEffect transition="in" filter="checkerboard(across)">
                                      <p:cBhvr>
                                        <p:cTn id="7" dur="500"/>
                                        <p:tgtEl>
                                          <p:spTgt spid="10547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5476"/>
                                        </p:tgtEl>
                                        <p:attrNameLst>
                                          <p:attrName>style.visibility</p:attrName>
                                        </p:attrNameLst>
                                      </p:cBhvr>
                                      <p:to>
                                        <p:strVal val="visible"/>
                                      </p:to>
                                    </p:set>
                                    <p:animEffect transition="in" filter="fade">
                                      <p:cBhvr>
                                        <p:cTn id="12" dur="500"/>
                                        <p:tgtEl>
                                          <p:spTgt spid="10547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5479"/>
                                        </p:tgtEl>
                                        <p:attrNameLst>
                                          <p:attrName>style.visibility</p:attrName>
                                        </p:attrNameLst>
                                      </p:cBhvr>
                                      <p:to>
                                        <p:strVal val="visible"/>
                                      </p:to>
                                    </p:set>
                                    <p:anim calcmode="lin" valueType="num">
                                      <p:cBhvr additive="base">
                                        <p:cTn id="17" dur="500" fill="hold"/>
                                        <p:tgtEl>
                                          <p:spTgt spid="105479"/>
                                        </p:tgtEl>
                                        <p:attrNameLst>
                                          <p:attrName>ppt_x</p:attrName>
                                        </p:attrNameLst>
                                      </p:cBhvr>
                                      <p:tavLst>
                                        <p:tav tm="0">
                                          <p:val>
                                            <p:strVal val="#ppt_x"/>
                                          </p:val>
                                        </p:tav>
                                        <p:tav tm="100000">
                                          <p:val>
                                            <p:strVal val="#ppt_x"/>
                                          </p:val>
                                        </p:tav>
                                      </p:tavLst>
                                    </p:anim>
                                    <p:anim calcmode="lin" valueType="num">
                                      <p:cBhvr additive="base">
                                        <p:cTn id="18" dur="500" fill="hold"/>
                                        <p:tgtEl>
                                          <p:spTgt spid="105479"/>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05477"/>
                                        </p:tgtEl>
                                        <p:attrNameLst>
                                          <p:attrName>style.visibility</p:attrName>
                                        </p:attrNameLst>
                                      </p:cBhvr>
                                      <p:to>
                                        <p:strVal val="visible"/>
                                      </p:to>
                                    </p:set>
                                    <p:anim calcmode="lin" valueType="num">
                                      <p:cBhvr additive="base">
                                        <p:cTn id="23" dur="500" fill="hold"/>
                                        <p:tgtEl>
                                          <p:spTgt spid="105477"/>
                                        </p:tgtEl>
                                        <p:attrNameLst>
                                          <p:attrName>ppt_x</p:attrName>
                                        </p:attrNameLst>
                                      </p:cBhvr>
                                      <p:tavLst>
                                        <p:tav tm="0">
                                          <p:val>
                                            <p:strVal val="#ppt_x"/>
                                          </p:val>
                                        </p:tav>
                                        <p:tav tm="100000">
                                          <p:val>
                                            <p:strVal val="#ppt_x"/>
                                          </p:val>
                                        </p:tav>
                                      </p:tavLst>
                                    </p:anim>
                                    <p:anim calcmode="lin" valueType="num">
                                      <p:cBhvr additive="base">
                                        <p:cTn id="24" dur="500" fill="hold"/>
                                        <p:tgtEl>
                                          <p:spTgt spid="105477"/>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1" fill="hold" grpId="0" nodeType="clickEffect">
                                  <p:stCondLst>
                                    <p:cond delay="0"/>
                                  </p:stCondLst>
                                  <p:childTnLst>
                                    <p:set>
                                      <p:cBhvr>
                                        <p:cTn id="28" dur="1" fill="hold">
                                          <p:stCondLst>
                                            <p:cond delay="0"/>
                                          </p:stCondLst>
                                        </p:cTn>
                                        <p:tgtEl>
                                          <p:spTgt spid="105480"/>
                                        </p:tgtEl>
                                        <p:attrNameLst>
                                          <p:attrName>style.visibility</p:attrName>
                                        </p:attrNameLst>
                                      </p:cBhvr>
                                      <p:to>
                                        <p:strVal val="visible"/>
                                      </p:to>
                                    </p:set>
                                    <p:anim calcmode="lin" valueType="num">
                                      <p:cBhvr additive="base">
                                        <p:cTn id="29" dur="500" fill="hold"/>
                                        <p:tgtEl>
                                          <p:spTgt spid="105480"/>
                                        </p:tgtEl>
                                        <p:attrNameLst>
                                          <p:attrName>ppt_x</p:attrName>
                                        </p:attrNameLst>
                                      </p:cBhvr>
                                      <p:tavLst>
                                        <p:tav tm="0">
                                          <p:val>
                                            <p:strVal val="#ppt_x"/>
                                          </p:val>
                                        </p:tav>
                                        <p:tav tm="100000">
                                          <p:val>
                                            <p:strVal val="#ppt_x"/>
                                          </p:val>
                                        </p:tav>
                                      </p:tavLst>
                                    </p:anim>
                                    <p:anim calcmode="lin" valueType="num">
                                      <p:cBhvr additive="base">
                                        <p:cTn id="30" dur="500" fill="hold"/>
                                        <p:tgtEl>
                                          <p:spTgt spid="105480"/>
                                        </p:tgtEl>
                                        <p:attrNameLst>
                                          <p:attrName>ppt_y</p:attrName>
                                        </p:attrNameLst>
                                      </p:cBhvr>
                                      <p:tavLst>
                                        <p:tav tm="0">
                                          <p:val>
                                            <p:strVal val="0-#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3" presetClass="entr" presetSubtype="16" fill="hold" grpId="0" nodeType="clickEffect">
                                  <p:stCondLst>
                                    <p:cond delay="0"/>
                                  </p:stCondLst>
                                  <p:childTnLst>
                                    <p:set>
                                      <p:cBhvr>
                                        <p:cTn id="34" dur="1" fill="hold">
                                          <p:stCondLst>
                                            <p:cond delay="0"/>
                                          </p:stCondLst>
                                        </p:cTn>
                                        <p:tgtEl>
                                          <p:spTgt spid="105478"/>
                                        </p:tgtEl>
                                        <p:attrNameLst>
                                          <p:attrName>style.visibility</p:attrName>
                                        </p:attrNameLst>
                                      </p:cBhvr>
                                      <p:to>
                                        <p:strVal val="visible"/>
                                      </p:to>
                                    </p:set>
                                    <p:anim calcmode="lin" valueType="num">
                                      <p:cBhvr>
                                        <p:cTn id="35" dur="500" fill="hold"/>
                                        <p:tgtEl>
                                          <p:spTgt spid="105478"/>
                                        </p:tgtEl>
                                        <p:attrNameLst>
                                          <p:attrName>ppt_w</p:attrName>
                                        </p:attrNameLst>
                                      </p:cBhvr>
                                      <p:tavLst>
                                        <p:tav tm="0">
                                          <p:val>
                                            <p:fltVal val="0.000000"/>
                                          </p:val>
                                        </p:tav>
                                        <p:tav tm="100000">
                                          <p:val>
                                            <p:strVal val="#ppt_w"/>
                                          </p:val>
                                        </p:tav>
                                      </p:tavLst>
                                    </p:anim>
                                    <p:anim calcmode="lin" valueType="num">
                                      <p:cBhvr>
                                        <p:cTn id="36" dur="500" fill="hold"/>
                                        <p:tgtEl>
                                          <p:spTgt spid="105478"/>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5" grpId="0"/>
      <p:bldP spid="105476" grpId="0"/>
      <p:bldP spid="105477" grpId="0"/>
      <p:bldP spid="105478" grpId="0"/>
      <p:bldP spid="105479" grpId="0"/>
      <p:bldP spid="105480"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22530" name="文本框 106498"/>
          <p:cNvSpPr txBox="1"/>
          <p:nvPr/>
        </p:nvSpPr>
        <p:spPr>
          <a:xfrm>
            <a:off x="2463800" y="466725"/>
            <a:ext cx="4216400" cy="768350"/>
          </a:xfrm>
          <a:prstGeom prst="rect">
            <a:avLst/>
          </a:prstGeom>
          <a:noFill/>
          <a:ln w="9525">
            <a:noFill/>
          </a:ln>
        </p:spPr>
        <p:txBody>
          <a:bodyPr>
            <a:spAutoFit/>
          </a:bodyPr>
          <a:p>
            <a:pPr algn="ctr">
              <a:spcBef>
                <a:spcPct val="50000"/>
              </a:spcBef>
            </a:pPr>
            <a:r>
              <a:rPr lang="zh-CN" altLang="en-US" sz="3600" b="1" dirty="0">
                <a:solidFill>
                  <a:srgbClr val="FF0000"/>
                </a:solidFill>
                <a:latin typeface="Times New Roman" panose="02020603050405020304" pitchFamily="18" charset="0"/>
              </a:rPr>
              <a:t>杨二嫂</a:t>
            </a:r>
            <a:r>
              <a:rPr lang="zh-CN" altLang="en-US" sz="4000" b="1" dirty="0">
                <a:solidFill>
                  <a:srgbClr val="FF0000"/>
                </a:solidFill>
                <a:latin typeface="Times New Roman" panose="02020603050405020304" pitchFamily="18" charset="0"/>
              </a:rPr>
              <a:t>之</a:t>
            </a:r>
            <a:r>
              <a:rPr lang="zh-CN" altLang="en-US" sz="4400" b="1" dirty="0">
                <a:solidFill>
                  <a:srgbClr val="FF0000"/>
                </a:solidFill>
                <a:latin typeface="Times New Roman" panose="02020603050405020304" pitchFamily="18" charset="0"/>
              </a:rPr>
              <a:t>变</a:t>
            </a:r>
            <a:endParaRPr lang="zh-CN" altLang="en-US" sz="4400" b="1" dirty="0">
              <a:solidFill>
                <a:srgbClr val="FF0000"/>
              </a:solidFill>
              <a:latin typeface="Times New Roman" panose="02020603050405020304" pitchFamily="18" charset="0"/>
            </a:endParaRPr>
          </a:p>
        </p:txBody>
      </p:sp>
      <p:grpSp>
        <p:nvGrpSpPr>
          <p:cNvPr id="3" name="组合 106499"/>
          <p:cNvGrpSpPr>
            <a:grpSpLocks noChangeAspect="1"/>
          </p:cNvGrpSpPr>
          <p:nvPr/>
        </p:nvGrpSpPr>
        <p:grpSpPr>
          <a:xfrm>
            <a:off x="1014413" y="1319213"/>
            <a:ext cx="6153150" cy="3733800"/>
            <a:chOff x="0" y="0"/>
            <a:chExt cx="3876" cy="2352"/>
          </a:xfrm>
        </p:grpSpPr>
        <p:pic>
          <p:nvPicPr>
            <p:cNvPr id="22539" name="图片 106500" descr="hxx"/>
            <p:cNvPicPr>
              <a:picLocks noChangeAspect="1"/>
            </p:cNvPicPr>
            <p:nvPr/>
          </p:nvPicPr>
          <p:blipFill>
            <a:blip r:embed="rId2"/>
            <a:stretch>
              <a:fillRect/>
            </a:stretch>
          </p:blipFill>
          <p:spPr>
            <a:xfrm>
              <a:off x="0" y="144"/>
              <a:ext cx="1916" cy="2016"/>
            </a:xfrm>
            <a:prstGeom prst="rect">
              <a:avLst/>
            </a:prstGeom>
            <a:noFill/>
            <a:ln w="9525">
              <a:noFill/>
            </a:ln>
          </p:spPr>
        </p:pic>
        <p:pic>
          <p:nvPicPr>
            <p:cNvPr id="22540" name="图片 106501" descr="hxx2"/>
            <p:cNvPicPr>
              <a:picLocks noChangeAspect="1"/>
            </p:cNvPicPr>
            <p:nvPr/>
          </p:nvPicPr>
          <p:blipFill>
            <a:blip r:embed="rId3"/>
            <a:stretch>
              <a:fillRect/>
            </a:stretch>
          </p:blipFill>
          <p:spPr>
            <a:xfrm>
              <a:off x="2964" y="0"/>
              <a:ext cx="912" cy="2352"/>
            </a:xfrm>
            <a:prstGeom prst="rect">
              <a:avLst/>
            </a:prstGeom>
            <a:noFill/>
            <a:ln w="9525">
              <a:noFill/>
            </a:ln>
          </p:spPr>
        </p:pic>
      </p:grpSp>
      <p:sp>
        <p:nvSpPr>
          <p:cNvPr id="106503" name="左右箭头 106502"/>
          <p:cNvSpPr/>
          <p:nvPr/>
        </p:nvSpPr>
        <p:spPr>
          <a:xfrm>
            <a:off x="4125913" y="3162300"/>
            <a:ext cx="1524000" cy="533400"/>
          </a:xfrm>
          <a:prstGeom prst="leftRightArrow">
            <a:avLst>
              <a:gd name="adj1" fmla="val 50000"/>
              <a:gd name="adj2" fmla="val 57089"/>
            </a:avLst>
          </a:prstGeom>
          <a:solidFill>
            <a:schemeClr val="accent1"/>
          </a:solidFill>
          <a:ln w="9525" cap="flat" cmpd="sng">
            <a:solidFill>
              <a:schemeClr val="tx1"/>
            </a:solidFill>
            <a:prstDash val="solid"/>
            <a:miter/>
            <a:headEnd type="none" w="med" len="med"/>
            <a:tailEnd type="none" w="med" len="med"/>
          </a:ln>
        </p:spPr>
        <p:txBody>
          <a:bodyPr/>
          <a:p>
            <a:endParaRPr lang="zh-CN" altLang="en-US" dirty="0">
              <a:latin typeface="Arial" panose="020B0604020202020204" pitchFamily="34" charset="0"/>
            </a:endParaRPr>
          </a:p>
        </p:txBody>
      </p:sp>
      <p:sp>
        <p:nvSpPr>
          <p:cNvPr id="106504" name="文本框 106503"/>
          <p:cNvSpPr txBox="1"/>
          <p:nvPr/>
        </p:nvSpPr>
        <p:spPr>
          <a:xfrm>
            <a:off x="4352925" y="2466975"/>
            <a:ext cx="1069975" cy="584200"/>
          </a:xfrm>
          <a:prstGeom prst="rect">
            <a:avLst/>
          </a:prstGeom>
          <a:noFill/>
          <a:ln w="9525">
            <a:noFill/>
          </a:ln>
        </p:spPr>
        <p:txBody>
          <a:bodyPr>
            <a:spAutoFit/>
          </a:bodyPr>
          <a:p>
            <a:pPr algn="ctr">
              <a:spcBef>
                <a:spcPct val="50000"/>
              </a:spcBef>
            </a:pPr>
            <a:r>
              <a:rPr lang="zh-CN" altLang="en-US" sz="3200" b="1" dirty="0">
                <a:latin typeface="Times New Roman" panose="02020603050405020304" pitchFamily="18" charset="0"/>
              </a:rPr>
              <a:t>对比</a:t>
            </a:r>
            <a:endParaRPr lang="zh-CN" altLang="en-US" sz="3200" b="1" dirty="0">
              <a:latin typeface="Times New Roman" panose="02020603050405020304" pitchFamily="18" charset="0"/>
            </a:endParaRPr>
          </a:p>
        </p:txBody>
      </p:sp>
      <p:sp>
        <p:nvSpPr>
          <p:cNvPr id="106505" name="矩形 106504"/>
          <p:cNvSpPr/>
          <p:nvPr/>
        </p:nvSpPr>
        <p:spPr>
          <a:xfrm>
            <a:off x="952500" y="4965700"/>
            <a:ext cx="3167063" cy="519113"/>
          </a:xfrm>
          <a:prstGeom prst="rect">
            <a:avLst/>
          </a:prstGeom>
          <a:noFill/>
          <a:ln w="9525">
            <a:noFill/>
          </a:ln>
        </p:spPr>
        <p:txBody>
          <a:bodyPr>
            <a:spAutoFit/>
          </a:bodyPr>
          <a:p>
            <a:r>
              <a:rPr lang="zh-CN" altLang="en-US" sz="2800" b="1" dirty="0">
                <a:solidFill>
                  <a:srgbClr val="FF0000"/>
                </a:solidFill>
                <a:latin typeface="Times New Roman" panose="02020603050405020304" pitchFamily="18" charset="0"/>
              </a:rPr>
              <a:t>端庄文静</a:t>
            </a:r>
            <a:r>
              <a:rPr lang="zh-CN" altLang="en-US" sz="2800" b="1" u="sng" dirty="0">
                <a:solidFill>
                  <a:srgbClr val="FF0000"/>
                </a:solidFill>
                <a:latin typeface="Times New Roman" panose="02020603050405020304" pitchFamily="18" charset="0"/>
              </a:rPr>
              <a:t>豆腐西施</a:t>
            </a:r>
            <a:endParaRPr lang="zh-CN" altLang="en-US" sz="2800" b="1" u="sng" dirty="0">
              <a:solidFill>
                <a:srgbClr val="FF0000"/>
              </a:solidFill>
              <a:latin typeface="Times New Roman" panose="02020603050405020304" pitchFamily="18" charset="0"/>
            </a:endParaRPr>
          </a:p>
        </p:txBody>
      </p:sp>
      <p:sp>
        <p:nvSpPr>
          <p:cNvPr id="106506" name="矩形 106505"/>
          <p:cNvSpPr/>
          <p:nvPr/>
        </p:nvSpPr>
        <p:spPr>
          <a:xfrm>
            <a:off x="5508625" y="5126038"/>
            <a:ext cx="3240088" cy="519112"/>
          </a:xfrm>
          <a:prstGeom prst="rect">
            <a:avLst/>
          </a:prstGeom>
          <a:noFill/>
          <a:ln w="9525">
            <a:noFill/>
          </a:ln>
        </p:spPr>
        <p:txBody>
          <a:bodyPr>
            <a:spAutoFit/>
          </a:bodyPr>
          <a:p>
            <a:r>
              <a:rPr lang="zh-CN" altLang="en-US" sz="2800" b="1" dirty="0">
                <a:latin typeface="Times New Roman" panose="02020603050405020304" pitchFamily="18" charset="0"/>
              </a:rPr>
              <a:t>泼辣刻薄自私</a:t>
            </a:r>
            <a:r>
              <a:rPr lang="zh-CN" altLang="en-US" sz="2800" b="1" u="sng" dirty="0">
                <a:latin typeface="Times New Roman" panose="02020603050405020304" pitchFamily="18" charset="0"/>
              </a:rPr>
              <a:t>圆规</a:t>
            </a:r>
            <a:endParaRPr lang="zh-CN" altLang="en-US" sz="2800" b="1" u="sng" dirty="0">
              <a:latin typeface="Times New Roman" panose="02020603050405020304" pitchFamily="18" charset="0"/>
            </a:endParaRPr>
          </a:p>
        </p:txBody>
      </p:sp>
      <p:sp>
        <p:nvSpPr>
          <p:cNvPr id="106507" name="文本框 106506"/>
          <p:cNvSpPr txBox="1"/>
          <p:nvPr/>
        </p:nvSpPr>
        <p:spPr>
          <a:xfrm>
            <a:off x="5508625" y="5699125"/>
            <a:ext cx="3155950" cy="522288"/>
          </a:xfrm>
          <a:prstGeom prst="rect">
            <a:avLst/>
          </a:prstGeom>
          <a:noFill/>
          <a:ln w="9525">
            <a:noFill/>
          </a:ln>
        </p:spPr>
        <p:txBody>
          <a:bodyPr>
            <a:spAutoFit/>
          </a:bodyPr>
          <a:p>
            <a:pPr>
              <a:spcBef>
                <a:spcPct val="50000"/>
              </a:spcBef>
            </a:pPr>
            <a:r>
              <a:rPr lang="zh-CN" altLang="en-US" sz="2800" b="1" dirty="0">
                <a:latin typeface="黑体" panose="02010609060101010101" pitchFamily="49" charset="-122"/>
                <a:ea typeface="黑体" panose="02010609060101010101" pitchFamily="49" charset="-122"/>
              </a:rPr>
              <a:t>可笑可气可恨可怜</a:t>
            </a:r>
            <a:endParaRPr lang="zh-CN" altLang="en-US" sz="2800" b="1" dirty="0">
              <a:latin typeface="黑体" panose="02010609060101010101" pitchFamily="49" charset="-122"/>
              <a:ea typeface="黑体" panose="02010609060101010101" pitchFamily="49" charset="-122"/>
            </a:endParaRPr>
          </a:p>
        </p:txBody>
      </p:sp>
      <p:sp>
        <p:nvSpPr>
          <p:cNvPr id="106508" name="右箭头 106507"/>
          <p:cNvSpPr/>
          <p:nvPr/>
        </p:nvSpPr>
        <p:spPr>
          <a:xfrm>
            <a:off x="3709988" y="5770563"/>
            <a:ext cx="1722437" cy="381000"/>
          </a:xfrm>
          <a:prstGeom prst="rightArrow">
            <a:avLst>
              <a:gd name="adj1" fmla="val 50000"/>
              <a:gd name="adj2" fmla="val 112937"/>
            </a:avLst>
          </a:prstGeom>
          <a:solidFill>
            <a:schemeClr val="accent1"/>
          </a:solidFill>
          <a:ln w="9525" cap="flat" cmpd="sng">
            <a:solidFill>
              <a:schemeClr val="tx1"/>
            </a:solidFill>
            <a:prstDash val="solid"/>
            <a:miter/>
            <a:headEnd type="none" w="med" len="med"/>
            <a:tailEnd type="none" w="med" len="med"/>
          </a:ln>
        </p:spPr>
        <p:txBody>
          <a:bodyPr/>
          <a:p>
            <a:endParaRPr lang="zh-CN" altLang="en-US" dirty="0">
              <a:latin typeface="Arial" panose="020B0604020202020204" pitchFamily="34" charset="0"/>
            </a:endParaRPr>
          </a:p>
        </p:txBody>
      </p:sp>
      <p:sp>
        <p:nvSpPr>
          <p:cNvPr id="2" name="文本框 1"/>
          <p:cNvSpPr txBox="1"/>
          <p:nvPr/>
        </p:nvSpPr>
        <p:spPr>
          <a:xfrm>
            <a:off x="819150" y="5699125"/>
            <a:ext cx="2684463" cy="522288"/>
          </a:xfrm>
          <a:prstGeom prst="rect">
            <a:avLst/>
          </a:prstGeom>
          <a:noFill/>
          <a:ln w="9525">
            <a:noFill/>
          </a:ln>
        </p:spPr>
        <p:txBody>
          <a:bodyPr wrap="none">
            <a:spAutoFit/>
          </a:bodyPr>
          <a:p>
            <a:r>
              <a:rPr lang="zh-CN" altLang="en-US" sz="2800" b="1" dirty="0">
                <a:latin typeface="黑体" panose="02010609060101010101" pitchFamily="49" charset="-122"/>
                <a:ea typeface="黑体" panose="02010609060101010101" pitchFamily="49" charset="-122"/>
              </a:rPr>
              <a:t>社会挤压、扭曲</a:t>
            </a:r>
            <a:endParaRPr lang="zh-CN" altLang="en-US" sz="2800" b="1"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06503"/>
                                        </p:tgtEl>
                                        <p:attrNameLst>
                                          <p:attrName>style.visibility</p:attrName>
                                        </p:attrNameLst>
                                      </p:cBhvr>
                                      <p:to>
                                        <p:strVal val="visible"/>
                                      </p:to>
                                    </p:set>
                                    <p:animEffect transition="in" filter="wipe(up)">
                                      <p:cBhvr>
                                        <p:cTn id="12" dur="500"/>
                                        <p:tgtEl>
                                          <p:spTgt spid="106503"/>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06504"/>
                                        </p:tgtEl>
                                        <p:attrNameLst>
                                          <p:attrName>style.visibility</p:attrName>
                                        </p:attrNameLst>
                                      </p:cBhvr>
                                      <p:to>
                                        <p:strVal val="visible"/>
                                      </p:to>
                                    </p:set>
                                    <p:animEffect transition="in" filter="fade">
                                      <p:cBhvr>
                                        <p:cTn id="16" dur="500"/>
                                        <p:tgtEl>
                                          <p:spTgt spid="106504"/>
                                        </p:tgtEl>
                                      </p:cBhvr>
                                    </p:animEffect>
                                  </p:childTnLst>
                                </p:cTn>
                              </p:par>
                            </p:childTnLst>
                          </p:cTn>
                        </p:par>
                      </p:childTnLst>
                    </p:cTn>
                  </p:par>
                  <p:par>
                    <p:cTn id="17" fill="hold">
                      <p:stCondLst>
                        <p:cond delay="indefinite"/>
                      </p:stCondLst>
                      <p:childTnLst>
                        <p:par>
                          <p:cTn id="18" fill="hold">
                            <p:stCondLst>
                              <p:cond delay="0"/>
                            </p:stCondLst>
                            <p:childTnLst>
                              <p:par>
                                <p:cTn id="19" presetID="39" presetClass="entr" presetSubtype="0" accel="100000" fill="hold" grpId="0" nodeType="clickEffect">
                                  <p:stCondLst>
                                    <p:cond delay="0"/>
                                  </p:stCondLst>
                                  <p:childTnLst>
                                    <p:set>
                                      <p:cBhvr>
                                        <p:cTn id="20" dur="1" fill="hold">
                                          <p:stCondLst>
                                            <p:cond delay="0"/>
                                          </p:stCondLst>
                                        </p:cTn>
                                        <p:tgtEl>
                                          <p:spTgt spid="106505"/>
                                        </p:tgtEl>
                                        <p:attrNameLst>
                                          <p:attrName>style.visibility</p:attrName>
                                        </p:attrNameLst>
                                      </p:cBhvr>
                                      <p:to>
                                        <p:strVal val="visible"/>
                                      </p:to>
                                    </p:set>
                                    <p:anim calcmode="lin" valueType="num">
                                      <p:cBhvr>
                                        <p:cTn id="21" dur="500" fill="hold"/>
                                        <p:tgtEl>
                                          <p:spTgt spid="106505"/>
                                        </p:tgtEl>
                                        <p:attrNameLst>
                                          <p:attrName>ppt_h</p:attrName>
                                        </p:attrNameLst>
                                      </p:cBhvr>
                                      <p:tavLst>
                                        <p:tav tm="0">
                                          <p:val>
                                            <p:strVal val="#ppt_h/20"/>
                                          </p:val>
                                        </p:tav>
                                        <p:tav tm="50000">
                                          <p:val>
                                            <p:strVal val="#ppt_h/20"/>
                                          </p:val>
                                        </p:tav>
                                        <p:tav tm="100000">
                                          <p:val>
                                            <p:strVal val="#ppt_h"/>
                                          </p:val>
                                        </p:tav>
                                      </p:tavLst>
                                    </p:anim>
                                    <p:anim calcmode="lin" valueType="num">
                                      <p:cBhvr>
                                        <p:cTn id="22" dur="500" fill="hold"/>
                                        <p:tgtEl>
                                          <p:spTgt spid="106505"/>
                                        </p:tgtEl>
                                        <p:attrNameLst>
                                          <p:attrName>ppt_w</p:attrName>
                                        </p:attrNameLst>
                                      </p:cBhvr>
                                      <p:tavLst>
                                        <p:tav tm="0">
                                          <p:val>
                                            <p:strVal val="#ppt_w+.3"/>
                                          </p:val>
                                        </p:tav>
                                        <p:tav tm="50000">
                                          <p:val>
                                            <p:strVal val="#ppt_w+.3"/>
                                          </p:val>
                                        </p:tav>
                                        <p:tav tm="100000">
                                          <p:val>
                                            <p:strVal val="#ppt_w"/>
                                          </p:val>
                                        </p:tav>
                                      </p:tavLst>
                                    </p:anim>
                                    <p:anim calcmode="lin" valueType="num">
                                      <p:cBhvr>
                                        <p:cTn id="23" dur="500" fill="hold"/>
                                        <p:tgtEl>
                                          <p:spTgt spid="106505"/>
                                        </p:tgtEl>
                                        <p:attrNameLst>
                                          <p:attrName>ppt_x</p:attrName>
                                        </p:attrNameLst>
                                      </p:cBhvr>
                                      <p:tavLst>
                                        <p:tav tm="0">
                                          <p:val>
                                            <p:strVal val="#ppt_x-.3"/>
                                          </p:val>
                                        </p:tav>
                                        <p:tav tm="50000">
                                          <p:val>
                                            <p:strVal val="#ppt_x"/>
                                          </p:val>
                                        </p:tav>
                                        <p:tav tm="100000">
                                          <p:val>
                                            <p:strVal val="#ppt_x"/>
                                          </p:val>
                                        </p:tav>
                                      </p:tavLst>
                                    </p:anim>
                                    <p:anim calcmode="lin" valueType="num">
                                      <p:cBhvr>
                                        <p:cTn id="24" dur="500" fill="hold"/>
                                        <p:tgtEl>
                                          <p:spTgt spid="106505"/>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9" presetClass="entr" presetSubtype="0" accel="100000" fill="hold" grpId="0" nodeType="clickEffect">
                                  <p:stCondLst>
                                    <p:cond delay="0"/>
                                  </p:stCondLst>
                                  <p:childTnLst>
                                    <p:set>
                                      <p:cBhvr>
                                        <p:cTn id="28" dur="1" fill="hold">
                                          <p:stCondLst>
                                            <p:cond delay="0"/>
                                          </p:stCondLst>
                                        </p:cTn>
                                        <p:tgtEl>
                                          <p:spTgt spid="106506"/>
                                        </p:tgtEl>
                                        <p:attrNameLst>
                                          <p:attrName>style.visibility</p:attrName>
                                        </p:attrNameLst>
                                      </p:cBhvr>
                                      <p:to>
                                        <p:strVal val="visible"/>
                                      </p:to>
                                    </p:set>
                                    <p:anim calcmode="lin" valueType="num">
                                      <p:cBhvr>
                                        <p:cTn id="29" dur="500" fill="hold"/>
                                        <p:tgtEl>
                                          <p:spTgt spid="106506"/>
                                        </p:tgtEl>
                                        <p:attrNameLst>
                                          <p:attrName>ppt_h</p:attrName>
                                        </p:attrNameLst>
                                      </p:cBhvr>
                                      <p:tavLst>
                                        <p:tav tm="0">
                                          <p:val>
                                            <p:strVal val="#ppt_h/20"/>
                                          </p:val>
                                        </p:tav>
                                        <p:tav tm="50000">
                                          <p:val>
                                            <p:strVal val="#ppt_h/20"/>
                                          </p:val>
                                        </p:tav>
                                        <p:tav tm="100000">
                                          <p:val>
                                            <p:strVal val="#ppt_h"/>
                                          </p:val>
                                        </p:tav>
                                      </p:tavLst>
                                    </p:anim>
                                    <p:anim calcmode="lin" valueType="num">
                                      <p:cBhvr>
                                        <p:cTn id="30" dur="500" fill="hold"/>
                                        <p:tgtEl>
                                          <p:spTgt spid="106506"/>
                                        </p:tgtEl>
                                        <p:attrNameLst>
                                          <p:attrName>ppt_w</p:attrName>
                                        </p:attrNameLst>
                                      </p:cBhvr>
                                      <p:tavLst>
                                        <p:tav tm="0">
                                          <p:val>
                                            <p:strVal val="#ppt_w+.3"/>
                                          </p:val>
                                        </p:tav>
                                        <p:tav tm="50000">
                                          <p:val>
                                            <p:strVal val="#ppt_w+.3"/>
                                          </p:val>
                                        </p:tav>
                                        <p:tav tm="100000">
                                          <p:val>
                                            <p:strVal val="#ppt_w"/>
                                          </p:val>
                                        </p:tav>
                                      </p:tavLst>
                                    </p:anim>
                                    <p:anim calcmode="lin" valueType="num">
                                      <p:cBhvr>
                                        <p:cTn id="31" dur="500" fill="hold"/>
                                        <p:tgtEl>
                                          <p:spTgt spid="106506"/>
                                        </p:tgtEl>
                                        <p:attrNameLst>
                                          <p:attrName>ppt_x</p:attrName>
                                        </p:attrNameLst>
                                      </p:cBhvr>
                                      <p:tavLst>
                                        <p:tav tm="0">
                                          <p:val>
                                            <p:strVal val="#ppt_x-.3"/>
                                          </p:val>
                                        </p:tav>
                                        <p:tav tm="50000">
                                          <p:val>
                                            <p:strVal val="#ppt_x"/>
                                          </p:val>
                                        </p:tav>
                                        <p:tav tm="100000">
                                          <p:val>
                                            <p:strVal val="#ppt_x"/>
                                          </p:val>
                                        </p:tav>
                                      </p:tavLst>
                                    </p:anim>
                                    <p:anim calcmode="lin" valueType="num">
                                      <p:cBhvr>
                                        <p:cTn id="32" dur="500" fill="hold"/>
                                        <p:tgtEl>
                                          <p:spTgt spid="106506"/>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down)">
                                      <p:cBhvr>
                                        <p:cTn id="37" dur="500"/>
                                        <p:tgtEl>
                                          <p:spTgt spid="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06508"/>
                                        </p:tgtEl>
                                        <p:attrNameLst>
                                          <p:attrName>style.visibility</p:attrName>
                                        </p:attrNameLst>
                                      </p:cBhvr>
                                      <p:to>
                                        <p:strVal val="visible"/>
                                      </p:to>
                                    </p:set>
                                    <p:animEffect transition="in" filter="wipe(left)">
                                      <p:cBhvr>
                                        <p:cTn id="42" dur="500"/>
                                        <p:tgtEl>
                                          <p:spTgt spid="106508"/>
                                        </p:tgtEl>
                                      </p:cBhvr>
                                    </p:animEffect>
                                  </p:childTnLst>
                                </p:cTn>
                              </p:par>
                            </p:childTnLst>
                          </p:cTn>
                        </p:par>
                        <p:par>
                          <p:cTn id="43" fill="hold">
                            <p:stCondLst>
                              <p:cond delay="500"/>
                            </p:stCondLst>
                            <p:childTnLst>
                              <p:par>
                                <p:cTn id="44" presetID="5" presetClass="entr" presetSubtype="10" fill="hold" grpId="0" nodeType="afterEffect">
                                  <p:stCondLst>
                                    <p:cond delay="0"/>
                                  </p:stCondLst>
                                  <p:childTnLst>
                                    <p:set>
                                      <p:cBhvr>
                                        <p:cTn id="45" dur="1" fill="hold">
                                          <p:stCondLst>
                                            <p:cond delay="0"/>
                                          </p:stCondLst>
                                        </p:cTn>
                                        <p:tgtEl>
                                          <p:spTgt spid="106507"/>
                                        </p:tgtEl>
                                        <p:attrNameLst>
                                          <p:attrName>style.visibility</p:attrName>
                                        </p:attrNameLst>
                                      </p:cBhvr>
                                      <p:to>
                                        <p:strVal val="visible"/>
                                      </p:to>
                                    </p:set>
                                    <p:animEffect transition="in" filter="checkerboard(across)">
                                      <p:cBhvr>
                                        <p:cTn id="46" dur="500"/>
                                        <p:tgtEl>
                                          <p:spTgt spid="1065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4" grpId="0"/>
      <p:bldP spid="106505" grpId="0"/>
      <p:bldP spid="106506" grpId="0"/>
      <p:bldP spid="106507" grpId="0"/>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107523" name="矩形 107522"/>
          <p:cNvSpPr/>
          <p:nvPr/>
        </p:nvSpPr>
        <p:spPr>
          <a:xfrm>
            <a:off x="468313" y="1477963"/>
            <a:ext cx="8145462" cy="1382712"/>
          </a:xfrm>
          <a:prstGeom prst="rect">
            <a:avLst/>
          </a:prstGeom>
          <a:noFill/>
          <a:ln w="9525">
            <a:noFill/>
          </a:ln>
        </p:spPr>
        <p:txBody>
          <a:bodyPr>
            <a:spAutoFit/>
          </a:bodyPr>
          <a:p>
            <a:pPr>
              <a:lnSpc>
                <a:spcPct val="140000"/>
              </a:lnSpc>
              <a:spcBef>
                <a:spcPct val="50000"/>
              </a:spcBef>
            </a:pPr>
            <a:r>
              <a:rPr lang="en-US" altLang="zh-CN" sz="3000" b="1" dirty="0">
                <a:latin typeface="宋体" panose="02010600030101010101" pitchFamily="2" charset="-122"/>
              </a:rPr>
              <a:t>    </a:t>
            </a:r>
            <a:r>
              <a:rPr lang="zh-CN" altLang="en-US" sz="3000" b="1" dirty="0">
                <a:latin typeface="宋体" panose="02010600030101010101" pitchFamily="2" charset="-122"/>
              </a:rPr>
              <a:t>通过肖像、语言、神态、动作的细节描写，表现了杨二嫂的</a:t>
            </a:r>
            <a:r>
              <a:rPr lang="zh-CN" altLang="en-US" sz="3000" b="1" u="sng" dirty="0">
                <a:solidFill>
                  <a:srgbClr val="FF0000"/>
                </a:solidFill>
                <a:latin typeface="宋体" panose="02010600030101010101" pitchFamily="2" charset="-122"/>
              </a:rPr>
              <a:t>自私尖刻、贪婪势利</a:t>
            </a:r>
            <a:r>
              <a:rPr lang="zh-CN" altLang="en-US" sz="3000" b="1" dirty="0">
                <a:latin typeface="宋体" panose="02010600030101010101" pitchFamily="2" charset="-122"/>
              </a:rPr>
              <a:t>的性格。</a:t>
            </a:r>
            <a:endParaRPr lang="zh-CN" altLang="en-US" sz="3000" b="1" dirty="0">
              <a:latin typeface="宋体" panose="02010600030101010101" pitchFamily="2" charset="-122"/>
            </a:endParaRPr>
          </a:p>
        </p:txBody>
      </p:sp>
      <p:sp>
        <p:nvSpPr>
          <p:cNvPr id="107524" name="矩形 107523"/>
          <p:cNvSpPr/>
          <p:nvPr/>
        </p:nvSpPr>
        <p:spPr>
          <a:xfrm>
            <a:off x="401638" y="3413125"/>
            <a:ext cx="8280400" cy="2030413"/>
          </a:xfrm>
          <a:prstGeom prst="rect">
            <a:avLst/>
          </a:prstGeom>
          <a:noFill/>
          <a:ln w="9525">
            <a:noFill/>
          </a:ln>
        </p:spPr>
        <p:txBody>
          <a:bodyPr>
            <a:spAutoFit/>
          </a:bodyPr>
          <a:p>
            <a:pPr>
              <a:lnSpc>
                <a:spcPct val="140000"/>
              </a:lnSpc>
              <a:spcBef>
                <a:spcPct val="50000"/>
              </a:spcBef>
            </a:pPr>
            <a:r>
              <a:rPr lang="en-US" altLang="zh-CN" sz="3000" b="1" dirty="0">
                <a:solidFill>
                  <a:srgbClr val="FF0000"/>
                </a:solidFill>
                <a:latin typeface="黑体" panose="02010609060101010101" pitchFamily="49" charset="-122"/>
                <a:ea typeface="黑体" panose="02010609060101010101" pitchFamily="49" charset="-122"/>
              </a:rPr>
              <a:t>    </a:t>
            </a:r>
            <a:r>
              <a:rPr lang="zh-CN" altLang="en-US" sz="3000" b="1" dirty="0">
                <a:solidFill>
                  <a:srgbClr val="FF0000"/>
                </a:solidFill>
                <a:latin typeface="黑体" panose="02010609060101010101" pitchFamily="49" charset="-122"/>
                <a:ea typeface="黑体" panose="02010609060101010101" pitchFamily="49" charset="-122"/>
              </a:rPr>
              <a:t>原因：</a:t>
            </a:r>
            <a:r>
              <a:rPr lang="zh-CN" altLang="en-US" sz="3000" b="1" dirty="0">
                <a:latin typeface="黑体" panose="02010609060101010101" pitchFamily="49" charset="-122"/>
                <a:ea typeface="黑体" panose="02010609060101010101" pitchFamily="49" charset="-122"/>
              </a:rPr>
              <a:t>农村经济衰败、生活的贫困、小市民势利贪婪（或市侩）的恶习使她发生了这么大的变化。 </a:t>
            </a:r>
            <a:endParaRPr lang="zh-CN" altLang="en-US" sz="3000" b="1"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7523"/>
                                        </p:tgtEl>
                                        <p:attrNameLst>
                                          <p:attrName>style.visibility</p:attrName>
                                        </p:attrNameLst>
                                      </p:cBhvr>
                                      <p:to>
                                        <p:strVal val="visible"/>
                                      </p:to>
                                    </p:set>
                                    <p:anim calcmode="lin" valueType="num">
                                      <p:cBhvr additive="base">
                                        <p:cTn id="7" dur="500" fill="hold"/>
                                        <p:tgtEl>
                                          <p:spTgt spid="107523"/>
                                        </p:tgtEl>
                                        <p:attrNameLst>
                                          <p:attrName>ppt_x</p:attrName>
                                        </p:attrNameLst>
                                      </p:cBhvr>
                                      <p:tavLst>
                                        <p:tav tm="0">
                                          <p:val>
                                            <p:strVal val="#ppt_x"/>
                                          </p:val>
                                        </p:tav>
                                        <p:tav tm="100000">
                                          <p:val>
                                            <p:strVal val="#ppt_x"/>
                                          </p:val>
                                        </p:tav>
                                      </p:tavLst>
                                    </p:anim>
                                    <p:anim calcmode="lin" valueType="num">
                                      <p:cBhvr additive="base">
                                        <p:cTn id="8" dur="500" fill="hold"/>
                                        <p:tgtEl>
                                          <p:spTgt spid="10752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nodeType="clickEffect">
                                  <p:stCondLst>
                                    <p:cond delay="0"/>
                                  </p:stCondLst>
                                  <p:childTnLst>
                                    <p:set>
                                      <p:cBhvr>
                                        <p:cTn id="12" dur="1" fill="hold">
                                          <p:stCondLst>
                                            <p:cond delay="0"/>
                                          </p:stCondLst>
                                        </p:cTn>
                                        <p:tgtEl>
                                          <p:spTgt spid="107524">
                                            <p:txEl>
                                              <p:charRg st="17" end="49"/>
                                            </p:txEl>
                                          </p:spTgt>
                                        </p:tgtEl>
                                        <p:attrNameLst>
                                          <p:attrName>style.visibility</p:attrName>
                                        </p:attrNameLst>
                                      </p:cBhvr>
                                      <p:to>
                                        <p:strVal val="visible"/>
                                      </p:to>
                                    </p:set>
                                    <p:animEffect transition="in" filter="diamond(in)">
                                      <p:cBhvr>
                                        <p:cTn id="13" dur="2000"/>
                                        <p:tgtEl>
                                          <p:spTgt spid="107524">
                                            <p:txEl>
                                              <p:charRg st="17" end="4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3"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24578" name="矩形 108546"/>
          <p:cNvSpPr/>
          <p:nvPr/>
        </p:nvSpPr>
        <p:spPr>
          <a:xfrm>
            <a:off x="393700" y="838200"/>
            <a:ext cx="8137525" cy="1371600"/>
          </a:xfrm>
          <a:prstGeom prst="rect">
            <a:avLst/>
          </a:prstGeom>
          <a:noFill/>
          <a:ln w="9525">
            <a:noFill/>
          </a:ln>
        </p:spPr>
        <p:txBody>
          <a:bodyPr anchor="ctr" anchorCtr="0">
            <a:spAutoFit/>
          </a:bodyPr>
          <a:p>
            <a:pPr>
              <a:lnSpc>
                <a:spcPct val="130000"/>
              </a:lnSpc>
            </a:pPr>
            <a:r>
              <a:rPr lang="en-US" altLang="zh-CN" sz="3200" b="1" dirty="0">
                <a:solidFill>
                  <a:srgbClr val="FF0000"/>
                </a:solidFill>
                <a:latin typeface="黑体" panose="02010609060101010101" pitchFamily="49" charset="-122"/>
                <a:ea typeface="黑体" panose="02010609060101010101" pitchFamily="49" charset="-122"/>
              </a:rPr>
              <a:t>    </a:t>
            </a:r>
            <a:r>
              <a:rPr lang="zh-CN" altLang="en-US" sz="3200" b="1" dirty="0">
                <a:solidFill>
                  <a:srgbClr val="FF0000"/>
                </a:solidFill>
                <a:latin typeface="黑体" panose="02010609060101010101" pitchFamily="49" charset="-122"/>
                <a:ea typeface="黑体" panose="02010609060101010101" pitchFamily="49" charset="-122"/>
              </a:rPr>
              <a:t>想一想：小说塑造主要人物“闰土”和次要人物“杨二嫂”有何作用？</a:t>
            </a:r>
            <a:endParaRPr lang="zh-CN" altLang="en-US" sz="3200" b="1" dirty="0">
              <a:solidFill>
                <a:srgbClr val="FF0000"/>
              </a:solidFill>
              <a:latin typeface="黑体" panose="02010609060101010101" pitchFamily="49" charset="-122"/>
              <a:ea typeface="黑体" panose="02010609060101010101" pitchFamily="49" charset="-122"/>
            </a:endParaRPr>
          </a:p>
        </p:txBody>
      </p:sp>
      <p:sp>
        <p:nvSpPr>
          <p:cNvPr id="108548" name="矩形 108547"/>
          <p:cNvSpPr/>
          <p:nvPr/>
        </p:nvSpPr>
        <p:spPr>
          <a:xfrm>
            <a:off x="393700" y="2389188"/>
            <a:ext cx="8280400" cy="2860675"/>
          </a:xfrm>
          <a:prstGeom prst="rect">
            <a:avLst/>
          </a:prstGeom>
          <a:noFill/>
          <a:ln w="9525">
            <a:noFill/>
          </a:ln>
        </p:spPr>
        <p:txBody>
          <a:bodyPr anchor="ctr" anchorCtr="0">
            <a:spAutoFit/>
          </a:bodyPr>
          <a:p>
            <a:pPr>
              <a:lnSpc>
                <a:spcPct val="150000"/>
              </a:lnSpc>
            </a:pPr>
            <a:r>
              <a:rPr lang="zh-CN" altLang="en-US" sz="3000" b="1" dirty="0">
                <a:solidFill>
                  <a:srgbClr val="000000"/>
                </a:solidFill>
                <a:latin typeface="宋体" panose="02010600030101010101" pitchFamily="2" charset="-122"/>
              </a:rPr>
              <a:t>    充分揭示了帝国主义和封建势力的残酷剥削和压迫，也披露了封建等级制度和等级观念的毒害是使旧中国农村经济日趋破产、广大农民生活日趋贫困、纯真人性扭曲的总根源。 </a:t>
            </a:r>
            <a:endParaRPr lang="zh-CN" altLang="en-US" sz="3000" b="1" dirty="0">
              <a:solidFill>
                <a:srgbClr val="000000"/>
              </a:solidFill>
              <a:latin typeface="宋体" panose="02010600030101010101" pitchFamily="2" charset="-122"/>
            </a:endParaRPr>
          </a:p>
        </p:txBody>
      </p:sp>
      <p:pic>
        <p:nvPicPr>
          <p:cNvPr id="24580" name="图片 108548" descr="57"/>
          <p:cNvPicPr>
            <a:picLocks noChangeAspect="1"/>
          </p:cNvPicPr>
          <p:nvPr/>
        </p:nvPicPr>
        <p:blipFill>
          <a:blip r:embed="rId2">
            <a:clrChange>
              <a:clrFrom>
                <a:srgbClr val="FFFFFF"/>
              </a:clrFrom>
              <a:clrTo>
                <a:srgbClr val="FFFFFF">
                  <a:alpha val="0"/>
                </a:srgbClr>
              </a:clrTo>
            </a:clrChange>
          </a:blip>
          <a:stretch>
            <a:fillRect/>
          </a:stretch>
        </p:blipFill>
        <p:spPr>
          <a:xfrm>
            <a:off x="7615238" y="5519738"/>
            <a:ext cx="1060450" cy="10604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8548">
                                            <p:txEl>
                                              <p:charRg st="0" end="83"/>
                                            </p:txEl>
                                          </p:spTgt>
                                        </p:tgtEl>
                                        <p:attrNameLst>
                                          <p:attrName>style.visibility</p:attrName>
                                        </p:attrNameLst>
                                      </p:cBhvr>
                                      <p:to>
                                        <p:strVal val="visible"/>
                                      </p:to>
                                    </p:set>
                                    <p:anim calcmode="lin" valueType="num">
                                      <p:cBhvr additive="base">
                                        <p:cTn id="7" dur="500" fill="hold"/>
                                        <p:tgtEl>
                                          <p:spTgt spid="108548">
                                            <p:txEl>
                                              <p:charRg st="0" end="8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8548">
                                            <p:txEl>
                                              <p:charRg st="0" end="8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25602" name="矩形 109570"/>
          <p:cNvSpPr/>
          <p:nvPr/>
        </p:nvSpPr>
        <p:spPr>
          <a:xfrm>
            <a:off x="306388" y="1293813"/>
            <a:ext cx="8316912" cy="3784600"/>
          </a:xfrm>
          <a:prstGeom prst="rect">
            <a:avLst/>
          </a:prstGeom>
          <a:noFill/>
          <a:ln w="9525">
            <a:noFill/>
          </a:ln>
        </p:spPr>
        <p:txBody>
          <a:bodyPr>
            <a:spAutoFit/>
          </a:bodyPr>
          <a:p>
            <a:pPr>
              <a:lnSpc>
                <a:spcPct val="160000"/>
              </a:lnSpc>
              <a:spcBef>
                <a:spcPct val="20000"/>
              </a:spcBef>
            </a:pPr>
            <a:r>
              <a:rPr lang="en-US" altLang="zh-CN" sz="3000" b="1" dirty="0">
                <a:latin typeface="宋体" panose="02010600030101010101" pitchFamily="2" charset="-122"/>
              </a:rPr>
              <a:t>    </a:t>
            </a:r>
            <a:r>
              <a:rPr lang="zh-CN" altLang="en-US" sz="3000" b="1" dirty="0">
                <a:latin typeface="宋体" panose="02010600030101010101" pitchFamily="2" charset="-122"/>
              </a:rPr>
              <a:t>小说通过描写故乡和闰土、杨二嫂的前后变化，反映了辛亥革命前后农村破产、农民生活痛苦的社会现实；同时深刻揭示出封建传统对人民大众精神的束缚和影响，深切地抒发了作者对现实的强烈不满和对新生活的热切希望。</a:t>
            </a:r>
            <a:endParaRPr lang="zh-CN" altLang="en-US" sz="3000" b="1" dirty="0">
              <a:latin typeface="宋体" panose="02010600030101010101" pitchFamily="2"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26626" name="矩形 110594"/>
          <p:cNvSpPr/>
          <p:nvPr/>
        </p:nvSpPr>
        <p:spPr>
          <a:xfrm>
            <a:off x="323850" y="1374775"/>
            <a:ext cx="8353425" cy="3241675"/>
          </a:xfrm>
          <a:prstGeom prst="rect">
            <a:avLst/>
          </a:prstGeom>
          <a:noFill/>
          <a:ln w="9525">
            <a:noFill/>
          </a:ln>
        </p:spPr>
        <p:txBody>
          <a:bodyPr>
            <a:spAutoFit/>
          </a:bodyPr>
          <a:p>
            <a:pPr>
              <a:lnSpc>
                <a:spcPct val="160000"/>
              </a:lnSpc>
              <a:spcBef>
                <a:spcPct val="20000"/>
              </a:spcBef>
            </a:pPr>
            <a:r>
              <a:rPr lang="en-US" altLang="zh-CN" sz="3200" b="1" dirty="0">
                <a:latin typeface="黑体" panose="02010609060101010101" pitchFamily="49" charset="-122"/>
                <a:ea typeface="黑体" panose="02010609060101010101" pitchFamily="49" charset="-122"/>
              </a:rPr>
              <a:t>    </a:t>
            </a:r>
            <a:r>
              <a:rPr lang="zh-CN" altLang="en-US" sz="3200" b="1" dirty="0">
                <a:latin typeface="黑体" panose="02010609060101010101" pitchFamily="49" charset="-122"/>
                <a:ea typeface="黑体" panose="02010609060101010101" pitchFamily="49" charset="-122"/>
              </a:rPr>
              <a:t>鲁迅笔下的故乡发生了翻天覆地的变化。仔细观察一下你的故乡，说说现在的故乡与你印象中的故乡发生了哪些变化？可以包括故乡的景色变化、人文变化等等。</a:t>
            </a:r>
            <a:endParaRPr lang="zh-CN" altLang="en-US" sz="3200" b="1" dirty="0">
              <a:latin typeface="黑体" panose="02010609060101010101" pitchFamily="49" charset="-122"/>
              <a:ea typeface="黑体" panose="02010609060101010101" pitchFamily="49" charset="-122"/>
            </a:endParaRPr>
          </a:p>
        </p:txBody>
      </p:sp>
      <p:pic>
        <p:nvPicPr>
          <p:cNvPr id="26627" name="图片 110595" descr="75"/>
          <p:cNvPicPr>
            <a:picLocks noChangeAspect="1"/>
          </p:cNvPicPr>
          <p:nvPr/>
        </p:nvPicPr>
        <p:blipFill>
          <a:blip r:embed="rId2"/>
          <a:stretch>
            <a:fillRect/>
          </a:stretch>
        </p:blipFill>
        <p:spPr>
          <a:xfrm>
            <a:off x="450850" y="1285875"/>
            <a:ext cx="715963" cy="663575"/>
          </a:xfrm>
          <a:prstGeom prst="rect">
            <a:avLst/>
          </a:prstGeom>
          <a:noFill/>
          <a:ln w="9525">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grpSp>
        <p:nvGrpSpPr>
          <p:cNvPr id="27650" name="组合 4"/>
          <p:cNvGrpSpPr/>
          <p:nvPr/>
        </p:nvGrpSpPr>
        <p:grpSpPr>
          <a:xfrm>
            <a:off x="2154238" y="2268538"/>
            <a:ext cx="4987925" cy="1839912"/>
            <a:chOff x="3392" y="3573"/>
            <a:chExt cx="7856" cy="2898"/>
          </a:xfrm>
        </p:grpSpPr>
        <p:grpSp>
          <p:nvGrpSpPr>
            <p:cNvPr id="27651" name="组合 3"/>
            <p:cNvGrpSpPr/>
            <p:nvPr/>
          </p:nvGrpSpPr>
          <p:grpSpPr>
            <a:xfrm>
              <a:off x="3392" y="3573"/>
              <a:ext cx="7856" cy="2898"/>
              <a:chOff x="3447" y="3229"/>
              <a:chExt cx="7856" cy="2898"/>
            </a:xfrm>
          </p:grpSpPr>
          <p:sp>
            <p:nvSpPr>
              <p:cNvPr id="2" name=" 220"/>
              <p:cNvSpPr/>
              <p:nvPr/>
            </p:nvSpPr>
            <p:spPr>
              <a:xfrm>
                <a:off x="3447" y="3229"/>
                <a:ext cx="7856" cy="2898"/>
              </a:xfrm>
              <a:prstGeom prst="homePlate">
                <a:avLst>
                  <a:gd name="adj" fmla="val 47533"/>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FFFFFF"/>
                  </a:solidFill>
                  <a:effectLst/>
                  <a:uLnTx/>
                  <a:uFillTx/>
                  <a:latin typeface="+mn-lt"/>
                  <a:ea typeface="+mn-ea"/>
                  <a:cs typeface="+mn-cs"/>
                </a:endParaRPr>
              </a:p>
            </p:txBody>
          </p:sp>
          <p:sp>
            <p:nvSpPr>
              <p:cNvPr id="220" name=" 220"/>
              <p:cNvSpPr/>
              <p:nvPr/>
            </p:nvSpPr>
            <p:spPr>
              <a:xfrm>
                <a:off x="3660" y="3422"/>
                <a:ext cx="7418" cy="251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FFFFFF"/>
                  </a:solidFill>
                  <a:effectLst/>
                  <a:uLnTx/>
                  <a:uFillTx/>
                  <a:latin typeface="+mn-lt"/>
                  <a:ea typeface="+mn-ea"/>
                  <a:cs typeface="+mn-cs"/>
                </a:endParaRPr>
              </a:p>
            </p:txBody>
          </p:sp>
        </p:grpSp>
        <p:sp>
          <p:nvSpPr>
            <p:cNvPr id="27652" name="文本框 1"/>
            <p:cNvSpPr txBox="1"/>
            <p:nvPr/>
          </p:nvSpPr>
          <p:spPr>
            <a:xfrm>
              <a:off x="3985" y="4151"/>
              <a:ext cx="5777" cy="1743"/>
            </a:xfrm>
            <a:prstGeom prst="rect">
              <a:avLst/>
            </a:prstGeom>
            <a:noFill/>
            <a:ln w="9525">
              <a:noFill/>
            </a:ln>
          </p:spPr>
          <p:txBody>
            <a:bodyPr>
              <a:spAutoFit/>
            </a:bodyPr>
            <a:p>
              <a:pPr marL="457200" indent="-457200" algn="ctr"/>
              <a:r>
                <a:rPr lang="zh-CN" altLang="en-US" sz="6600" b="1" dirty="0">
                  <a:latin typeface="黑体" panose="02010609060101010101" pitchFamily="49" charset="-122"/>
                  <a:ea typeface="黑体" panose="02010609060101010101" pitchFamily="49" charset="-122"/>
                </a:rPr>
                <a:t>第二课时</a:t>
              </a:r>
              <a:endParaRPr lang="zh-CN" altLang="en-US" sz="6600" b="1" dirty="0">
                <a:latin typeface="黑体" panose="02010609060101010101" pitchFamily="49" charset="-122"/>
                <a:ea typeface="黑体" panose="02010609060101010101" pitchFamily="49" charset="-122"/>
              </a:endParaRPr>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28674" name="矩形 112645"/>
          <p:cNvSpPr/>
          <p:nvPr/>
        </p:nvSpPr>
        <p:spPr>
          <a:xfrm>
            <a:off x="500063" y="1603375"/>
            <a:ext cx="8143875" cy="3968750"/>
          </a:xfrm>
          <a:prstGeom prst="rect">
            <a:avLst/>
          </a:prstGeom>
          <a:noFill/>
          <a:ln w="9525">
            <a:noFill/>
          </a:ln>
        </p:spPr>
        <p:txBody>
          <a:bodyPr anchor="ctr" anchorCtr="0">
            <a:spAutoFit/>
          </a:bodyPr>
          <a:p>
            <a:pPr indent="355600">
              <a:lnSpc>
                <a:spcPct val="180000"/>
              </a:lnSpc>
            </a:pPr>
            <a:r>
              <a:rPr lang="en-US" altLang="zh-CN" sz="2800" b="1" dirty="0">
                <a:latin typeface="宋体" panose="02010600030101010101" pitchFamily="2" charset="-122"/>
              </a:rPr>
              <a:t>1.</a:t>
            </a:r>
            <a:r>
              <a:rPr lang="zh-CN" altLang="en-US" sz="2800" b="1" dirty="0">
                <a:latin typeface="宋体" panose="02010600030101010101" pitchFamily="2" charset="-122"/>
              </a:rPr>
              <a:t>分析小说的环境，理解环境描写的作用。</a:t>
            </a:r>
            <a:endParaRPr lang="en-US" altLang="zh-CN" sz="2800" b="1" dirty="0">
              <a:latin typeface="宋体" panose="02010600030101010101" pitchFamily="2" charset="-122"/>
            </a:endParaRPr>
          </a:p>
          <a:p>
            <a:pPr indent="355600">
              <a:lnSpc>
                <a:spcPct val="180000"/>
              </a:lnSpc>
            </a:pPr>
            <a:r>
              <a:rPr lang="en-US" altLang="zh-CN" sz="2800" b="1" dirty="0">
                <a:latin typeface="宋体" panose="02010600030101010101" pitchFamily="2" charset="-122"/>
              </a:rPr>
              <a:t>2.</a:t>
            </a:r>
            <a:r>
              <a:rPr lang="zh-CN" altLang="en-US" sz="2800" b="1" dirty="0">
                <a:latin typeface="宋体" panose="02010600030101010101" pitchFamily="2" charset="-122"/>
              </a:rPr>
              <a:t>品味关键词句的含义和作用。</a:t>
            </a:r>
            <a:endParaRPr lang="en-US" altLang="zh-CN" sz="2800" b="1" dirty="0">
              <a:latin typeface="宋体" panose="02010600030101010101" pitchFamily="2" charset="-122"/>
            </a:endParaRPr>
          </a:p>
          <a:p>
            <a:pPr indent="355600">
              <a:lnSpc>
                <a:spcPct val="180000"/>
              </a:lnSpc>
            </a:pPr>
            <a:r>
              <a:rPr lang="en-US" altLang="zh-CN" sz="2800" b="1" dirty="0">
                <a:latin typeface="宋体" panose="02010600030101010101" pitchFamily="2" charset="-122"/>
              </a:rPr>
              <a:t>3.</a:t>
            </a:r>
            <a:r>
              <a:rPr lang="zh-CN" altLang="en-US" sz="2800" b="1" dirty="0">
                <a:latin typeface="宋体" panose="02010600030101010101" pitchFamily="2" charset="-122"/>
              </a:rPr>
              <a:t>正确把握“我”的形象，理解“我”对故乡的情感和在小说中的作用。</a:t>
            </a:r>
            <a:endParaRPr lang="en-US" altLang="zh-CN" sz="2800" b="1" dirty="0">
              <a:latin typeface="宋体" panose="02010600030101010101" pitchFamily="2" charset="-122"/>
            </a:endParaRPr>
          </a:p>
          <a:p>
            <a:pPr indent="355600">
              <a:lnSpc>
                <a:spcPct val="180000"/>
              </a:lnSpc>
            </a:pPr>
            <a:r>
              <a:rPr lang="en-US" altLang="zh-CN" sz="2800" b="1" dirty="0">
                <a:latin typeface="宋体" panose="02010600030101010101" pitchFamily="2" charset="-122"/>
              </a:rPr>
              <a:t>4.</a:t>
            </a:r>
            <a:r>
              <a:rPr lang="zh-CN" altLang="en-US" sz="2800" b="1" dirty="0">
                <a:latin typeface="宋体" panose="02010600030101010101" pitchFamily="2" charset="-122"/>
              </a:rPr>
              <a:t>学习运用多方对比突出主旨的写法。 </a:t>
            </a:r>
            <a:endParaRPr lang="zh-CN" altLang="en-US" sz="2800" b="1" dirty="0">
              <a:latin typeface="宋体" panose="02010600030101010101" pitchFamily="2" charset="-122"/>
            </a:endParaRPr>
          </a:p>
        </p:txBody>
      </p:sp>
      <p:grpSp>
        <p:nvGrpSpPr>
          <p:cNvPr id="28675" name="组合 112646"/>
          <p:cNvGrpSpPr/>
          <p:nvPr/>
        </p:nvGrpSpPr>
        <p:grpSpPr>
          <a:xfrm>
            <a:off x="57150" y="400050"/>
            <a:ext cx="2319338" cy="700088"/>
            <a:chOff x="138" y="461"/>
            <a:chExt cx="1461" cy="441"/>
          </a:xfrm>
        </p:grpSpPr>
        <p:pic>
          <p:nvPicPr>
            <p:cNvPr id="28676" name="图片 112647" descr="未标题-1"/>
            <p:cNvPicPr>
              <a:picLocks noChangeAspect="1"/>
            </p:cNvPicPr>
            <p:nvPr/>
          </p:nvPicPr>
          <p:blipFill>
            <a:blip r:embed="rId2"/>
            <a:stretch>
              <a:fillRect/>
            </a:stretch>
          </p:blipFill>
          <p:spPr>
            <a:xfrm>
              <a:off x="138" y="461"/>
              <a:ext cx="1461" cy="441"/>
            </a:xfrm>
            <a:prstGeom prst="rect">
              <a:avLst/>
            </a:prstGeom>
            <a:noFill/>
            <a:ln w="9525">
              <a:noFill/>
            </a:ln>
          </p:spPr>
        </p:pic>
        <p:sp>
          <p:nvSpPr>
            <p:cNvPr id="28677" name="文本框 2"/>
            <p:cNvSpPr txBox="1"/>
            <p:nvPr/>
          </p:nvSpPr>
          <p:spPr>
            <a:xfrm>
              <a:off x="476" y="509"/>
              <a:ext cx="1080" cy="326"/>
            </a:xfrm>
            <a:prstGeom prst="rect">
              <a:avLst/>
            </a:prstGeom>
            <a:noFill/>
            <a:ln w="9525">
              <a:noFill/>
            </a:ln>
          </p:spPr>
          <p:txBody>
            <a:bodyPr>
              <a:spAutoFit/>
            </a:bodyPr>
            <a:p>
              <a:pPr algn="ctr"/>
              <a:r>
                <a:rPr lang="zh-CN" altLang="en-US" sz="2800" b="1" dirty="0">
                  <a:solidFill>
                    <a:srgbClr val="0099CC"/>
                  </a:solidFill>
                  <a:latin typeface="黑体" panose="02010609060101010101" pitchFamily="49" charset="-122"/>
                  <a:ea typeface="黑体" panose="02010609060101010101" pitchFamily="49" charset="-122"/>
                </a:rPr>
                <a:t>学习目标</a:t>
              </a:r>
              <a:endParaRPr lang="zh-CN" altLang="en-US" sz="2800" b="1" dirty="0">
                <a:solidFill>
                  <a:srgbClr val="0099CC"/>
                </a:solidFill>
                <a:latin typeface="黑体" panose="02010609060101010101" pitchFamily="49" charset="-122"/>
                <a:ea typeface="黑体" panose="02010609060101010101" pitchFamily="49" charset="-122"/>
              </a:endParaRPr>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31746" name="矩形 113667"/>
          <p:cNvSpPr/>
          <p:nvPr/>
        </p:nvSpPr>
        <p:spPr>
          <a:xfrm>
            <a:off x="4845050" y="1674813"/>
            <a:ext cx="3730625" cy="3784600"/>
          </a:xfrm>
          <a:prstGeom prst="rect">
            <a:avLst/>
          </a:prstGeom>
          <a:noFill/>
          <a:ln w="9525">
            <a:noFill/>
          </a:ln>
        </p:spPr>
        <p:txBody>
          <a:bodyPr anchor="ctr" anchorCtr="0">
            <a:spAutoFit/>
          </a:bodyPr>
          <a:p>
            <a:pPr>
              <a:lnSpc>
                <a:spcPct val="150000"/>
              </a:lnSpc>
            </a:pPr>
            <a:r>
              <a:rPr lang="en-US" altLang="zh-CN" sz="3200" b="1" dirty="0">
                <a:solidFill>
                  <a:srgbClr val="FF0000"/>
                </a:solidFill>
                <a:latin typeface="黑体" panose="02010609060101010101" pitchFamily="49" charset="-122"/>
                <a:ea typeface="黑体" panose="02010609060101010101" pitchFamily="49" charset="-122"/>
              </a:rPr>
              <a:t>    </a:t>
            </a:r>
            <a:r>
              <a:rPr lang="zh-CN" altLang="en-US" sz="3200" b="1" dirty="0">
                <a:solidFill>
                  <a:srgbClr val="FF0000"/>
                </a:solidFill>
                <a:latin typeface="黑体" panose="02010609060101010101" pitchFamily="49" charset="-122"/>
                <a:ea typeface="黑体" panose="02010609060101010101" pitchFamily="49" charset="-122"/>
              </a:rPr>
              <a:t>找出文中表现“我”心情变化的语句，说一说“我”对故乡有一份怎样的感情。 </a:t>
            </a:r>
            <a:endParaRPr lang="zh-CN" altLang="en-US" sz="3200" b="1" dirty="0">
              <a:solidFill>
                <a:srgbClr val="FF0000"/>
              </a:solidFill>
              <a:latin typeface="黑体" panose="02010609060101010101" pitchFamily="49" charset="-122"/>
              <a:ea typeface="黑体" panose="02010609060101010101" pitchFamily="49" charset="-122"/>
            </a:endParaRPr>
          </a:p>
        </p:txBody>
      </p:sp>
      <p:grpSp>
        <p:nvGrpSpPr>
          <p:cNvPr id="29699" name="组合 113672"/>
          <p:cNvGrpSpPr/>
          <p:nvPr/>
        </p:nvGrpSpPr>
        <p:grpSpPr>
          <a:xfrm>
            <a:off x="74613" y="436563"/>
            <a:ext cx="2319337" cy="700087"/>
            <a:chOff x="138" y="461"/>
            <a:chExt cx="1461" cy="441"/>
          </a:xfrm>
        </p:grpSpPr>
        <p:pic>
          <p:nvPicPr>
            <p:cNvPr id="29701" name="图片 113673" descr="未标题-1"/>
            <p:cNvPicPr>
              <a:picLocks noChangeAspect="1"/>
            </p:cNvPicPr>
            <p:nvPr/>
          </p:nvPicPr>
          <p:blipFill>
            <a:blip r:embed="rId2"/>
            <a:stretch>
              <a:fillRect/>
            </a:stretch>
          </p:blipFill>
          <p:spPr>
            <a:xfrm>
              <a:off x="138" y="461"/>
              <a:ext cx="1461" cy="441"/>
            </a:xfrm>
            <a:prstGeom prst="rect">
              <a:avLst/>
            </a:prstGeom>
            <a:noFill/>
            <a:ln w="9525">
              <a:noFill/>
            </a:ln>
          </p:spPr>
        </p:pic>
        <p:sp>
          <p:nvSpPr>
            <p:cNvPr id="29702" name="文本框 2"/>
            <p:cNvSpPr txBox="1"/>
            <p:nvPr/>
          </p:nvSpPr>
          <p:spPr>
            <a:xfrm>
              <a:off x="476" y="509"/>
              <a:ext cx="1080" cy="326"/>
            </a:xfrm>
            <a:prstGeom prst="rect">
              <a:avLst/>
            </a:prstGeom>
            <a:noFill/>
            <a:ln w="9525">
              <a:noFill/>
            </a:ln>
          </p:spPr>
          <p:txBody>
            <a:bodyPr>
              <a:spAutoFit/>
            </a:bodyPr>
            <a:p>
              <a:pPr algn="ctr"/>
              <a:r>
                <a:rPr lang="zh-CN" altLang="en-US" sz="2800" b="1" dirty="0">
                  <a:solidFill>
                    <a:srgbClr val="0099CC"/>
                  </a:solidFill>
                  <a:latin typeface="黑体" panose="02010609060101010101" pitchFamily="49" charset="-122"/>
                  <a:ea typeface="黑体" panose="02010609060101010101" pitchFamily="49" charset="-122"/>
                </a:rPr>
                <a:t>自主预习</a:t>
              </a:r>
              <a:endParaRPr lang="zh-CN" altLang="en-US" sz="2800" b="1" dirty="0">
                <a:solidFill>
                  <a:srgbClr val="0099CC"/>
                </a:solidFill>
                <a:latin typeface="黑体" panose="02010609060101010101" pitchFamily="49" charset="-122"/>
                <a:ea typeface="黑体" panose="02010609060101010101" pitchFamily="49" charset="-122"/>
              </a:endParaRPr>
            </a:p>
          </p:txBody>
        </p:sp>
      </p:grpSp>
      <p:pic>
        <p:nvPicPr>
          <p:cNvPr id="2" name="图片 1"/>
          <p:cNvPicPr>
            <a:picLocks noChangeAspect="1"/>
          </p:cNvPicPr>
          <p:nvPr/>
        </p:nvPicPr>
        <p:blipFill>
          <a:blip r:embed="rId3" cstate="print"/>
          <a:srcRect b="3117"/>
          <a:stretch>
            <a:fillRect/>
          </a:stretch>
        </p:blipFill>
        <p:spPr>
          <a:xfrm>
            <a:off x="610869" y="1674494"/>
            <a:ext cx="4000500" cy="3898900"/>
          </a:xfrm>
          <a:prstGeom prst="ellipse">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1746"/>
                                        </p:tgtEl>
                                        <p:attrNameLst>
                                          <p:attrName>style.visibility</p:attrName>
                                        </p:attrNameLst>
                                      </p:cBhvr>
                                      <p:to>
                                        <p:strVal val="visible"/>
                                      </p:to>
                                    </p:set>
                                    <p:animEffect transition="in" filter="fade">
                                      <p:cBhvr>
                                        <p:cTn id="7" dur="500"/>
                                        <p:tgtEl>
                                          <p:spTgt spid="31746"/>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grpSp>
        <p:nvGrpSpPr>
          <p:cNvPr id="3074" name="组合 89095"/>
          <p:cNvGrpSpPr/>
          <p:nvPr/>
        </p:nvGrpSpPr>
        <p:grpSpPr>
          <a:xfrm>
            <a:off x="57150" y="409575"/>
            <a:ext cx="2319338" cy="700088"/>
            <a:chOff x="138" y="461"/>
            <a:chExt cx="1461" cy="441"/>
          </a:xfrm>
        </p:grpSpPr>
        <p:pic>
          <p:nvPicPr>
            <p:cNvPr id="3076" name="图片 89096" descr="未标题-1"/>
            <p:cNvPicPr>
              <a:picLocks noChangeAspect="1"/>
            </p:cNvPicPr>
            <p:nvPr/>
          </p:nvPicPr>
          <p:blipFill>
            <a:blip r:embed="rId2"/>
            <a:stretch>
              <a:fillRect/>
            </a:stretch>
          </p:blipFill>
          <p:spPr>
            <a:xfrm>
              <a:off x="138" y="461"/>
              <a:ext cx="1461" cy="441"/>
            </a:xfrm>
            <a:prstGeom prst="rect">
              <a:avLst/>
            </a:prstGeom>
            <a:noFill/>
            <a:ln w="9525">
              <a:noFill/>
            </a:ln>
          </p:spPr>
        </p:pic>
        <p:sp>
          <p:nvSpPr>
            <p:cNvPr id="3077" name="文本框 2"/>
            <p:cNvSpPr txBox="1"/>
            <p:nvPr/>
          </p:nvSpPr>
          <p:spPr>
            <a:xfrm>
              <a:off x="476" y="509"/>
              <a:ext cx="1080" cy="326"/>
            </a:xfrm>
            <a:prstGeom prst="rect">
              <a:avLst/>
            </a:prstGeom>
            <a:noFill/>
            <a:ln w="9525">
              <a:noFill/>
            </a:ln>
          </p:spPr>
          <p:txBody>
            <a:bodyPr>
              <a:spAutoFit/>
            </a:bodyPr>
            <a:p>
              <a:pPr algn="ctr"/>
              <a:r>
                <a:rPr lang="zh-CN" altLang="en-US" sz="2800" b="1" dirty="0">
                  <a:solidFill>
                    <a:srgbClr val="0099CC"/>
                  </a:solidFill>
                  <a:latin typeface="黑体" panose="02010609060101010101" pitchFamily="49" charset="-122"/>
                  <a:ea typeface="黑体" panose="02010609060101010101" pitchFamily="49" charset="-122"/>
                </a:rPr>
                <a:t>学习目标</a:t>
              </a:r>
              <a:endParaRPr lang="zh-CN" altLang="en-US" sz="2800" b="1" dirty="0">
                <a:solidFill>
                  <a:srgbClr val="0099CC"/>
                </a:solidFill>
                <a:latin typeface="黑体" panose="02010609060101010101" pitchFamily="49" charset="-122"/>
                <a:ea typeface="黑体" panose="02010609060101010101" pitchFamily="49" charset="-122"/>
              </a:endParaRPr>
            </a:p>
          </p:txBody>
        </p:sp>
      </p:grpSp>
      <p:sp>
        <p:nvSpPr>
          <p:cNvPr id="3075" name="文本框 1"/>
          <p:cNvSpPr txBox="1"/>
          <p:nvPr/>
        </p:nvSpPr>
        <p:spPr>
          <a:xfrm>
            <a:off x="484188" y="1925638"/>
            <a:ext cx="8175625" cy="2862262"/>
          </a:xfrm>
          <a:prstGeom prst="rect">
            <a:avLst/>
          </a:prstGeom>
          <a:noFill/>
          <a:ln w="9525">
            <a:noFill/>
          </a:ln>
        </p:spPr>
        <p:txBody>
          <a:bodyPr>
            <a:spAutoFit/>
          </a:bodyPr>
          <a:p>
            <a:pPr>
              <a:lnSpc>
                <a:spcPct val="150000"/>
              </a:lnSpc>
            </a:pPr>
            <a:r>
              <a:rPr lang="en-US" altLang="zh-CN" sz="3000" b="1" dirty="0">
                <a:latin typeface="宋体" panose="02010600030101010101" pitchFamily="2" charset="-122"/>
              </a:rPr>
              <a:t>1.</a:t>
            </a:r>
            <a:r>
              <a:rPr lang="zh-CN" altLang="en-US" sz="3000" b="1" dirty="0">
                <a:latin typeface="宋体" panose="02010600030101010101" pitchFamily="2" charset="-122"/>
              </a:rPr>
              <a:t>了解时代背景，理清小说的故事情节。</a:t>
            </a:r>
            <a:endParaRPr lang="zh-CN" altLang="en-US" sz="3000" b="1" dirty="0">
              <a:latin typeface="宋体" panose="02010600030101010101" pitchFamily="2" charset="-122"/>
            </a:endParaRPr>
          </a:p>
          <a:p>
            <a:pPr>
              <a:lnSpc>
                <a:spcPct val="150000"/>
              </a:lnSpc>
            </a:pPr>
            <a:r>
              <a:rPr lang="en-US" altLang="zh-CN" sz="3000" b="1" dirty="0">
                <a:latin typeface="宋体" panose="02010600030101010101" pitchFamily="2" charset="-122"/>
              </a:rPr>
              <a:t>2.</a:t>
            </a:r>
            <a:r>
              <a:rPr lang="zh-CN" altLang="en-US" sz="3000" b="1" dirty="0">
                <a:latin typeface="宋体" panose="02010600030101010101" pitchFamily="2" charset="-122"/>
              </a:rPr>
              <a:t>通过分析故事情节和人物描写，概括人物形象。</a:t>
            </a:r>
            <a:endParaRPr lang="zh-CN" altLang="en-US" sz="3000" b="1" dirty="0">
              <a:latin typeface="宋体" panose="02010600030101010101" pitchFamily="2" charset="-122"/>
            </a:endParaRPr>
          </a:p>
          <a:p>
            <a:pPr>
              <a:lnSpc>
                <a:spcPct val="150000"/>
              </a:lnSpc>
            </a:pPr>
            <a:r>
              <a:rPr lang="en-US" altLang="zh-CN" sz="3000" b="1" dirty="0">
                <a:latin typeface="宋体" panose="02010600030101010101" pitchFamily="2" charset="-122"/>
              </a:rPr>
              <a:t>3.</a:t>
            </a:r>
            <a:r>
              <a:rPr lang="zh-CN" altLang="en-US" sz="3000" b="1" dirty="0">
                <a:latin typeface="宋体" panose="02010600030101010101" pitchFamily="2" charset="-122"/>
              </a:rPr>
              <a:t>探究人物变化的根源，初步把握小说的主题。</a:t>
            </a:r>
            <a:endParaRPr lang="zh-CN" altLang="en-US" sz="3000" b="1" dirty="0">
              <a:latin typeface="宋体" panose="02010600030101010101" pitchFamily="2"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3" name="文本框 2"/>
          <p:cNvSpPr txBox="1"/>
          <p:nvPr/>
        </p:nvSpPr>
        <p:spPr>
          <a:xfrm>
            <a:off x="342900" y="958850"/>
            <a:ext cx="8272463" cy="4940300"/>
          </a:xfrm>
          <a:prstGeom prst="rect">
            <a:avLst/>
          </a:prstGeom>
          <a:noFill/>
          <a:ln w="9525">
            <a:noFill/>
          </a:ln>
        </p:spPr>
        <p:txBody>
          <a:bodyPr>
            <a:spAutoFit/>
          </a:bodyPr>
          <a:p>
            <a:pPr>
              <a:lnSpc>
                <a:spcPct val="150000"/>
              </a:lnSpc>
            </a:pPr>
            <a:r>
              <a:rPr lang="zh-CN" altLang="en-US" sz="3000" b="1" dirty="0">
                <a:solidFill>
                  <a:srgbClr val="0000FF"/>
                </a:solidFill>
                <a:latin typeface="宋体" panose="02010600030101010101" pitchFamily="2" charset="-122"/>
                <a:sym typeface="宋体" panose="02010600030101010101" pitchFamily="2" charset="-122"/>
              </a:rPr>
              <a:t>回故乡</a:t>
            </a:r>
            <a:r>
              <a:rPr lang="en-US" altLang="zh-CN" sz="3000" b="1" dirty="0">
                <a:solidFill>
                  <a:srgbClr val="0000FF"/>
                </a:solidFill>
                <a:latin typeface="宋体" panose="02010600030101010101" pitchFamily="2" charset="-122"/>
                <a:sym typeface="宋体" panose="02010600030101010101" pitchFamily="2" charset="-122"/>
              </a:rPr>
              <a:t>—</a:t>
            </a:r>
            <a:r>
              <a:rPr lang="zh-CN" altLang="en-US" sz="3000" b="1" dirty="0">
                <a:solidFill>
                  <a:srgbClr val="0000FF"/>
                </a:solidFill>
                <a:latin typeface="宋体" panose="02010600030101010101" pitchFamily="2" charset="-122"/>
                <a:sym typeface="宋体" panose="02010600030101010101" pitchFamily="2" charset="-122"/>
              </a:rPr>
              <a:t>急切</a:t>
            </a:r>
            <a:r>
              <a:rPr lang="zh-CN" altLang="en-US" sz="3000" b="1" dirty="0">
                <a:latin typeface="宋体" panose="02010600030101010101" pitchFamily="2" charset="-122"/>
                <a:sym typeface="宋体" panose="02010600030101010101" pitchFamily="2" charset="-122"/>
              </a:rPr>
              <a:t>：“冒了严寒”</a:t>
            </a:r>
            <a:endParaRPr lang="zh-CN" altLang="en-US" sz="3000" b="1" dirty="0">
              <a:latin typeface="宋体" panose="02010600030101010101" pitchFamily="2" charset="-122"/>
              <a:sym typeface="宋体" panose="02010600030101010101" pitchFamily="2" charset="-122"/>
            </a:endParaRPr>
          </a:p>
          <a:p>
            <a:pPr>
              <a:lnSpc>
                <a:spcPct val="150000"/>
              </a:lnSpc>
            </a:pPr>
            <a:r>
              <a:rPr lang="zh-CN" altLang="en-US" sz="3000" b="1" dirty="0">
                <a:solidFill>
                  <a:srgbClr val="0000FF"/>
                </a:solidFill>
                <a:latin typeface="宋体" panose="02010600030101010101" pitchFamily="2" charset="-122"/>
                <a:sym typeface="宋体" panose="02010600030101010101" pitchFamily="2" charset="-122"/>
              </a:rPr>
              <a:t>见故乡</a:t>
            </a:r>
            <a:r>
              <a:rPr lang="en-US" altLang="zh-CN" sz="3000" b="1" dirty="0">
                <a:solidFill>
                  <a:srgbClr val="0000FF"/>
                </a:solidFill>
                <a:latin typeface="宋体" panose="02010600030101010101" pitchFamily="2" charset="-122"/>
                <a:sym typeface="宋体" panose="02010600030101010101" pitchFamily="2" charset="-122"/>
              </a:rPr>
              <a:t>—</a:t>
            </a:r>
            <a:r>
              <a:rPr lang="zh-CN" altLang="en-US" sz="3000" b="1" dirty="0">
                <a:solidFill>
                  <a:srgbClr val="0000FF"/>
                </a:solidFill>
                <a:latin typeface="宋体" panose="02010600030101010101" pitchFamily="2" charset="-122"/>
                <a:sym typeface="宋体" panose="02010600030101010101" pitchFamily="2" charset="-122"/>
              </a:rPr>
              <a:t>悲凉</a:t>
            </a:r>
            <a:r>
              <a:rPr lang="zh-CN" altLang="en-US" sz="3000" b="1" dirty="0">
                <a:latin typeface="宋体" panose="02010600030101010101" pitchFamily="2" charset="-122"/>
                <a:sym typeface="宋体" panose="02010600030101010101" pitchFamily="2" charset="-122"/>
              </a:rPr>
              <a:t>：“我的心禁不住悲凉起来了”</a:t>
            </a:r>
            <a:endParaRPr lang="zh-CN" altLang="en-US" sz="3000" b="1" dirty="0">
              <a:latin typeface="宋体" panose="02010600030101010101" pitchFamily="2" charset="-122"/>
              <a:sym typeface="宋体" panose="02010600030101010101" pitchFamily="2" charset="-122"/>
            </a:endParaRPr>
          </a:p>
          <a:p>
            <a:pPr>
              <a:lnSpc>
                <a:spcPct val="150000"/>
              </a:lnSpc>
            </a:pPr>
            <a:r>
              <a:rPr lang="zh-CN" altLang="en-US" sz="3000" b="1" dirty="0">
                <a:solidFill>
                  <a:srgbClr val="0000FF"/>
                </a:solidFill>
                <a:latin typeface="宋体" panose="02010600030101010101" pitchFamily="2" charset="-122"/>
                <a:sym typeface="宋体" panose="02010600030101010101" pitchFamily="2" charset="-122"/>
              </a:rPr>
              <a:t>忆故乡</a:t>
            </a:r>
            <a:r>
              <a:rPr lang="en-US" altLang="zh-CN" sz="3000" b="1" dirty="0">
                <a:solidFill>
                  <a:srgbClr val="0000FF"/>
                </a:solidFill>
                <a:latin typeface="宋体" panose="02010600030101010101" pitchFamily="2" charset="-122"/>
                <a:sym typeface="宋体" panose="02010600030101010101" pitchFamily="2" charset="-122"/>
              </a:rPr>
              <a:t>—</a:t>
            </a:r>
            <a:r>
              <a:rPr lang="zh-CN" altLang="en-US" sz="3000" b="1" dirty="0">
                <a:solidFill>
                  <a:srgbClr val="0000FF"/>
                </a:solidFill>
                <a:latin typeface="宋体" panose="02010600030101010101" pitchFamily="2" charset="-122"/>
                <a:sym typeface="宋体" panose="02010600030101010101" pitchFamily="2" charset="-122"/>
              </a:rPr>
              <a:t>沉重、忧愤</a:t>
            </a:r>
            <a:r>
              <a:rPr lang="zh-CN" altLang="en-US" sz="3000" b="1" dirty="0">
                <a:latin typeface="宋体" panose="02010600030101010101" pitchFamily="2" charset="-122"/>
                <a:sym typeface="宋体" panose="02010600030101010101" pitchFamily="2" charset="-122"/>
              </a:rPr>
              <a:t>：“阿！这不是我二十年来时时记得的故乡？”</a:t>
            </a:r>
            <a:endParaRPr lang="zh-CN" altLang="en-US" sz="3000" b="1" dirty="0">
              <a:latin typeface="宋体" panose="02010600030101010101" pitchFamily="2" charset="-122"/>
              <a:sym typeface="宋体" panose="02010600030101010101" pitchFamily="2" charset="-122"/>
            </a:endParaRPr>
          </a:p>
          <a:p>
            <a:pPr>
              <a:lnSpc>
                <a:spcPct val="150000"/>
              </a:lnSpc>
            </a:pPr>
            <a:r>
              <a:rPr lang="zh-CN" altLang="en-US" sz="3000" b="1" dirty="0">
                <a:solidFill>
                  <a:srgbClr val="0000FF"/>
                </a:solidFill>
                <a:latin typeface="宋体" panose="02010600030101010101" pitchFamily="2" charset="-122"/>
                <a:sym typeface="宋体" panose="02010600030101010101" pitchFamily="2" charset="-122"/>
              </a:rPr>
              <a:t>忆闰土</a:t>
            </a:r>
            <a:r>
              <a:rPr lang="en-US" altLang="zh-CN" sz="3000" b="1" dirty="0">
                <a:solidFill>
                  <a:srgbClr val="0000FF"/>
                </a:solidFill>
                <a:latin typeface="宋体" panose="02010600030101010101" pitchFamily="2" charset="-122"/>
                <a:sym typeface="宋体" panose="02010600030101010101" pitchFamily="2" charset="-122"/>
              </a:rPr>
              <a:t>—</a:t>
            </a:r>
            <a:r>
              <a:rPr lang="zh-CN" altLang="en-US" sz="3000" b="1" dirty="0">
                <a:solidFill>
                  <a:srgbClr val="0000FF"/>
                </a:solidFill>
                <a:latin typeface="宋体" panose="02010600030101010101" pitchFamily="2" charset="-122"/>
                <a:sym typeface="宋体" panose="02010600030101010101" pitchFamily="2" charset="-122"/>
              </a:rPr>
              <a:t>高兴、佩服、依依不舍</a:t>
            </a:r>
            <a:r>
              <a:rPr lang="zh-CN" altLang="en-US" sz="3000" b="1" dirty="0">
                <a:latin typeface="宋体" panose="02010600030101010101" pitchFamily="2" charset="-122"/>
                <a:sym typeface="宋体" panose="02010600030101010101" pitchFamily="2" charset="-122"/>
              </a:rPr>
              <a:t>：“我这儿时的记忆，忽而全都闪电似的苏生过来，似乎看到了我的美丽的故乡了。”</a:t>
            </a:r>
            <a:endParaRPr lang="zh-CN" altLang="en-US" sz="3000" b="1" dirty="0">
              <a:latin typeface="宋体" panose="02010600030101010101" pitchFamily="2"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3"/>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3"/>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3" name="文本框 2"/>
          <p:cNvSpPr txBox="1"/>
          <p:nvPr/>
        </p:nvSpPr>
        <p:spPr>
          <a:xfrm>
            <a:off x="325438" y="1012825"/>
            <a:ext cx="8361362" cy="4940300"/>
          </a:xfrm>
          <a:prstGeom prst="rect">
            <a:avLst/>
          </a:prstGeom>
          <a:noFill/>
          <a:ln w="9525">
            <a:noFill/>
          </a:ln>
        </p:spPr>
        <p:txBody>
          <a:bodyPr>
            <a:spAutoFit/>
          </a:bodyPr>
          <a:p>
            <a:pPr>
              <a:lnSpc>
                <a:spcPct val="150000"/>
              </a:lnSpc>
            </a:pPr>
            <a:r>
              <a:rPr lang="zh-CN" altLang="en-US" sz="3000" b="1" dirty="0">
                <a:solidFill>
                  <a:srgbClr val="0000FF"/>
                </a:solidFill>
                <a:latin typeface="宋体" panose="02010600030101010101" pitchFamily="2" charset="-122"/>
              </a:rPr>
              <a:t>见杨二嫂</a:t>
            </a:r>
            <a:r>
              <a:rPr lang="en-US" altLang="zh-CN" sz="3000" b="1" dirty="0">
                <a:solidFill>
                  <a:srgbClr val="0000FF"/>
                </a:solidFill>
                <a:latin typeface="宋体" panose="02010600030101010101" pitchFamily="2" charset="-122"/>
              </a:rPr>
              <a:t>—</a:t>
            </a:r>
            <a:r>
              <a:rPr lang="zh-CN" altLang="en-US" sz="3000" b="1" dirty="0">
                <a:solidFill>
                  <a:srgbClr val="0000FF"/>
                </a:solidFill>
                <a:latin typeface="宋体" panose="02010600030101010101" pitchFamily="2" charset="-122"/>
              </a:rPr>
              <a:t>惊吓、困窘</a:t>
            </a:r>
            <a:r>
              <a:rPr lang="zh-CN" altLang="en-US" sz="3000" b="1" dirty="0">
                <a:latin typeface="宋体" panose="02010600030101010101" pitchFamily="2" charset="-122"/>
              </a:rPr>
              <a:t>：“我愈加愕然了”“我知道无话可说了</a:t>
            </a:r>
            <a:r>
              <a:rPr lang="en-US" altLang="zh-CN" sz="3000" b="1" dirty="0">
                <a:latin typeface="宋体" panose="02010600030101010101" pitchFamily="2" charset="-122"/>
              </a:rPr>
              <a:t>……</a:t>
            </a:r>
            <a:r>
              <a:rPr lang="zh-CN" altLang="en-US" sz="3000" b="1" dirty="0">
                <a:latin typeface="宋体" panose="02010600030101010101" pitchFamily="2" charset="-122"/>
              </a:rPr>
              <a:t>默默的站着”</a:t>
            </a:r>
            <a:endParaRPr lang="zh-CN" altLang="en-US" sz="3000" b="1" dirty="0">
              <a:latin typeface="宋体" panose="02010600030101010101" pitchFamily="2" charset="-122"/>
            </a:endParaRPr>
          </a:p>
          <a:p>
            <a:pPr>
              <a:lnSpc>
                <a:spcPct val="150000"/>
              </a:lnSpc>
            </a:pPr>
            <a:r>
              <a:rPr lang="zh-CN" altLang="en-US" sz="3000" b="1" dirty="0">
                <a:solidFill>
                  <a:srgbClr val="0000FF"/>
                </a:solidFill>
                <a:latin typeface="宋体" panose="02010600030101010101" pitchFamily="2" charset="-122"/>
              </a:rPr>
              <a:t>见闰土</a:t>
            </a:r>
            <a:r>
              <a:rPr lang="en-US" altLang="zh-CN" sz="3000" b="1" dirty="0">
                <a:solidFill>
                  <a:srgbClr val="0000FF"/>
                </a:solidFill>
                <a:latin typeface="宋体" panose="02010600030101010101" pitchFamily="2" charset="-122"/>
              </a:rPr>
              <a:t>—</a:t>
            </a:r>
            <a:r>
              <a:rPr lang="zh-CN" altLang="en-US" sz="3000" b="1" dirty="0">
                <a:solidFill>
                  <a:srgbClr val="0000FF"/>
                </a:solidFill>
                <a:latin typeface="宋体" panose="02010600030101010101" pitchFamily="2" charset="-122"/>
              </a:rPr>
              <a:t>兴奋、惊异、悲哀</a:t>
            </a:r>
            <a:r>
              <a:rPr lang="zh-CN" altLang="en-US" sz="3000" b="1" dirty="0">
                <a:latin typeface="宋体" panose="02010600030101010101" pitchFamily="2" charset="-122"/>
              </a:rPr>
              <a:t>：“我这时很兴奋，但不知道怎么说才好”“我似乎打了一个寒噤”</a:t>
            </a:r>
            <a:endParaRPr lang="zh-CN" altLang="en-US" sz="3000" b="1" dirty="0">
              <a:latin typeface="宋体" panose="02010600030101010101" pitchFamily="2" charset="-122"/>
            </a:endParaRPr>
          </a:p>
          <a:p>
            <a:pPr>
              <a:lnSpc>
                <a:spcPct val="150000"/>
              </a:lnSpc>
            </a:pPr>
            <a:r>
              <a:rPr lang="zh-CN" altLang="en-US" sz="3000" b="1" dirty="0">
                <a:solidFill>
                  <a:srgbClr val="0000FF"/>
                </a:solidFill>
                <a:latin typeface="宋体" panose="02010600030101010101" pitchFamily="2" charset="-122"/>
              </a:rPr>
              <a:t>离故乡</a:t>
            </a:r>
            <a:r>
              <a:rPr lang="en-US" altLang="zh-CN" sz="3000" b="1" dirty="0">
                <a:solidFill>
                  <a:srgbClr val="0000FF"/>
                </a:solidFill>
                <a:latin typeface="宋体" panose="02010600030101010101" pitchFamily="2" charset="-122"/>
              </a:rPr>
              <a:t>—</a:t>
            </a:r>
            <a:r>
              <a:rPr lang="zh-CN" altLang="en-US" sz="3000" b="1" dirty="0">
                <a:solidFill>
                  <a:srgbClr val="0000FF"/>
                </a:solidFill>
                <a:latin typeface="宋体" panose="02010600030101010101" pitchFamily="2" charset="-122"/>
              </a:rPr>
              <a:t>失望、气闷、悲哀、憧憬未来</a:t>
            </a:r>
            <a:r>
              <a:rPr lang="zh-CN" altLang="en-US" sz="3000" b="1" dirty="0">
                <a:latin typeface="宋体" panose="02010600030101010101" pitchFamily="2" charset="-122"/>
              </a:rPr>
              <a:t>：“现在却忽地模糊了，又使我非常的悲哀”“我在朦胧中</a:t>
            </a:r>
            <a:r>
              <a:rPr lang="en-US" altLang="zh-CN" sz="3000" b="1" dirty="0">
                <a:latin typeface="宋体" panose="02010600030101010101" pitchFamily="2" charset="-122"/>
              </a:rPr>
              <a:t>……</a:t>
            </a:r>
            <a:r>
              <a:rPr lang="zh-CN" altLang="en-US" sz="3000" b="1" dirty="0">
                <a:latin typeface="宋体" panose="02010600030101010101" pitchFamily="2" charset="-122"/>
              </a:rPr>
              <a:t>也便成了路”</a:t>
            </a:r>
            <a:endParaRPr lang="zh-CN" altLang="en-US" sz="3000" b="1" dirty="0">
              <a:latin typeface="宋体" panose="02010600030101010101" pitchFamily="2"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000000"/>
                                          </p:val>
                                        </p:tav>
                                        <p:tav tm="100000">
                                          <p:val>
                                            <p:strVal val="#ppt_w"/>
                                          </p:val>
                                        </p:tav>
                                      </p:tavLst>
                                    </p:anim>
                                    <p:anim calcmode="lin" valueType="num">
                                      <p:cBhvr>
                                        <p:cTn id="8" dur="500" fill="hold"/>
                                        <p:tgtEl>
                                          <p:spTgt spid="3"/>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32770" name="矩形 115714"/>
          <p:cNvSpPr/>
          <p:nvPr/>
        </p:nvSpPr>
        <p:spPr>
          <a:xfrm>
            <a:off x="260350" y="1125538"/>
            <a:ext cx="8380413" cy="3692525"/>
          </a:xfrm>
          <a:prstGeom prst="rect">
            <a:avLst/>
          </a:prstGeom>
          <a:noFill/>
          <a:ln w="9525">
            <a:noFill/>
          </a:ln>
        </p:spPr>
        <p:txBody>
          <a:bodyPr anchor="ctr" anchorCtr="0">
            <a:spAutoFit/>
          </a:bodyPr>
          <a:p>
            <a:pPr>
              <a:lnSpc>
                <a:spcPct val="130000"/>
              </a:lnSpc>
            </a:pPr>
            <a:r>
              <a:rPr lang="en-US" altLang="zh-CN" sz="3000" b="1" dirty="0">
                <a:solidFill>
                  <a:srgbClr val="FF0000"/>
                </a:solidFill>
                <a:latin typeface="黑体" panose="02010609060101010101" pitchFamily="49" charset="-122"/>
                <a:ea typeface="黑体" panose="02010609060101010101" pitchFamily="49" charset="-122"/>
              </a:rPr>
              <a:t>    </a:t>
            </a:r>
            <a:r>
              <a:rPr lang="zh-CN" altLang="en-US" sz="3000" b="1" dirty="0">
                <a:solidFill>
                  <a:srgbClr val="FF0000"/>
                </a:solidFill>
                <a:latin typeface="黑体" panose="02010609060101010101" pitchFamily="49" charset="-122"/>
                <a:ea typeface="黑体" panose="02010609060101010101" pitchFamily="49" charset="-122"/>
              </a:rPr>
              <a:t>“我”不愿宏儿和水生“如我的辛苦展转而生活”，也不愿他们“如闰土的辛苦麻木而生活”，也不愿他们“如别人的辛苦恣睢而生活”，而希望他们有“新”的生活。“我”、闰土、别人这三类人的生活是怎样的？“新”生活又是怎样的生活？ </a:t>
            </a:r>
            <a:endParaRPr lang="zh-CN" altLang="en-US" sz="3000" b="1" dirty="0">
              <a:solidFill>
                <a:srgbClr val="FF0000"/>
              </a:solidFill>
              <a:latin typeface="黑体" panose="02010609060101010101" pitchFamily="49" charset="-122"/>
              <a:ea typeface="黑体" panose="02010609060101010101" pitchFamily="49" charset="-122"/>
            </a:endParaRPr>
          </a:p>
        </p:txBody>
      </p:sp>
      <p:pic>
        <p:nvPicPr>
          <p:cNvPr id="32771" name="图片 115715" descr="t010302ab9b1d9f321b"/>
          <p:cNvPicPr>
            <a:picLocks noChangeAspect="1"/>
          </p:cNvPicPr>
          <p:nvPr/>
        </p:nvPicPr>
        <p:blipFill>
          <a:blip r:embed="rId2"/>
          <a:stretch>
            <a:fillRect/>
          </a:stretch>
        </p:blipFill>
        <p:spPr>
          <a:xfrm>
            <a:off x="7797800" y="5622925"/>
            <a:ext cx="842963" cy="839788"/>
          </a:xfrm>
          <a:prstGeom prst="rect">
            <a:avLst/>
          </a:prstGeom>
          <a:noFill/>
          <a:ln w="9525">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33794" name="文本框 1"/>
          <p:cNvSpPr txBox="1"/>
          <p:nvPr/>
        </p:nvSpPr>
        <p:spPr>
          <a:xfrm>
            <a:off x="365125" y="857250"/>
            <a:ext cx="8296275" cy="3552825"/>
          </a:xfrm>
          <a:prstGeom prst="rect">
            <a:avLst/>
          </a:prstGeom>
          <a:noFill/>
          <a:ln w="9525">
            <a:noFill/>
          </a:ln>
        </p:spPr>
        <p:txBody>
          <a:bodyPr>
            <a:spAutoFit/>
          </a:bodyPr>
          <a:p>
            <a:pPr marL="457200" indent="-457200">
              <a:lnSpc>
                <a:spcPct val="150000"/>
              </a:lnSpc>
              <a:buClr>
                <a:srgbClr val="9ED3D7"/>
              </a:buClr>
              <a:buFont typeface="Wingdings" panose="05000000000000000000" pitchFamily="2" charset="2"/>
              <a:buChar char=""/>
            </a:pPr>
            <a:r>
              <a:rPr lang="zh-CN" altLang="en-US" sz="3000" b="1" dirty="0">
                <a:latin typeface="宋体" panose="02010600030101010101" pitchFamily="2" charset="-122"/>
              </a:rPr>
              <a:t>“我”：异地谋生，到处奔波，生活不安定；</a:t>
            </a:r>
            <a:endParaRPr lang="zh-CN" altLang="en-US" sz="3000" b="1" dirty="0">
              <a:latin typeface="宋体" panose="02010600030101010101" pitchFamily="2" charset="-122"/>
            </a:endParaRPr>
          </a:p>
          <a:p>
            <a:pPr marL="457200" indent="-457200">
              <a:lnSpc>
                <a:spcPct val="150000"/>
              </a:lnSpc>
              <a:buClr>
                <a:srgbClr val="9ED3D7"/>
              </a:buClr>
              <a:buFont typeface="Wingdings" panose="05000000000000000000" pitchFamily="2" charset="2"/>
              <a:buChar char=""/>
            </a:pPr>
            <a:r>
              <a:rPr lang="zh-CN" altLang="en-US" sz="3000" b="1" dirty="0">
                <a:latin typeface="宋体" panose="02010600030101010101" pitchFamily="2" charset="-122"/>
              </a:rPr>
              <a:t>闰土：在生活的重压下贫困艰辛，精神萎靡而麻木；</a:t>
            </a:r>
            <a:endParaRPr lang="zh-CN" altLang="en-US" sz="3000" b="1" dirty="0">
              <a:latin typeface="宋体" panose="02010600030101010101" pitchFamily="2" charset="-122"/>
            </a:endParaRPr>
          </a:p>
          <a:p>
            <a:pPr marL="457200" indent="-457200">
              <a:lnSpc>
                <a:spcPct val="150000"/>
              </a:lnSpc>
              <a:buClr>
                <a:srgbClr val="9ED3D7"/>
              </a:buClr>
              <a:buFont typeface="Wingdings" panose="05000000000000000000" pitchFamily="2" charset="2"/>
              <a:buChar char=""/>
            </a:pPr>
            <a:r>
              <a:rPr lang="zh-CN" altLang="en-US" sz="3000" b="1" dirty="0">
                <a:latin typeface="宋体" panose="02010600030101010101" pitchFamily="2" charset="-122"/>
              </a:rPr>
              <a:t>别人，如杨二嫂：因生活每况愈下而变得尖刻、泼悍和势利。</a:t>
            </a:r>
            <a:endParaRPr lang="zh-CN" altLang="en-US" sz="3000" b="1" dirty="0">
              <a:latin typeface="宋体" panose="02010600030101010101" pitchFamily="2" charset="-122"/>
            </a:endParaRPr>
          </a:p>
        </p:txBody>
      </p:sp>
      <p:sp>
        <p:nvSpPr>
          <p:cNvPr id="3" name="文本框 2"/>
          <p:cNvSpPr txBox="1"/>
          <p:nvPr/>
        </p:nvSpPr>
        <p:spPr>
          <a:xfrm>
            <a:off x="306388" y="4611688"/>
            <a:ext cx="8355012" cy="1290637"/>
          </a:xfrm>
          <a:prstGeom prst="rect">
            <a:avLst/>
          </a:prstGeom>
          <a:noFill/>
          <a:ln w="9525">
            <a:noFill/>
          </a:ln>
        </p:spPr>
        <p:txBody>
          <a:bodyPr>
            <a:spAutoFit/>
          </a:bodyPr>
          <a:p>
            <a:pPr>
              <a:lnSpc>
                <a:spcPct val="130000"/>
              </a:lnSpc>
            </a:pPr>
            <a:r>
              <a:rPr lang="en-US" altLang="zh-CN" sz="3000" b="1" dirty="0">
                <a:solidFill>
                  <a:srgbClr val="0000FF"/>
                </a:solidFill>
                <a:latin typeface="黑体" panose="02010609060101010101" pitchFamily="49" charset="-122"/>
                <a:ea typeface="黑体" panose="02010609060101010101" pitchFamily="49" charset="-122"/>
                <a:sym typeface="宋体" panose="02010600030101010101" pitchFamily="2" charset="-122"/>
              </a:rPr>
              <a:t>    </a:t>
            </a:r>
            <a:r>
              <a:rPr lang="zh-CN" altLang="en-US" sz="3000" b="1" dirty="0">
                <a:solidFill>
                  <a:srgbClr val="0000FF"/>
                </a:solidFill>
                <a:latin typeface="黑体" panose="02010609060101010101" pitchFamily="49" charset="-122"/>
                <a:ea typeface="黑体" panose="02010609060101010101" pitchFamily="49" charset="-122"/>
                <a:sym typeface="宋体" panose="02010600030101010101" pitchFamily="2" charset="-122"/>
              </a:rPr>
              <a:t>“新”生活是消除了封建等级观念造成的人与人之间隔膜的生活，自由平等、幸福的生活。</a:t>
            </a:r>
            <a:endParaRPr lang="zh-CN" altLang="en-US" sz="3000" b="1" dirty="0">
              <a:solidFill>
                <a:srgbClr val="0000FF"/>
              </a:solidFill>
              <a:latin typeface="黑体" panose="02010609060101010101" pitchFamily="49" charset="-122"/>
              <a:ea typeface="黑体" panose="02010609060101010101" pitchFamily="49"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35841" name="矩形 117764"/>
          <p:cNvSpPr/>
          <p:nvPr/>
        </p:nvSpPr>
        <p:spPr>
          <a:xfrm>
            <a:off x="457200" y="1444625"/>
            <a:ext cx="8229600" cy="1271588"/>
          </a:xfrm>
          <a:prstGeom prst="rect">
            <a:avLst/>
          </a:prstGeom>
          <a:noFill/>
          <a:ln w="9525">
            <a:noFill/>
          </a:ln>
        </p:spPr>
        <p:txBody>
          <a:bodyPr anchor="ctr" anchorCtr="0">
            <a:spAutoFit/>
          </a:bodyPr>
          <a:p>
            <a:pPr>
              <a:lnSpc>
                <a:spcPct val="120000"/>
              </a:lnSpc>
            </a:pPr>
            <a:r>
              <a:rPr lang="en-US" altLang="zh-CN" sz="3200" b="1" dirty="0">
                <a:solidFill>
                  <a:srgbClr val="FF0000"/>
                </a:solidFill>
                <a:latin typeface="黑体" panose="02010609060101010101" pitchFamily="49" charset="-122"/>
                <a:ea typeface="黑体" panose="02010609060101010101" pitchFamily="49" charset="-122"/>
              </a:rPr>
              <a:t>    </a:t>
            </a:r>
            <a:r>
              <a:rPr lang="zh-CN" altLang="en-US" sz="3200" b="1" dirty="0">
                <a:solidFill>
                  <a:srgbClr val="FF0000"/>
                </a:solidFill>
                <a:latin typeface="黑体" panose="02010609060101010101" pitchFamily="49" charset="-122"/>
                <a:ea typeface="黑体" panose="02010609060101010101" pitchFamily="49" charset="-122"/>
              </a:rPr>
              <a:t>作者记忆中的故乡和现实中的故乡分别是一幅怎样的图景？作者这样写有何用意？ </a:t>
            </a:r>
            <a:endParaRPr lang="zh-CN" altLang="en-US" sz="3200" b="1" dirty="0">
              <a:solidFill>
                <a:srgbClr val="FF0000"/>
              </a:solidFill>
              <a:latin typeface="黑体" panose="02010609060101010101" pitchFamily="49" charset="-122"/>
              <a:ea typeface="黑体" panose="02010609060101010101" pitchFamily="49" charset="-122"/>
            </a:endParaRPr>
          </a:p>
        </p:txBody>
      </p:sp>
      <p:grpSp>
        <p:nvGrpSpPr>
          <p:cNvPr id="34819" name="组合 117767"/>
          <p:cNvGrpSpPr/>
          <p:nvPr/>
        </p:nvGrpSpPr>
        <p:grpSpPr>
          <a:xfrm>
            <a:off x="47625" y="409575"/>
            <a:ext cx="2319338" cy="700088"/>
            <a:chOff x="138" y="461"/>
            <a:chExt cx="1461" cy="441"/>
          </a:xfrm>
        </p:grpSpPr>
        <p:pic>
          <p:nvPicPr>
            <p:cNvPr id="34821" name="图片 117768" descr="未标题-1"/>
            <p:cNvPicPr>
              <a:picLocks noChangeAspect="1"/>
            </p:cNvPicPr>
            <p:nvPr/>
          </p:nvPicPr>
          <p:blipFill>
            <a:blip r:embed="rId2"/>
            <a:stretch>
              <a:fillRect/>
            </a:stretch>
          </p:blipFill>
          <p:spPr>
            <a:xfrm>
              <a:off x="138" y="461"/>
              <a:ext cx="1461" cy="441"/>
            </a:xfrm>
            <a:prstGeom prst="rect">
              <a:avLst/>
            </a:prstGeom>
            <a:noFill/>
            <a:ln w="9525">
              <a:noFill/>
            </a:ln>
          </p:spPr>
        </p:pic>
        <p:sp>
          <p:nvSpPr>
            <p:cNvPr id="34822" name="文本框 2"/>
            <p:cNvSpPr txBox="1"/>
            <p:nvPr/>
          </p:nvSpPr>
          <p:spPr>
            <a:xfrm>
              <a:off x="476" y="509"/>
              <a:ext cx="1080" cy="326"/>
            </a:xfrm>
            <a:prstGeom prst="rect">
              <a:avLst/>
            </a:prstGeom>
            <a:noFill/>
            <a:ln w="9525">
              <a:noFill/>
            </a:ln>
          </p:spPr>
          <p:txBody>
            <a:bodyPr>
              <a:spAutoFit/>
            </a:bodyPr>
            <a:p>
              <a:pPr algn="ctr"/>
              <a:r>
                <a:rPr lang="zh-CN" altLang="en-US" sz="2800" b="1" dirty="0">
                  <a:solidFill>
                    <a:srgbClr val="0099CC"/>
                  </a:solidFill>
                  <a:latin typeface="黑体" panose="02010609060101010101" pitchFamily="49" charset="-122"/>
                  <a:ea typeface="黑体" panose="02010609060101010101" pitchFamily="49" charset="-122"/>
                </a:rPr>
                <a:t>环境描写</a:t>
              </a:r>
              <a:endParaRPr lang="zh-CN" altLang="en-US" sz="2800" b="1" dirty="0">
                <a:solidFill>
                  <a:srgbClr val="0099CC"/>
                </a:solidFill>
                <a:latin typeface="黑体" panose="02010609060101010101" pitchFamily="49" charset="-122"/>
                <a:ea typeface="黑体" panose="02010609060101010101" pitchFamily="49" charset="-122"/>
              </a:endParaRPr>
            </a:p>
          </p:txBody>
        </p:sp>
      </p:grpSp>
      <p:sp>
        <p:nvSpPr>
          <p:cNvPr id="2" name="文本框 1"/>
          <p:cNvSpPr txBox="1"/>
          <p:nvPr/>
        </p:nvSpPr>
        <p:spPr>
          <a:xfrm>
            <a:off x="457200" y="2911475"/>
            <a:ext cx="8229600" cy="2862263"/>
          </a:xfrm>
          <a:prstGeom prst="rect">
            <a:avLst/>
          </a:prstGeom>
          <a:noFill/>
          <a:ln w="9525">
            <a:noFill/>
          </a:ln>
        </p:spPr>
        <p:txBody>
          <a:bodyPr>
            <a:spAutoFit/>
          </a:bodyPr>
          <a:p>
            <a:pPr>
              <a:lnSpc>
                <a:spcPct val="150000"/>
              </a:lnSpc>
            </a:pPr>
            <a:r>
              <a:rPr lang="en-US" altLang="zh-CN" sz="3000" b="1" dirty="0">
                <a:latin typeface="宋体" panose="02010600030101010101" pitchFamily="2" charset="-122"/>
              </a:rPr>
              <a:t>    </a:t>
            </a:r>
            <a:r>
              <a:rPr lang="zh-CN" altLang="en-US" sz="3000" b="1" dirty="0">
                <a:latin typeface="宋体" panose="02010600030101010101" pitchFamily="2" charset="-122"/>
              </a:rPr>
              <a:t>现实中的故乡与记忆中的故乡形成对比。</a:t>
            </a:r>
            <a:endParaRPr lang="zh-CN" altLang="en-US" sz="3000" b="1" dirty="0">
              <a:latin typeface="宋体" panose="02010600030101010101" pitchFamily="2" charset="-122"/>
            </a:endParaRPr>
          </a:p>
          <a:p>
            <a:pPr>
              <a:lnSpc>
                <a:spcPct val="150000"/>
              </a:lnSpc>
            </a:pPr>
            <a:r>
              <a:rPr lang="zh-CN" altLang="en-US" sz="3000" b="1" dirty="0">
                <a:latin typeface="宋体" panose="02010600030101010101" pitchFamily="2" charset="-122"/>
              </a:rPr>
              <a:t>    眼前的故乡是一幅荒村图</a:t>
            </a:r>
            <a:r>
              <a:rPr lang="zh-CN" altLang="en-US" sz="3000" b="1" dirty="0">
                <a:latin typeface="宋体" panose="02010600030101010101" pitchFamily="2" charset="-122"/>
                <a:sym typeface="宋体" panose="02010600030101010101" pitchFamily="2" charset="-122"/>
              </a:rPr>
              <a:t>，</a:t>
            </a:r>
            <a:r>
              <a:rPr lang="zh-CN" altLang="en-US" sz="3000" b="1" dirty="0">
                <a:latin typeface="宋体" panose="02010600030101010101" pitchFamily="2" charset="-122"/>
              </a:rPr>
              <a:t>生动显现了半封建半殖民地中国农村的衰败景象，衬托了“我”的悲凉心境；而十多年前的故乡是那样美丽。</a:t>
            </a:r>
            <a:endParaRPr lang="zh-CN" altLang="en-US" sz="3000" b="1" dirty="0">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5841"/>
                                        </p:tgtEl>
                                        <p:attrNameLst>
                                          <p:attrName>style.visibility</p:attrName>
                                        </p:attrNameLst>
                                      </p:cBhvr>
                                      <p:to>
                                        <p:strVal val="visible"/>
                                      </p:to>
                                    </p:set>
                                    <p:animEffect transition="in" filter="checkerboard(across)">
                                      <p:cBhvr>
                                        <p:cTn id="7" dur="500"/>
                                        <p:tgtEl>
                                          <p:spTgt spid="3584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1" grpId="0"/>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pic>
        <p:nvPicPr>
          <p:cNvPr id="35842" name="图片 118787" descr="t0179ee2381796146f0"/>
          <p:cNvPicPr>
            <a:picLocks noChangeAspect="1"/>
          </p:cNvPicPr>
          <p:nvPr/>
        </p:nvPicPr>
        <p:blipFill>
          <a:blip r:embed="rId2"/>
          <a:stretch>
            <a:fillRect/>
          </a:stretch>
        </p:blipFill>
        <p:spPr>
          <a:xfrm>
            <a:off x="5037138" y="4357688"/>
            <a:ext cx="3333750" cy="1905000"/>
          </a:xfrm>
          <a:prstGeom prst="rect">
            <a:avLst/>
          </a:prstGeom>
          <a:noFill/>
          <a:ln w="9525">
            <a:noFill/>
          </a:ln>
        </p:spPr>
      </p:pic>
      <p:sp>
        <p:nvSpPr>
          <p:cNvPr id="35843" name="文本框 1"/>
          <p:cNvSpPr txBox="1"/>
          <p:nvPr/>
        </p:nvSpPr>
        <p:spPr>
          <a:xfrm>
            <a:off x="528638" y="1173163"/>
            <a:ext cx="7958137" cy="3554412"/>
          </a:xfrm>
          <a:prstGeom prst="rect">
            <a:avLst/>
          </a:prstGeom>
          <a:noFill/>
          <a:ln w="9525">
            <a:noFill/>
          </a:ln>
        </p:spPr>
        <p:txBody>
          <a:bodyPr>
            <a:spAutoFit/>
          </a:bodyPr>
          <a:p>
            <a:pPr>
              <a:lnSpc>
                <a:spcPct val="150000"/>
              </a:lnSpc>
            </a:pPr>
            <a:r>
              <a:rPr lang="en-US" altLang="zh-CN" sz="3000" b="1" dirty="0">
                <a:latin typeface="宋体" panose="02010600030101010101" pitchFamily="2" charset="-122"/>
              </a:rPr>
              <a:t>    </a:t>
            </a:r>
            <a:r>
              <a:rPr lang="zh-CN" altLang="en-US" sz="3000" b="1" dirty="0">
                <a:latin typeface="宋体" panose="02010600030101010101" pitchFamily="2" charset="-122"/>
              </a:rPr>
              <a:t>这样描写倾注了“我”对故乡、对童年生活、对少年闰土的无比深厚的感情。故乡景物的对比，深刻地揭示了旧中国农村日益衰败的趋势，也为少年闰土与中年闰土的对比创造了非常适宜的环境。</a:t>
            </a:r>
            <a:endParaRPr lang="zh-CN" altLang="en-US" sz="3000" b="1" dirty="0">
              <a:latin typeface="宋体" panose="02010600030101010101" pitchFamily="2" charset="-122"/>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36866" name="矩形 119810"/>
          <p:cNvSpPr/>
          <p:nvPr/>
        </p:nvSpPr>
        <p:spPr>
          <a:xfrm>
            <a:off x="395288" y="1052513"/>
            <a:ext cx="7818437" cy="582612"/>
          </a:xfrm>
          <a:prstGeom prst="rect">
            <a:avLst/>
          </a:prstGeom>
          <a:noFill/>
          <a:ln w="9525">
            <a:noFill/>
          </a:ln>
        </p:spPr>
        <p:txBody>
          <a:bodyPr anchor="ctr" anchorCtr="0">
            <a:spAutoFit/>
          </a:bodyPr>
          <a:p>
            <a:r>
              <a:rPr lang="zh-CN" altLang="en-US" sz="3200" b="1" dirty="0">
                <a:solidFill>
                  <a:srgbClr val="FF0000"/>
                </a:solidFill>
                <a:latin typeface="黑体" panose="02010609060101010101" pitchFamily="49" charset="-122"/>
                <a:ea typeface="黑体" panose="02010609060101010101" pitchFamily="49" charset="-122"/>
              </a:rPr>
              <a:t>结尾再次出现海边奇异的图画，有何用意？</a:t>
            </a:r>
            <a:endParaRPr lang="zh-CN" altLang="en-US" sz="3200" b="1" dirty="0">
              <a:solidFill>
                <a:srgbClr val="FF0000"/>
              </a:solidFill>
              <a:latin typeface="黑体" panose="02010609060101010101" pitchFamily="49" charset="-122"/>
              <a:ea typeface="黑体" panose="02010609060101010101" pitchFamily="49" charset="-122"/>
            </a:endParaRPr>
          </a:p>
        </p:txBody>
      </p:sp>
      <p:sp>
        <p:nvSpPr>
          <p:cNvPr id="37890" name="矩形 119811"/>
          <p:cNvSpPr/>
          <p:nvPr/>
        </p:nvSpPr>
        <p:spPr>
          <a:xfrm>
            <a:off x="395288" y="2222500"/>
            <a:ext cx="3786187" cy="3554413"/>
          </a:xfrm>
          <a:prstGeom prst="rect">
            <a:avLst/>
          </a:prstGeom>
          <a:noFill/>
          <a:ln w="9525">
            <a:noFill/>
          </a:ln>
        </p:spPr>
        <p:txBody>
          <a:bodyPr anchor="ctr" anchorCtr="0">
            <a:spAutoFit/>
          </a:bodyPr>
          <a:p>
            <a:pPr indent="355600">
              <a:lnSpc>
                <a:spcPct val="150000"/>
              </a:lnSpc>
            </a:pPr>
            <a:r>
              <a:rPr lang="zh-CN" altLang="en-US" sz="3000" b="1" dirty="0">
                <a:latin typeface="宋体" panose="02010600030101010101" pitchFamily="2" charset="-122"/>
              </a:rPr>
              <a:t>  结尾再现了记忆中的美丽画面，这是“我”的美好希望的象征，也是对新生活的想象、憧憬。 </a:t>
            </a:r>
            <a:endParaRPr lang="zh-CN" altLang="en-US" sz="3000" b="1" dirty="0">
              <a:latin typeface="宋体" panose="02010600030101010101" pitchFamily="2" charset="-122"/>
            </a:endParaRPr>
          </a:p>
        </p:txBody>
      </p:sp>
      <p:pic>
        <p:nvPicPr>
          <p:cNvPr id="37891" name="图片 119812"/>
          <p:cNvPicPr>
            <a:picLocks noChangeAspect="1"/>
          </p:cNvPicPr>
          <p:nvPr/>
        </p:nvPicPr>
        <p:blipFill>
          <a:blip r:embed="rId2" cstate="print"/>
          <a:stretch>
            <a:fillRect/>
          </a:stretch>
        </p:blipFill>
        <p:spPr>
          <a:xfrm>
            <a:off x="4280535" y="2653665"/>
            <a:ext cx="4084638" cy="2832100"/>
          </a:xfrm>
          <a:prstGeom prst="rect">
            <a:avLst/>
          </a:prstGeom>
          <a:noFill/>
          <a:ln w="9525">
            <a:noFill/>
          </a:ln>
          <a:scene3d>
            <a:camera prst="isometricOffAxis2Left">
              <a:rot lat="600000" lon="1200000" rev="0"/>
            </a:camera>
            <a:lightRig rig="threePt" dir="t"/>
          </a:scene3d>
          <a:sp3d extrusionH="254000"/>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37890"/>
                                        </p:tgtEl>
                                        <p:attrNameLst>
                                          <p:attrName>style.visibility</p:attrName>
                                        </p:attrNameLst>
                                      </p:cBhvr>
                                      <p:to>
                                        <p:strVal val="visible"/>
                                      </p:to>
                                    </p:set>
                                    <p:anim calcmode="lin" valueType="num">
                                      <p:cBhvr>
                                        <p:cTn id="7" dur="500" fill="hold"/>
                                        <p:tgtEl>
                                          <p:spTgt spid="37890"/>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37890"/>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37890"/>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37890"/>
                                        </p:tgtEl>
                                        <p:attrNameLst>
                                          <p:attrName>ppt_y</p:attrName>
                                        </p:attrNameLst>
                                      </p:cBhvr>
                                      <p:tavLst>
                                        <p:tav tm="0">
                                          <p:val>
                                            <p:strVal val="#ppt_y"/>
                                          </p:val>
                                        </p:tav>
                                        <p:tav tm="100000">
                                          <p:val>
                                            <p:strVal val="#ppt_y"/>
                                          </p:val>
                                        </p:tav>
                                      </p:tavLst>
                                    </p:anim>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37891"/>
                                        </p:tgtEl>
                                        <p:attrNameLst>
                                          <p:attrName>style.visibility</p:attrName>
                                        </p:attrNameLst>
                                      </p:cBhvr>
                                      <p:to>
                                        <p:strVal val="visible"/>
                                      </p:to>
                                    </p:set>
                                    <p:animEffect transition="in" filter="fade">
                                      <p:cBhvr>
                                        <p:cTn id="14" dur="500"/>
                                        <p:tgtEl>
                                          <p:spTgt spid="378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37890" name="矩形 120834"/>
          <p:cNvSpPr/>
          <p:nvPr/>
        </p:nvSpPr>
        <p:spPr>
          <a:xfrm>
            <a:off x="350838" y="1590675"/>
            <a:ext cx="8223250" cy="582613"/>
          </a:xfrm>
          <a:prstGeom prst="rect">
            <a:avLst/>
          </a:prstGeom>
          <a:noFill/>
          <a:ln w="9525">
            <a:noFill/>
          </a:ln>
        </p:spPr>
        <p:txBody>
          <a:bodyPr anchor="ctr" anchorCtr="0">
            <a:spAutoFit/>
          </a:bodyPr>
          <a:p>
            <a:r>
              <a:rPr lang="zh-CN" altLang="en-US" sz="3200" b="1" dirty="0">
                <a:solidFill>
                  <a:srgbClr val="FF0000"/>
                </a:solidFill>
                <a:latin typeface="黑体" panose="02010609060101010101" pitchFamily="49" charset="-122"/>
                <a:ea typeface="黑体" panose="02010609060101010101" pitchFamily="49" charset="-122"/>
              </a:rPr>
              <a:t>本文语言妙用修辞，意蕴深刻，按要求品析。 </a:t>
            </a:r>
            <a:endParaRPr lang="zh-CN" altLang="en-US" sz="3200" b="1" dirty="0">
              <a:solidFill>
                <a:srgbClr val="FF0000"/>
              </a:solidFill>
              <a:latin typeface="黑体" panose="02010609060101010101" pitchFamily="49" charset="-122"/>
              <a:ea typeface="黑体" panose="02010609060101010101" pitchFamily="49" charset="-122"/>
            </a:endParaRPr>
          </a:p>
        </p:txBody>
      </p:sp>
      <p:sp>
        <p:nvSpPr>
          <p:cNvPr id="120836" name="矩形 120835"/>
          <p:cNvSpPr/>
          <p:nvPr/>
        </p:nvSpPr>
        <p:spPr>
          <a:xfrm>
            <a:off x="350838" y="2413000"/>
            <a:ext cx="8318500" cy="2030413"/>
          </a:xfrm>
          <a:prstGeom prst="rect">
            <a:avLst/>
          </a:prstGeom>
          <a:noFill/>
          <a:ln w="9525">
            <a:noFill/>
          </a:ln>
        </p:spPr>
        <p:txBody>
          <a:bodyPr anchor="ctr" anchorCtr="0">
            <a:spAutoFit/>
          </a:bodyPr>
          <a:p>
            <a:pPr>
              <a:lnSpc>
                <a:spcPct val="150000"/>
              </a:lnSpc>
            </a:pPr>
            <a:r>
              <a:rPr lang="en-US" altLang="zh-CN" sz="2800" b="1" dirty="0">
                <a:latin typeface="楷体" panose="02010609060101010101" pitchFamily="49" charset="-122"/>
                <a:ea typeface="楷体" panose="02010609060101010101" pitchFamily="49" charset="-122"/>
              </a:rPr>
              <a:t>    1</a:t>
            </a:r>
            <a:r>
              <a:rPr lang="zh-CN" altLang="en-US" sz="2800" b="1" dirty="0">
                <a:latin typeface="楷体" panose="02010609060101010101" pitchFamily="49" charset="-122"/>
                <a:ea typeface="楷体" panose="02010609060101010101" pitchFamily="49" charset="-122"/>
              </a:rPr>
              <a:t>．两手搭在髀间，没有系裙，张着两脚，正像一个画图仪器里细脚伶仃的圆规。</a:t>
            </a:r>
            <a:r>
              <a:rPr lang="zh-CN" altLang="en-US" sz="2800" b="1" dirty="0">
                <a:solidFill>
                  <a:srgbClr val="0000FF"/>
                </a:solidFill>
                <a:latin typeface="楷体" panose="02010609060101010101" pitchFamily="49" charset="-122"/>
                <a:ea typeface="楷体" panose="02010609060101010101" pitchFamily="49" charset="-122"/>
              </a:rPr>
              <a:t>（本句运用了什么修辞方法？有何表达效果？）</a:t>
            </a:r>
            <a:r>
              <a:rPr lang="en-US" altLang="zh-CN" sz="2800" b="1" dirty="0">
                <a:latin typeface="楷体" panose="02010609060101010101" pitchFamily="49" charset="-122"/>
                <a:ea typeface="楷体" panose="02010609060101010101" pitchFamily="49" charset="-122"/>
              </a:rPr>
              <a:t> </a:t>
            </a:r>
            <a:endParaRPr lang="en-US" altLang="zh-CN" sz="2800" b="1" dirty="0">
              <a:latin typeface="楷体" panose="02010609060101010101" pitchFamily="49" charset="-122"/>
              <a:ea typeface="楷体" panose="02010609060101010101" pitchFamily="49" charset="-122"/>
            </a:endParaRPr>
          </a:p>
        </p:txBody>
      </p:sp>
      <p:sp>
        <p:nvSpPr>
          <p:cNvPr id="120837" name="矩形 120836"/>
          <p:cNvSpPr/>
          <p:nvPr/>
        </p:nvSpPr>
        <p:spPr>
          <a:xfrm>
            <a:off x="350838" y="4584700"/>
            <a:ext cx="8316912" cy="1295400"/>
          </a:xfrm>
          <a:prstGeom prst="rect">
            <a:avLst/>
          </a:prstGeom>
          <a:noFill/>
          <a:ln w="9525">
            <a:noFill/>
          </a:ln>
        </p:spPr>
        <p:txBody>
          <a:bodyPr anchor="ctr" anchorCtr="0">
            <a:spAutoFit/>
          </a:bodyPr>
          <a:p>
            <a:pPr>
              <a:lnSpc>
                <a:spcPct val="140000"/>
              </a:lnSpc>
            </a:pPr>
            <a:r>
              <a:rPr lang="en-US" altLang="zh-CN" sz="2800" b="1" dirty="0">
                <a:solidFill>
                  <a:srgbClr val="FF00FF"/>
                </a:solidFill>
                <a:latin typeface="黑体" panose="02010609060101010101" pitchFamily="49" charset="-122"/>
                <a:ea typeface="黑体" panose="02010609060101010101" pitchFamily="49" charset="-122"/>
              </a:rPr>
              <a:t>    </a:t>
            </a:r>
            <a:r>
              <a:rPr lang="zh-CN" altLang="en-US" sz="2800" b="1" dirty="0">
                <a:solidFill>
                  <a:srgbClr val="FF00FF"/>
                </a:solidFill>
                <a:latin typeface="黑体" panose="02010609060101010101" pitchFamily="49" charset="-122"/>
                <a:ea typeface="黑体" panose="02010609060101010101" pitchFamily="49" charset="-122"/>
              </a:rPr>
              <a:t>比喻；生动形象地写出了杨二嫂的体形之瘦，突出了其尖酸的个性特征。 </a:t>
            </a:r>
            <a:endParaRPr lang="zh-CN" altLang="en-US" sz="2800" b="1" dirty="0">
              <a:solidFill>
                <a:srgbClr val="FF00FF"/>
              </a:solidFill>
              <a:latin typeface="黑体" panose="02010609060101010101" pitchFamily="49" charset="-122"/>
              <a:ea typeface="黑体" panose="02010609060101010101" pitchFamily="49" charset="-122"/>
            </a:endParaRPr>
          </a:p>
        </p:txBody>
      </p:sp>
      <p:grpSp>
        <p:nvGrpSpPr>
          <p:cNvPr id="37893" name="组合 120840"/>
          <p:cNvGrpSpPr/>
          <p:nvPr/>
        </p:nvGrpSpPr>
        <p:grpSpPr>
          <a:xfrm>
            <a:off x="47625" y="419100"/>
            <a:ext cx="2319338" cy="700088"/>
            <a:chOff x="138" y="461"/>
            <a:chExt cx="1461" cy="441"/>
          </a:xfrm>
        </p:grpSpPr>
        <p:pic>
          <p:nvPicPr>
            <p:cNvPr id="37894" name="图片 120841" descr="未标题-1"/>
            <p:cNvPicPr>
              <a:picLocks noChangeAspect="1"/>
            </p:cNvPicPr>
            <p:nvPr/>
          </p:nvPicPr>
          <p:blipFill>
            <a:blip r:embed="rId2"/>
            <a:stretch>
              <a:fillRect/>
            </a:stretch>
          </p:blipFill>
          <p:spPr>
            <a:xfrm>
              <a:off x="138" y="461"/>
              <a:ext cx="1461" cy="441"/>
            </a:xfrm>
            <a:prstGeom prst="rect">
              <a:avLst/>
            </a:prstGeom>
            <a:noFill/>
            <a:ln w="9525">
              <a:noFill/>
            </a:ln>
          </p:spPr>
        </p:pic>
        <p:sp>
          <p:nvSpPr>
            <p:cNvPr id="37895" name="文本框 2"/>
            <p:cNvSpPr txBox="1"/>
            <p:nvPr/>
          </p:nvSpPr>
          <p:spPr>
            <a:xfrm>
              <a:off x="476" y="509"/>
              <a:ext cx="1080" cy="326"/>
            </a:xfrm>
            <a:prstGeom prst="rect">
              <a:avLst/>
            </a:prstGeom>
            <a:noFill/>
            <a:ln w="9525">
              <a:noFill/>
            </a:ln>
          </p:spPr>
          <p:txBody>
            <a:bodyPr>
              <a:spAutoFit/>
            </a:bodyPr>
            <a:p>
              <a:pPr algn="ctr"/>
              <a:r>
                <a:rPr lang="zh-CN" altLang="en-US" sz="2800" b="1" dirty="0">
                  <a:solidFill>
                    <a:srgbClr val="0099CC"/>
                  </a:solidFill>
                  <a:latin typeface="黑体" panose="02010609060101010101" pitchFamily="49" charset="-122"/>
                  <a:ea typeface="黑体" panose="02010609060101010101" pitchFamily="49" charset="-122"/>
                </a:rPr>
                <a:t>品味语言</a:t>
              </a:r>
              <a:endParaRPr lang="zh-CN" altLang="en-US" sz="2800" b="1" dirty="0">
                <a:solidFill>
                  <a:srgbClr val="0099CC"/>
                </a:solidFill>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20836"/>
                                        </p:tgtEl>
                                        <p:attrNameLst>
                                          <p:attrName>style.visibility</p:attrName>
                                        </p:attrNameLst>
                                      </p:cBhvr>
                                      <p:to>
                                        <p:strVal val="visible"/>
                                      </p:to>
                                    </p:set>
                                    <p:animEffect transition="in" filter="box(in)">
                                      <p:cBhvr>
                                        <p:cTn id="7" dur="500"/>
                                        <p:tgtEl>
                                          <p:spTgt spid="12083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20837"/>
                                        </p:tgtEl>
                                        <p:attrNameLst>
                                          <p:attrName>style.visibility</p:attrName>
                                        </p:attrNameLst>
                                      </p:cBhvr>
                                      <p:to>
                                        <p:strVal val="visible"/>
                                      </p:to>
                                    </p:set>
                                    <p:animEffect transition="in" filter="diamond(in)">
                                      <p:cBhvr>
                                        <p:cTn id="12" dur="2000"/>
                                        <p:tgtEl>
                                          <p:spTgt spid="1208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836" grpId="0"/>
      <p:bldP spid="120837"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38914" name="矩形 121858"/>
          <p:cNvSpPr/>
          <p:nvPr/>
        </p:nvSpPr>
        <p:spPr>
          <a:xfrm>
            <a:off x="395288" y="1117600"/>
            <a:ext cx="8245475" cy="4246563"/>
          </a:xfrm>
          <a:prstGeom prst="rect">
            <a:avLst/>
          </a:prstGeom>
          <a:noFill/>
          <a:ln w="9525">
            <a:noFill/>
          </a:ln>
        </p:spPr>
        <p:txBody>
          <a:bodyPr anchor="ctr" anchorCtr="0">
            <a:spAutoFit/>
          </a:bodyPr>
          <a:p>
            <a:pPr>
              <a:lnSpc>
                <a:spcPct val="150000"/>
              </a:lnSpc>
            </a:pPr>
            <a:r>
              <a:rPr lang="en-US" altLang="zh-CN" sz="3000" b="1" dirty="0">
                <a:solidFill>
                  <a:srgbClr val="000000"/>
                </a:solidFill>
                <a:latin typeface="楷体" panose="02010609060101010101" pitchFamily="49" charset="-122"/>
                <a:ea typeface="楷体" panose="02010609060101010101" pitchFamily="49" charset="-122"/>
              </a:rPr>
              <a:t>    2</a:t>
            </a:r>
            <a:r>
              <a:rPr lang="zh-CN" altLang="en-US" sz="3000" b="1" dirty="0">
                <a:solidFill>
                  <a:srgbClr val="000000"/>
                </a:solidFill>
                <a:latin typeface="楷体" panose="02010609060101010101" pitchFamily="49" charset="-122"/>
                <a:ea typeface="楷体" panose="02010609060101010101" pitchFamily="49" charset="-122"/>
              </a:rPr>
              <a:t>．他站住了，脸上现出欢喜和凄凉的神情；动着嘴唇，却没有作声。他的态度终于恭敬起来了，分明的叫道：</a:t>
            </a:r>
            <a:endParaRPr lang="zh-CN" altLang="en-US" sz="3000" b="1" dirty="0">
              <a:solidFill>
                <a:srgbClr val="000000"/>
              </a:solidFill>
              <a:latin typeface="楷体" panose="02010609060101010101" pitchFamily="49" charset="-122"/>
              <a:ea typeface="楷体" panose="02010609060101010101" pitchFamily="49" charset="-122"/>
            </a:endParaRPr>
          </a:p>
          <a:p>
            <a:pPr>
              <a:lnSpc>
                <a:spcPct val="150000"/>
              </a:lnSpc>
            </a:pPr>
            <a:r>
              <a:rPr lang="zh-CN" altLang="en-US" sz="3000" b="1" dirty="0">
                <a:solidFill>
                  <a:srgbClr val="000000"/>
                </a:solidFill>
                <a:latin typeface="楷体" panose="02010609060101010101" pitchFamily="49" charset="-122"/>
                <a:ea typeface="楷体" panose="02010609060101010101" pitchFamily="49" charset="-122"/>
              </a:rPr>
              <a:t>    “老爷！</a:t>
            </a:r>
            <a:r>
              <a:rPr lang="en-US" altLang="zh-CN" sz="3000" b="1" dirty="0">
                <a:solidFill>
                  <a:srgbClr val="000000"/>
                </a:solidFill>
                <a:latin typeface="楷体" panose="02010609060101010101" pitchFamily="49" charset="-122"/>
                <a:ea typeface="楷体" panose="02010609060101010101" pitchFamily="49" charset="-122"/>
              </a:rPr>
              <a:t>……”</a:t>
            </a:r>
            <a:endParaRPr lang="en-US" altLang="zh-CN" sz="3000" b="1" dirty="0">
              <a:solidFill>
                <a:srgbClr val="000000"/>
              </a:solidFill>
              <a:latin typeface="楷体" panose="02010609060101010101" pitchFamily="49" charset="-122"/>
              <a:ea typeface="楷体" panose="02010609060101010101" pitchFamily="49" charset="-122"/>
            </a:endParaRPr>
          </a:p>
          <a:p>
            <a:pPr>
              <a:lnSpc>
                <a:spcPct val="150000"/>
              </a:lnSpc>
            </a:pPr>
            <a:r>
              <a:rPr lang="zh-CN" altLang="en-US" sz="3000" b="1" dirty="0">
                <a:solidFill>
                  <a:srgbClr val="000000"/>
                </a:solidFill>
                <a:latin typeface="楷体" panose="02010609060101010101" pitchFamily="49" charset="-122"/>
                <a:ea typeface="楷体" panose="02010609060101010101" pitchFamily="49" charset="-122"/>
              </a:rPr>
              <a:t>    我似乎打了一个寒噤；我就知道，我们之间已经隔了一层可悲的厚障壁了。</a:t>
            </a:r>
            <a:r>
              <a:rPr lang="zh-CN" altLang="en-US" sz="3000" b="1" dirty="0">
                <a:latin typeface="楷体" panose="02010609060101010101" pitchFamily="49" charset="-122"/>
                <a:ea typeface="楷体" panose="02010609060101010101" pitchFamily="49" charset="-122"/>
              </a:rPr>
              <a:t> </a:t>
            </a:r>
            <a:endParaRPr lang="en-US" altLang="zh-CN" sz="3000" b="1" dirty="0">
              <a:latin typeface="楷体" panose="02010609060101010101" pitchFamily="49" charset="-122"/>
              <a:ea typeface="楷体" panose="02010609060101010101" pitchFamily="49"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122883" name="矩形 122882"/>
          <p:cNvSpPr/>
          <p:nvPr/>
        </p:nvSpPr>
        <p:spPr>
          <a:xfrm>
            <a:off x="387350" y="2173288"/>
            <a:ext cx="5688013" cy="3322637"/>
          </a:xfrm>
          <a:prstGeom prst="rect">
            <a:avLst/>
          </a:prstGeom>
          <a:noFill/>
          <a:ln w="9525">
            <a:noFill/>
          </a:ln>
        </p:spPr>
        <p:txBody>
          <a:bodyPr anchor="ctr" anchorCtr="0">
            <a:spAutoFit/>
          </a:bodyPr>
          <a:p>
            <a:pPr>
              <a:lnSpc>
                <a:spcPct val="140000"/>
              </a:lnSpc>
            </a:pPr>
            <a:r>
              <a:rPr lang="zh-CN" altLang="en-US" sz="3000" b="1" dirty="0">
                <a:latin typeface="宋体" panose="02010600030101010101" pitchFamily="2" charset="-122"/>
              </a:rPr>
              <a:t>不矛盾。欢喜是因见到儿时的伙伴“迅哥儿”而感到高兴；凄凉是因想到自己贫穷，处境艰难，与“迅哥儿”不属于同一等级，不能再称兄道弟，所以感到悲伤。 </a:t>
            </a:r>
            <a:endParaRPr lang="zh-CN" altLang="en-US" sz="3000" b="1" dirty="0">
              <a:latin typeface="宋体" panose="02010600030101010101" pitchFamily="2" charset="-122"/>
            </a:endParaRPr>
          </a:p>
        </p:txBody>
      </p:sp>
      <p:sp>
        <p:nvSpPr>
          <p:cNvPr id="39939" name="矩形 122883"/>
          <p:cNvSpPr/>
          <p:nvPr/>
        </p:nvSpPr>
        <p:spPr>
          <a:xfrm>
            <a:off x="322263" y="1185863"/>
            <a:ext cx="8353425" cy="582612"/>
          </a:xfrm>
          <a:prstGeom prst="rect">
            <a:avLst/>
          </a:prstGeom>
          <a:noFill/>
          <a:ln w="9525">
            <a:noFill/>
          </a:ln>
        </p:spPr>
        <p:txBody>
          <a:bodyPr anchor="ctr" anchorCtr="0">
            <a:spAutoFit/>
          </a:bodyPr>
          <a:p>
            <a:r>
              <a:rPr lang="zh-CN" altLang="en-US" sz="3200" b="1" dirty="0">
                <a:solidFill>
                  <a:srgbClr val="FF0000"/>
                </a:solidFill>
                <a:latin typeface="黑体" panose="02010609060101010101" pitchFamily="49" charset="-122"/>
                <a:ea typeface="黑体" panose="02010609060101010101" pitchFamily="49" charset="-122"/>
              </a:rPr>
              <a:t>（</a:t>
            </a:r>
            <a:r>
              <a:rPr lang="en-US" altLang="zh-CN" sz="3200" b="1" dirty="0">
                <a:solidFill>
                  <a:srgbClr val="FF0000"/>
                </a:solidFill>
                <a:latin typeface="黑体" panose="02010609060101010101" pitchFamily="49" charset="-122"/>
                <a:ea typeface="黑体" panose="02010609060101010101" pitchFamily="49" charset="-122"/>
              </a:rPr>
              <a:t>1</a:t>
            </a:r>
            <a:r>
              <a:rPr lang="zh-CN" altLang="en-US" sz="3200" b="1" dirty="0">
                <a:solidFill>
                  <a:srgbClr val="FF0000"/>
                </a:solidFill>
                <a:latin typeface="黑体" panose="02010609060101010101" pitchFamily="49" charset="-122"/>
                <a:ea typeface="黑体" panose="02010609060101010101" pitchFamily="49" charset="-122"/>
              </a:rPr>
              <a:t>）</a:t>
            </a:r>
            <a:r>
              <a:rPr lang="en-US" altLang="zh-CN" sz="3200" b="1" dirty="0">
                <a:solidFill>
                  <a:srgbClr val="FF0000"/>
                </a:solidFill>
                <a:latin typeface="黑体" panose="02010609060101010101" pitchFamily="49" charset="-122"/>
                <a:ea typeface="黑体" panose="02010609060101010101" pitchFamily="49" charset="-122"/>
              </a:rPr>
              <a:t>“</a:t>
            </a:r>
            <a:r>
              <a:rPr lang="zh-CN" altLang="en-US" sz="3200" b="1" dirty="0">
                <a:solidFill>
                  <a:srgbClr val="FF0000"/>
                </a:solidFill>
                <a:latin typeface="黑体" panose="02010609060101010101" pitchFamily="49" charset="-122"/>
                <a:ea typeface="黑体" panose="02010609060101010101" pitchFamily="49" charset="-122"/>
              </a:rPr>
              <a:t>欢喜”和“凄凉”是否矛盾？为什么？</a:t>
            </a:r>
            <a:endParaRPr lang="zh-CN" altLang="en-US" sz="3200" b="1" dirty="0">
              <a:solidFill>
                <a:srgbClr val="FF0000"/>
              </a:solidFill>
              <a:latin typeface="黑体" panose="02010609060101010101" pitchFamily="49" charset="-122"/>
              <a:ea typeface="黑体" panose="02010609060101010101" pitchFamily="49" charset="-122"/>
            </a:endParaRPr>
          </a:p>
        </p:txBody>
      </p:sp>
      <p:pic>
        <p:nvPicPr>
          <p:cNvPr id="40963" name="图片 122884" descr="t016adbe6bd08b93f8c"/>
          <p:cNvPicPr>
            <a:picLocks noChangeAspect="1"/>
          </p:cNvPicPr>
          <p:nvPr/>
        </p:nvPicPr>
        <p:blipFill>
          <a:blip r:embed="rId2"/>
          <a:stretch>
            <a:fillRect/>
          </a:stretch>
        </p:blipFill>
        <p:spPr>
          <a:xfrm>
            <a:off x="6075363" y="2173288"/>
            <a:ext cx="2498725" cy="3446462"/>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2883"/>
                                        </p:tgtEl>
                                        <p:attrNameLst>
                                          <p:attrName>style.visibility</p:attrName>
                                        </p:attrNameLst>
                                      </p:cBhvr>
                                      <p:to>
                                        <p:strVal val="visible"/>
                                      </p:to>
                                    </p:set>
                                    <p:anim calcmode="lin" valueType="num">
                                      <p:cBhvr additive="base">
                                        <p:cTn id="7" dur="500" fill="hold"/>
                                        <p:tgtEl>
                                          <p:spTgt spid="122883"/>
                                        </p:tgtEl>
                                        <p:attrNameLst>
                                          <p:attrName>ppt_x</p:attrName>
                                        </p:attrNameLst>
                                      </p:cBhvr>
                                      <p:tavLst>
                                        <p:tav tm="0">
                                          <p:val>
                                            <p:strVal val="#ppt_x"/>
                                          </p:val>
                                        </p:tav>
                                        <p:tav tm="100000">
                                          <p:val>
                                            <p:strVal val="#ppt_x"/>
                                          </p:val>
                                        </p:tav>
                                      </p:tavLst>
                                    </p:anim>
                                    <p:anim calcmode="lin" valueType="num">
                                      <p:cBhvr additive="base">
                                        <p:cTn id="8" dur="500" fill="hold"/>
                                        <p:tgtEl>
                                          <p:spTgt spid="12288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40963"/>
                                        </p:tgtEl>
                                        <p:attrNameLst>
                                          <p:attrName>style.visibility</p:attrName>
                                        </p:attrNameLst>
                                      </p:cBhvr>
                                      <p:to>
                                        <p:strVal val="visible"/>
                                      </p:to>
                                    </p:set>
                                    <p:animEffect transition="in" filter="fade">
                                      <p:cBhvr>
                                        <p:cTn id="12" dur="500"/>
                                        <p:tgtEl>
                                          <p:spTgt spid="409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83"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grpSp>
        <p:nvGrpSpPr>
          <p:cNvPr id="4098" name="组合 90115"/>
          <p:cNvGrpSpPr/>
          <p:nvPr/>
        </p:nvGrpSpPr>
        <p:grpSpPr>
          <a:xfrm>
            <a:off x="47625" y="400050"/>
            <a:ext cx="2319338" cy="700088"/>
            <a:chOff x="138" y="461"/>
            <a:chExt cx="1461" cy="441"/>
          </a:xfrm>
        </p:grpSpPr>
        <p:pic>
          <p:nvPicPr>
            <p:cNvPr id="4101" name="图片 90116" descr="未标题-1"/>
            <p:cNvPicPr>
              <a:picLocks noChangeAspect="1"/>
            </p:cNvPicPr>
            <p:nvPr/>
          </p:nvPicPr>
          <p:blipFill>
            <a:blip r:embed="rId2"/>
            <a:stretch>
              <a:fillRect/>
            </a:stretch>
          </p:blipFill>
          <p:spPr>
            <a:xfrm>
              <a:off x="138" y="461"/>
              <a:ext cx="1461" cy="441"/>
            </a:xfrm>
            <a:prstGeom prst="rect">
              <a:avLst/>
            </a:prstGeom>
            <a:noFill/>
            <a:ln w="9525">
              <a:noFill/>
            </a:ln>
          </p:spPr>
        </p:pic>
        <p:sp>
          <p:nvSpPr>
            <p:cNvPr id="4102" name="文本框 2"/>
            <p:cNvSpPr txBox="1"/>
            <p:nvPr/>
          </p:nvSpPr>
          <p:spPr>
            <a:xfrm>
              <a:off x="476" y="509"/>
              <a:ext cx="1080" cy="326"/>
            </a:xfrm>
            <a:prstGeom prst="rect">
              <a:avLst/>
            </a:prstGeom>
            <a:noFill/>
            <a:ln w="9525">
              <a:noFill/>
            </a:ln>
          </p:spPr>
          <p:txBody>
            <a:bodyPr>
              <a:spAutoFit/>
            </a:bodyPr>
            <a:p>
              <a:pPr algn="ctr"/>
              <a:r>
                <a:rPr lang="zh-CN" altLang="en-US" sz="2800" b="1" dirty="0">
                  <a:solidFill>
                    <a:srgbClr val="0099CC"/>
                  </a:solidFill>
                  <a:latin typeface="黑体" panose="02010609060101010101" pitchFamily="49" charset="-122"/>
                  <a:ea typeface="黑体" panose="02010609060101010101" pitchFamily="49" charset="-122"/>
                </a:rPr>
                <a:t>新课导入</a:t>
              </a:r>
              <a:endParaRPr lang="zh-CN" altLang="en-US" sz="2800" b="1" dirty="0">
                <a:solidFill>
                  <a:srgbClr val="0099CC"/>
                </a:solidFill>
                <a:latin typeface="黑体" panose="02010609060101010101" pitchFamily="49" charset="-122"/>
                <a:ea typeface="黑体" panose="02010609060101010101" pitchFamily="49" charset="-122"/>
              </a:endParaRPr>
            </a:p>
          </p:txBody>
        </p:sp>
      </p:grpSp>
      <p:pic>
        <p:nvPicPr>
          <p:cNvPr id="4099" name="图片 88096" descr="401c4a55134a41a711d3bc411b56dd33">
            <a:hlinkClick r:id="rId3" action="ppaction://hlinkfile"/>
          </p:cNvPr>
          <p:cNvPicPr>
            <a:picLocks noChangeAspect="1"/>
          </p:cNvPicPr>
          <p:nvPr/>
        </p:nvPicPr>
        <p:blipFill>
          <a:blip r:embed="rId4"/>
          <a:stretch>
            <a:fillRect/>
          </a:stretch>
        </p:blipFill>
        <p:spPr>
          <a:xfrm>
            <a:off x="1054100" y="1549400"/>
            <a:ext cx="4752975" cy="3759200"/>
          </a:xfrm>
          <a:prstGeom prst="rect">
            <a:avLst/>
          </a:prstGeom>
          <a:noFill/>
          <a:ln w="9525">
            <a:noFill/>
          </a:ln>
        </p:spPr>
      </p:pic>
      <p:sp>
        <p:nvSpPr>
          <p:cNvPr id="2" name="云形标注 1"/>
          <p:cNvSpPr/>
          <p:nvPr/>
        </p:nvSpPr>
        <p:spPr>
          <a:xfrm>
            <a:off x="6286500" y="4565650"/>
            <a:ext cx="2236788" cy="1092200"/>
          </a:xfrm>
          <a:prstGeom prst="cloudCallout">
            <a:avLst>
              <a:gd name="adj1" fmla="val -68024"/>
              <a:gd name="adj2" fmla="val 2777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800" b="1"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rPr>
              <a:t>点击播放视频</a:t>
            </a:r>
            <a:endParaRPr kumimoji="0" lang="zh-CN" altLang="en-US" sz="2800" b="1"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40962" name="矩形 123906"/>
          <p:cNvSpPr/>
          <p:nvPr/>
        </p:nvSpPr>
        <p:spPr>
          <a:xfrm>
            <a:off x="279400" y="1046163"/>
            <a:ext cx="8397875" cy="1568450"/>
          </a:xfrm>
          <a:prstGeom prst="rect">
            <a:avLst/>
          </a:prstGeom>
          <a:noFill/>
          <a:ln w="9525">
            <a:noFill/>
          </a:ln>
        </p:spPr>
        <p:txBody>
          <a:bodyPr anchor="ctr" anchorCtr="0">
            <a:spAutoFit/>
          </a:bodyPr>
          <a:p>
            <a:pPr>
              <a:lnSpc>
                <a:spcPct val="150000"/>
              </a:lnSpc>
            </a:pPr>
            <a:r>
              <a:rPr lang="en-US" altLang="zh-CN" sz="3200" b="1" dirty="0">
                <a:solidFill>
                  <a:srgbClr val="FF0000"/>
                </a:solidFill>
                <a:latin typeface="黑体" panose="02010609060101010101" pitchFamily="49" charset="-122"/>
                <a:ea typeface="黑体" panose="02010609060101010101" pitchFamily="49" charset="-122"/>
              </a:rPr>
              <a:t>    </a:t>
            </a:r>
            <a:r>
              <a:rPr lang="zh-CN" altLang="en-US" sz="3200" b="1" dirty="0">
                <a:solidFill>
                  <a:srgbClr val="FF0000"/>
                </a:solidFill>
                <a:latin typeface="黑体" panose="02010609060101010101" pitchFamily="49" charset="-122"/>
                <a:ea typeface="黑体" panose="02010609060101010101" pitchFamily="49" charset="-122"/>
              </a:rPr>
              <a:t>（</a:t>
            </a:r>
            <a:r>
              <a:rPr lang="en-US" altLang="zh-CN" sz="3200" b="1" dirty="0">
                <a:solidFill>
                  <a:srgbClr val="FF0000"/>
                </a:solidFill>
                <a:latin typeface="黑体" panose="02010609060101010101" pitchFamily="49" charset="-122"/>
                <a:ea typeface="黑体" panose="02010609060101010101" pitchFamily="49" charset="-122"/>
              </a:rPr>
              <a:t>2</a:t>
            </a:r>
            <a:r>
              <a:rPr lang="zh-CN" altLang="en-US" sz="3200" b="1" dirty="0">
                <a:solidFill>
                  <a:srgbClr val="FF0000"/>
                </a:solidFill>
                <a:latin typeface="黑体" panose="02010609060101010101" pitchFamily="49" charset="-122"/>
                <a:ea typeface="黑体" panose="02010609060101010101" pitchFamily="49" charset="-122"/>
              </a:rPr>
              <a:t>）闰土的那一声“老爷”为什么会使“我”打了一个寒噤？</a:t>
            </a:r>
            <a:endParaRPr lang="zh-CN" altLang="en-US" sz="3200" b="1" dirty="0">
              <a:solidFill>
                <a:srgbClr val="FF0000"/>
              </a:solidFill>
              <a:latin typeface="黑体" panose="02010609060101010101" pitchFamily="49" charset="-122"/>
              <a:ea typeface="黑体" panose="02010609060101010101" pitchFamily="49" charset="-122"/>
            </a:endParaRPr>
          </a:p>
        </p:txBody>
      </p:sp>
      <p:sp>
        <p:nvSpPr>
          <p:cNvPr id="123908" name="矩形 123907"/>
          <p:cNvSpPr/>
          <p:nvPr/>
        </p:nvSpPr>
        <p:spPr>
          <a:xfrm>
            <a:off x="327025" y="2900363"/>
            <a:ext cx="8302625" cy="2168525"/>
          </a:xfrm>
          <a:prstGeom prst="rect">
            <a:avLst/>
          </a:prstGeom>
          <a:noFill/>
          <a:ln w="9525">
            <a:noFill/>
          </a:ln>
        </p:spPr>
        <p:txBody>
          <a:bodyPr anchor="ctr" anchorCtr="0">
            <a:spAutoFit/>
          </a:bodyPr>
          <a:p>
            <a:pPr>
              <a:lnSpc>
                <a:spcPct val="150000"/>
              </a:lnSpc>
            </a:pPr>
            <a:r>
              <a:rPr lang="en-US" altLang="zh-CN" sz="3000" b="1" dirty="0">
                <a:latin typeface="宋体" panose="02010600030101010101" pitchFamily="2" charset="-122"/>
              </a:rPr>
              <a:t>    </a:t>
            </a:r>
            <a:r>
              <a:rPr lang="zh-CN" altLang="en-US" sz="3000" b="1" dirty="0">
                <a:latin typeface="宋体" panose="02010600030101010101" pitchFamily="2" charset="-122"/>
              </a:rPr>
              <a:t>闰土的一声“老爷”，表明了闰土深受封建意识的毒害，心灵世界已变得麻木，这使“我”打了一个寒噤。 </a:t>
            </a:r>
            <a:endParaRPr lang="zh-CN" altLang="en-US" sz="3000" b="1" dirty="0">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23908"/>
                                        </p:tgtEl>
                                        <p:attrNameLst>
                                          <p:attrName>style.visibility</p:attrName>
                                        </p:attrNameLst>
                                      </p:cBhvr>
                                      <p:to>
                                        <p:strVal val="visible"/>
                                      </p:to>
                                    </p:set>
                                    <p:animEffect transition="in" filter="box(in)">
                                      <p:cBhvr>
                                        <p:cTn id="7" dur="500"/>
                                        <p:tgtEl>
                                          <p:spTgt spid="1239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08" grpId="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124931" name="矩形 124930"/>
          <p:cNvSpPr/>
          <p:nvPr/>
        </p:nvSpPr>
        <p:spPr>
          <a:xfrm>
            <a:off x="400050" y="2449513"/>
            <a:ext cx="8213725" cy="2860675"/>
          </a:xfrm>
          <a:prstGeom prst="rect">
            <a:avLst/>
          </a:prstGeom>
          <a:noFill/>
          <a:ln w="9525">
            <a:noFill/>
          </a:ln>
        </p:spPr>
        <p:txBody>
          <a:bodyPr anchor="ctr" anchorCtr="0">
            <a:spAutoFit/>
          </a:bodyPr>
          <a:p>
            <a:pPr>
              <a:lnSpc>
                <a:spcPct val="150000"/>
              </a:lnSpc>
            </a:pPr>
            <a:r>
              <a:rPr lang="en-US" altLang="zh-CN" sz="3000" b="1" dirty="0">
                <a:solidFill>
                  <a:srgbClr val="000000"/>
                </a:solidFill>
                <a:latin typeface="宋体" panose="02010600030101010101" pitchFamily="2" charset="-122"/>
              </a:rPr>
              <a:t>    </a:t>
            </a:r>
            <a:r>
              <a:rPr lang="zh-CN" altLang="en-US" sz="3000" b="1" dirty="0">
                <a:solidFill>
                  <a:srgbClr val="000000"/>
                </a:solidFill>
                <a:latin typeface="宋体" panose="02010600030101010101" pitchFamily="2" charset="-122"/>
              </a:rPr>
              <a:t>“可悲的厚障壁”是一种人的观念、地位、生活环境差异所带来的精神上的隔膜。“可悲”在于这样的“障壁”是生活中近于“合理”地存在着的，而且也是精神上伦理上难以打破的。</a:t>
            </a:r>
            <a:r>
              <a:rPr lang="zh-CN" altLang="en-US" sz="3000" b="1" dirty="0">
                <a:latin typeface="宋体" panose="02010600030101010101" pitchFamily="2" charset="-122"/>
              </a:rPr>
              <a:t> </a:t>
            </a:r>
            <a:endParaRPr lang="zh-CN" altLang="en-US" sz="3000" b="1" dirty="0">
              <a:latin typeface="宋体" panose="02010600030101010101" pitchFamily="2" charset="-122"/>
            </a:endParaRPr>
          </a:p>
        </p:txBody>
      </p:sp>
      <p:sp>
        <p:nvSpPr>
          <p:cNvPr id="41987" name="矩形 124931"/>
          <p:cNvSpPr/>
          <p:nvPr/>
        </p:nvSpPr>
        <p:spPr>
          <a:xfrm>
            <a:off x="346075" y="935038"/>
            <a:ext cx="8213725" cy="1370012"/>
          </a:xfrm>
          <a:prstGeom prst="rect">
            <a:avLst/>
          </a:prstGeom>
          <a:noFill/>
          <a:ln w="9525">
            <a:noFill/>
          </a:ln>
        </p:spPr>
        <p:txBody>
          <a:bodyPr anchor="ctr" anchorCtr="0">
            <a:spAutoFit/>
          </a:bodyPr>
          <a:p>
            <a:pPr>
              <a:lnSpc>
                <a:spcPct val="130000"/>
              </a:lnSpc>
            </a:pPr>
            <a:r>
              <a:rPr lang="zh-CN" altLang="en-US" sz="3200" b="1" dirty="0">
                <a:solidFill>
                  <a:srgbClr val="FF0000"/>
                </a:solidFill>
                <a:latin typeface="黑体" panose="02010609060101010101" pitchFamily="49" charset="-122"/>
                <a:ea typeface="黑体" panose="02010609060101010101" pitchFamily="49" charset="-122"/>
              </a:rPr>
              <a:t>（</a:t>
            </a:r>
            <a:r>
              <a:rPr lang="en-US" altLang="zh-CN" sz="3200" b="1" dirty="0">
                <a:solidFill>
                  <a:srgbClr val="FF0000"/>
                </a:solidFill>
                <a:latin typeface="黑体" panose="02010609060101010101" pitchFamily="49" charset="-122"/>
                <a:ea typeface="黑体" panose="02010609060101010101" pitchFamily="49" charset="-122"/>
              </a:rPr>
              <a:t>3</a:t>
            </a:r>
            <a:r>
              <a:rPr lang="zh-CN" altLang="en-US" sz="3200" b="1" dirty="0">
                <a:solidFill>
                  <a:srgbClr val="FF0000"/>
                </a:solidFill>
                <a:latin typeface="黑体" panose="02010609060101010101" pitchFamily="49" charset="-122"/>
                <a:ea typeface="黑体" panose="02010609060101010101" pitchFamily="49" charset="-122"/>
              </a:rPr>
              <a:t>）</a:t>
            </a:r>
            <a:r>
              <a:rPr lang="en-US" altLang="zh-CN" sz="3200" b="1" dirty="0">
                <a:solidFill>
                  <a:srgbClr val="FF0000"/>
                </a:solidFill>
                <a:latin typeface="黑体" panose="02010609060101010101" pitchFamily="49" charset="-122"/>
                <a:ea typeface="黑体" panose="02010609060101010101" pitchFamily="49" charset="-122"/>
              </a:rPr>
              <a:t>“</a:t>
            </a:r>
            <a:r>
              <a:rPr lang="zh-CN" altLang="en-US" sz="3200" b="1" dirty="0">
                <a:solidFill>
                  <a:srgbClr val="FF0000"/>
                </a:solidFill>
                <a:latin typeface="黑体" panose="02010609060101010101" pitchFamily="49" charset="-122"/>
                <a:ea typeface="黑体" panose="02010609060101010101" pitchFamily="49" charset="-122"/>
              </a:rPr>
              <a:t>可悲的厚障壁”是什么？是什么原因造成的？  </a:t>
            </a:r>
            <a:endParaRPr lang="zh-CN" altLang="en-US" sz="32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24931"/>
                                        </p:tgtEl>
                                        <p:attrNameLst>
                                          <p:attrName>style.visibility</p:attrName>
                                        </p:attrNameLst>
                                      </p:cBhvr>
                                      <p:to>
                                        <p:strVal val="visible"/>
                                      </p:to>
                                    </p:set>
                                    <p:animEffect transition="in" filter="box(in)">
                                      <p:cBhvr>
                                        <p:cTn id="7" dur="500"/>
                                        <p:tgtEl>
                                          <p:spTgt spid="1249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931" grpId="0"/>
    </p:bld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43010" name="矩形 124930"/>
          <p:cNvSpPr/>
          <p:nvPr/>
        </p:nvSpPr>
        <p:spPr>
          <a:xfrm>
            <a:off x="325438" y="1652588"/>
            <a:ext cx="8348662" cy="3552825"/>
          </a:xfrm>
          <a:prstGeom prst="rect">
            <a:avLst/>
          </a:prstGeom>
          <a:noFill/>
          <a:ln w="9525">
            <a:noFill/>
          </a:ln>
        </p:spPr>
        <p:txBody>
          <a:bodyPr anchor="ctr" anchorCtr="0">
            <a:spAutoFit/>
          </a:bodyPr>
          <a:p>
            <a:pPr>
              <a:lnSpc>
                <a:spcPct val="150000"/>
              </a:lnSpc>
            </a:pPr>
            <a:r>
              <a:rPr lang="zh-CN" altLang="en-US" sz="3000" b="1" dirty="0">
                <a:solidFill>
                  <a:srgbClr val="FF0000"/>
                </a:solidFill>
                <a:latin typeface="宋体" panose="02010600030101010101" pitchFamily="2" charset="-122"/>
              </a:rPr>
              <a:t>原因：</a:t>
            </a:r>
            <a:r>
              <a:rPr lang="zh-CN" altLang="en-US" sz="3000" b="1" dirty="0">
                <a:solidFill>
                  <a:srgbClr val="000000"/>
                </a:solidFill>
                <a:latin typeface="宋体" panose="02010600030101010101" pitchFamily="2" charset="-122"/>
              </a:rPr>
              <a:t>封建秩序观念长期的强制性的压力。这样的压力使人们不得不在精神上、肉体上屈服，在封建秩序中寻找并最后苟安于既定的位置，成为麻木、机械的顺民。“厚障壁”是封建秩序的需要和必然。</a:t>
            </a:r>
            <a:r>
              <a:rPr lang="zh-CN" altLang="en-US" sz="3000" b="1" dirty="0">
                <a:latin typeface="宋体" panose="02010600030101010101" pitchFamily="2" charset="-122"/>
              </a:rPr>
              <a:t> </a:t>
            </a:r>
            <a:endParaRPr lang="zh-CN" altLang="en-US" sz="3000" b="1" dirty="0">
              <a:latin typeface="宋体" panose="02010600030101010101" pitchFamily="2" charset="-122"/>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44034" name="矩形 125954"/>
          <p:cNvSpPr/>
          <p:nvPr/>
        </p:nvSpPr>
        <p:spPr>
          <a:xfrm>
            <a:off x="314325" y="1382713"/>
            <a:ext cx="8316913" cy="3552825"/>
          </a:xfrm>
          <a:prstGeom prst="rect">
            <a:avLst/>
          </a:prstGeom>
          <a:noFill/>
          <a:ln w="9525">
            <a:noFill/>
          </a:ln>
        </p:spPr>
        <p:txBody>
          <a:bodyPr anchor="ctr" anchorCtr="0">
            <a:spAutoFit/>
          </a:bodyPr>
          <a:p>
            <a:pPr>
              <a:lnSpc>
                <a:spcPct val="150000"/>
              </a:lnSpc>
            </a:pPr>
            <a:r>
              <a:rPr lang="en-US" altLang="zh-CN" sz="3000" b="1" dirty="0">
                <a:solidFill>
                  <a:srgbClr val="000000"/>
                </a:solidFill>
                <a:latin typeface="楷体" panose="02010609060101010101" pitchFamily="49" charset="-122"/>
                <a:ea typeface="楷体" panose="02010609060101010101" pitchFamily="49" charset="-122"/>
              </a:rPr>
              <a:t>    3.</a:t>
            </a:r>
            <a:r>
              <a:rPr lang="zh-CN" altLang="en-US" sz="3000" b="1" dirty="0">
                <a:solidFill>
                  <a:srgbClr val="000000"/>
                </a:solidFill>
                <a:latin typeface="楷体" panose="02010609060101010101" pitchFamily="49" charset="-122"/>
                <a:ea typeface="楷体" panose="02010609060101010101" pitchFamily="49" charset="-122"/>
              </a:rPr>
              <a:t>我只觉得我四面有看不见的高墙，将我隔成孤身，使我非常气闷；那西瓜地上的银项圈的小英雄的影像，我本来十分清楚，现在却忽地模糊了，又使我非常的悲哀。</a:t>
            </a:r>
            <a:r>
              <a:rPr lang="zh-CN" altLang="en-US" sz="3000" b="1" dirty="0">
                <a:solidFill>
                  <a:srgbClr val="0000FF"/>
                </a:solidFill>
                <a:latin typeface="楷体" panose="02010609060101010101" pitchFamily="49" charset="-122"/>
                <a:ea typeface="楷体" panose="02010609060101010101" pitchFamily="49" charset="-122"/>
              </a:rPr>
              <a:t>（</a:t>
            </a:r>
            <a:r>
              <a:rPr lang="en-US" altLang="zh-CN" sz="3000" b="1" dirty="0">
                <a:solidFill>
                  <a:srgbClr val="0000FF"/>
                </a:solidFill>
                <a:latin typeface="楷体" panose="02010609060101010101" pitchFamily="49" charset="-122"/>
                <a:ea typeface="楷体" panose="02010609060101010101" pitchFamily="49" charset="-122"/>
              </a:rPr>
              <a:t>“</a:t>
            </a:r>
            <a:r>
              <a:rPr lang="zh-CN" altLang="en-US" sz="3000" b="1" dirty="0">
                <a:solidFill>
                  <a:srgbClr val="0000FF"/>
                </a:solidFill>
                <a:latin typeface="楷体" panose="02010609060101010101" pitchFamily="49" charset="-122"/>
                <a:ea typeface="楷体" panose="02010609060101010101" pitchFamily="49" charset="-122"/>
              </a:rPr>
              <a:t>我”为何“非常气闷”又“非常的悲哀”？）</a:t>
            </a:r>
            <a:endParaRPr lang="en-US" altLang="zh-CN" sz="30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45058" name="矩形 125955"/>
          <p:cNvSpPr/>
          <p:nvPr/>
        </p:nvSpPr>
        <p:spPr>
          <a:xfrm>
            <a:off x="296863" y="1295400"/>
            <a:ext cx="8432800" cy="3784600"/>
          </a:xfrm>
          <a:prstGeom prst="rect">
            <a:avLst/>
          </a:prstGeom>
          <a:noFill/>
          <a:ln w="9525">
            <a:noFill/>
          </a:ln>
        </p:spPr>
        <p:txBody>
          <a:bodyPr anchor="ctr" anchorCtr="0">
            <a:spAutoFit/>
          </a:bodyPr>
          <a:p>
            <a:pPr>
              <a:lnSpc>
                <a:spcPct val="160000"/>
              </a:lnSpc>
            </a:pPr>
            <a:r>
              <a:rPr lang="en-US" altLang="zh-CN" sz="3000" b="1" dirty="0">
                <a:solidFill>
                  <a:srgbClr val="FF0000"/>
                </a:solidFill>
                <a:latin typeface="宋体" panose="02010600030101010101" pitchFamily="2" charset="-122"/>
              </a:rPr>
              <a:t>    </a:t>
            </a:r>
            <a:r>
              <a:rPr lang="zh-CN" altLang="en-US" sz="3000" b="1" dirty="0">
                <a:solidFill>
                  <a:srgbClr val="FF0000"/>
                </a:solidFill>
                <a:latin typeface="宋体" panose="02010600030101010101" pitchFamily="2" charset="-122"/>
              </a:rPr>
              <a:t>“非常气闷”</a:t>
            </a:r>
            <a:r>
              <a:rPr lang="zh-CN" altLang="en-US" sz="3000" b="1" dirty="0">
                <a:latin typeface="宋体" panose="02010600030101010101" pitchFamily="2" charset="-122"/>
              </a:rPr>
              <a:t>是因为故乡的人与“我”之间有了深深的隔膜；</a:t>
            </a:r>
            <a:endParaRPr lang="zh-CN" altLang="en-US" sz="3000" b="1" dirty="0">
              <a:latin typeface="宋体" panose="02010600030101010101" pitchFamily="2" charset="-122"/>
            </a:endParaRPr>
          </a:p>
          <a:p>
            <a:pPr>
              <a:lnSpc>
                <a:spcPct val="160000"/>
              </a:lnSpc>
            </a:pPr>
            <a:r>
              <a:rPr lang="zh-CN" altLang="en-US" sz="3000" b="1" dirty="0">
                <a:solidFill>
                  <a:srgbClr val="FF0000"/>
                </a:solidFill>
                <a:latin typeface="宋体" panose="02010600030101010101" pitchFamily="2" charset="-122"/>
              </a:rPr>
              <a:t>    “非常的悲哀”</a:t>
            </a:r>
            <a:r>
              <a:rPr lang="zh-CN" altLang="en-US" sz="3000" b="1" dirty="0">
                <a:latin typeface="宋体" panose="02010600030101010101" pitchFamily="2" charset="-122"/>
              </a:rPr>
              <a:t>是因为曾经充满活力的小英雄，如今成了麻木迟钝的“木偶”，以至于“我”觉得美好生活的希望十分渺茫。 </a:t>
            </a:r>
            <a:endParaRPr lang="zh-CN" altLang="en-US" sz="3000" b="1" dirty="0">
              <a:latin typeface="宋体" panose="02010600030101010101" pitchFamily="2" charset="-122"/>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46082" name="矩形 126978"/>
          <p:cNvSpPr/>
          <p:nvPr/>
        </p:nvSpPr>
        <p:spPr>
          <a:xfrm>
            <a:off x="395288" y="1009650"/>
            <a:ext cx="8307387" cy="2168525"/>
          </a:xfrm>
          <a:prstGeom prst="rect">
            <a:avLst/>
          </a:prstGeom>
          <a:noFill/>
          <a:ln w="9525">
            <a:noFill/>
          </a:ln>
        </p:spPr>
        <p:txBody>
          <a:bodyPr anchor="ctr" anchorCtr="0">
            <a:spAutoFit/>
          </a:bodyPr>
          <a:p>
            <a:pPr>
              <a:lnSpc>
                <a:spcPct val="150000"/>
              </a:lnSpc>
            </a:pPr>
            <a:r>
              <a:rPr lang="en-US" altLang="zh-CN" sz="3000" b="1" dirty="0">
                <a:solidFill>
                  <a:srgbClr val="000000"/>
                </a:solidFill>
                <a:latin typeface="楷体" panose="02010609060101010101" pitchFamily="49" charset="-122"/>
                <a:ea typeface="楷体" panose="02010609060101010101" pitchFamily="49" charset="-122"/>
              </a:rPr>
              <a:t>    4</a:t>
            </a:r>
            <a:r>
              <a:rPr lang="zh-CN" altLang="en-US" sz="3000" b="1" dirty="0">
                <a:solidFill>
                  <a:srgbClr val="000000"/>
                </a:solidFill>
                <a:latin typeface="楷体" panose="02010609060101010101" pitchFamily="49" charset="-122"/>
                <a:ea typeface="楷体" panose="02010609060101010101" pitchFamily="49" charset="-122"/>
              </a:rPr>
              <a:t>．我想：希望是本无所谓有，无所谓无的。这正如地上的路；其实地上本没有路，走的人多了，也便成了路。</a:t>
            </a:r>
            <a:r>
              <a:rPr lang="zh-CN" altLang="en-US" sz="3000" b="1" dirty="0">
                <a:solidFill>
                  <a:srgbClr val="0000FF"/>
                </a:solidFill>
                <a:latin typeface="楷体" panose="02010609060101010101" pitchFamily="49" charset="-122"/>
                <a:ea typeface="楷体" panose="02010609060101010101" pitchFamily="49" charset="-122"/>
              </a:rPr>
              <a:t>（本句有何深刻含义？）</a:t>
            </a:r>
            <a:r>
              <a:rPr lang="en-US" altLang="zh-CN" sz="3000" b="1" dirty="0">
                <a:solidFill>
                  <a:srgbClr val="0000FF"/>
                </a:solidFill>
                <a:latin typeface="楷体" panose="02010609060101010101" pitchFamily="49" charset="-122"/>
                <a:ea typeface="楷体" panose="02010609060101010101" pitchFamily="49" charset="-122"/>
              </a:rPr>
              <a:t> </a:t>
            </a:r>
            <a:endParaRPr lang="en-US" altLang="zh-CN" sz="3000" b="1" dirty="0">
              <a:solidFill>
                <a:srgbClr val="0000FF"/>
              </a:solidFill>
              <a:latin typeface="楷体" panose="02010609060101010101" pitchFamily="49" charset="-122"/>
              <a:ea typeface="楷体" panose="02010609060101010101" pitchFamily="49" charset="-122"/>
            </a:endParaRPr>
          </a:p>
        </p:txBody>
      </p:sp>
      <p:sp>
        <p:nvSpPr>
          <p:cNvPr id="126980" name="矩形 126979"/>
          <p:cNvSpPr/>
          <p:nvPr/>
        </p:nvSpPr>
        <p:spPr>
          <a:xfrm>
            <a:off x="277813" y="3397250"/>
            <a:ext cx="8424862" cy="2492375"/>
          </a:xfrm>
          <a:prstGeom prst="rect">
            <a:avLst/>
          </a:prstGeom>
          <a:noFill/>
          <a:ln w="9525">
            <a:noFill/>
          </a:ln>
        </p:spPr>
        <p:txBody>
          <a:bodyPr anchor="ctr" anchorCtr="0">
            <a:spAutoFit/>
          </a:bodyPr>
          <a:p>
            <a:pPr>
              <a:lnSpc>
                <a:spcPct val="130000"/>
              </a:lnSpc>
            </a:pPr>
            <a:r>
              <a:rPr lang="en-US" altLang="zh-CN" sz="3000" b="1" dirty="0">
                <a:solidFill>
                  <a:srgbClr val="FF0000"/>
                </a:solidFill>
                <a:latin typeface="宋体" panose="02010600030101010101" pitchFamily="2" charset="-122"/>
              </a:rPr>
              <a:t>    </a:t>
            </a:r>
            <a:r>
              <a:rPr lang="zh-CN" altLang="en-US" sz="3000" b="1" dirty="0">
                <a:solidFill>
                  <a:srgbClr val="FF0000"/>
                </a:solidFill>
                <a:latin typeface="宋体" panose="02010600030101010101" pitchFamily="2" charset="-122"/>
              </a:rPr>
              <a:t>只空有希望而不去奋斗、追求，希望便“无所谓有”；有了希望并始终不渝地斗争、实践，希望便“无所谓无”。人们都向着希望之路奔跑，就会迎来新生活。 </a:t>
            </a:r>
            <a:endParaRPr lang="zh-CN" altLang="en-US" sz="3000" b="1" dirty="0">
              <a:solidFill>
                <a:srgbClr val="FF0000"/>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26980"/>
                                        </p:tgtEl>
                                        <p:attrNameLst>
                                          <p:attrName>style.visibility</p:attrName>
                                        </p:attrNameLst>
                                      </p:cBhvr>
                                      <p:to>
                                        <p:strVal val="visible"/>
                                      </p:to>
                                    </p:set>
                                    <p:animEffect transition="in" filter="diamond(in)">
                                      <p:cBhvr>
                                        <p:cTn id="7" dur="2000"/>
                                        <p:tgtEl>
                                          <p:spTgt spid="1269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80" grpId="0"/>
    </p:bld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47106" name="矩形 128005"/>
          <p:cNvSpPr/>
          <p:nvPr/>
        </p:nvSpPr>
        <p:spPr>
          <a:xfrm>
            <a:off x="360363" y="1652588"/>
            <a:ext cx="8424862" cy="3552825"/>
          </a:xfrm>
          <a:prstGeom prst="rect">
            <a:avLst/>
          </a:prstGeom>
          <a:noFill/>
          <a:ln w="9525">
            <a:noFill/>
          </a:ln>
        </p:spPr>
        <p:txBody>
          <a:bodyPr anchor="ctr" anchorCtr="0">
            <a:spAutoFit/>
          </a:bodyPr>
          <a:p>
            <a:pPr>
              <a:lnSpc>
                <a:spcPct val="150000"/>
              </a:lnSpc>
            </a:pPr>
            <a:r>
              <a:rPr lang="zh-CN" altLang="en-US" sz="3000" b="1" dirty="0">
                <a:solidFill>
                  <a:srgbClr val="FF0000"/>
                </a:solidFill>
                <a:latin typeface="黑体" panose="02010609060101010101" pitchFamily="49" charset="-122"/>
                <a:ea typeface="黑体" panose="02010609060101010101" pitchFamily="49" charset="-122"/>
              </a:rPr>
              <a:t>    “我”从“相隔二千余里”的异地，回到“别了二十余年的故乡”，然后又和一家人离开故乡到异地去谋生。在“故乡的山水”“渐渐远离”的时候，“我却并不感到怎样的留恋”。“我”真的对故乡不留恋吗？为什么不留恋呢？ </a:t>
            </a:r>
            <a:endParaRPr lang="zh-CN" altLang="en-US" sz="3000" b="1" dirty="0">
              <a:solidFill>
                <a:srgbClr val="FF0000"/>
              </a:solidFill>
              <a:latin typeface="黑体" panose="02010609060101010101" pitchFamily="49" charset="-122"/>
              <a:ea typeface="黑体" panose="02010609060101010101" pitchFamily="49" charset="-122"/>
            </a:endParaRPr>
          </a:p>
        </p:txBody>
      </p:sp>
      <p:grpSp>
        <p:nvGrpSpPr>
          <p:cNvPr id="47107" name="组合 128007"/>
          <p:cNvGrpSpPr/>
          <p:nvPr/>
        </p:nvGrpSpPr>
        <p:grpSpPr>
          <a:xfrm>
            <a:off x="55563" y="436563"/>
            <a:ext cx="2319337" cy="700087"/>
            <a:chOff x="138" y="461"/>
            <a:chExt cx="1461" cy="441"/>
          </a:xfrm>
        </p:grpSpPr>
        <p:pic>
          <p:nvPicPr>
            <p:cNvPr id="47108" name="图片 128008" descr="未标题-1"/>
            <p:cNvPicPr>
              <a:picLocks noChangeAspect="1"/>
            </p:cNvPicPr>
            <p:nvPr/>
          </p:nvPicPr>
          <p:blipFill>
            <a:blip r:embed="rId2"/>
            <a:stretch>
              <a:fillRect/>
            </a:stretch>
          </p:blipFill>
          <p:spPr>
            <a:xfrm>
              <a:off x="138" y="461"/>
              <a:ext cx="1461" cy="441"/>
            </a:xfrm>
            <a:prstGeom prst="rect">
              <a:avLst/>
            </a:prstGeom>
            <a:noFill/>
            <a:ln w="9525">
              <a:noFill/>
            </a:ln>
          </p:spPr>
        </p:pic>
        <p:sp>
          <p:nvSpPr>
            <p:cNvPr id="47109" name="文本框 2"/>
            <p:cNvSpPr txBox="1"/>
            <p:nvPr/>
          </p:nvSpPr>
          <p:spPr>
            <a:xfrm>
              <a:off x="476" y="509"/>
              <a:ext cx="1080" cy="326"/>
            </a:xfrm>
            <a:prstGeom prst="rect">
              <a:avLst/>
            </a:prstGeom>
            <a:noFill/>
            <a:ln w="9525">
              <a:noFill/>
            </a:ln>
          </p:spPr>
          <p:txBody>
            <a:bodyPr>
              <a:spAutoFit/>
            </a:bodyPr>
            <a:p>
              <a:pPr algn="ctr"/>
              <a:r>
                <a:rPr lang="zh-CN" altLang="en-US" sz="2800" b="1" dirty="0">
                  <a:solidFill>
                    <a:srgbClr val="0099CC"/>
                  </a:solidFill>
                  <a:latin typeface="黑体" panose="02010609060101010101" pitchFamily="49" charset="-122"/>
                  <a:ea typeface="黑体" panose="02010609060101010101" pitchFamily="49" charset="-122"/>
                </a:rPr>
                <a:t>人物探究</a:t>
              </a:r>
              <a:endParaRPr lang="zh-CN" altLang="en-US" sz="2800" b="1" dirty="0">
                <a:solidFill>
                  <a:srgbClr val="0099CC"/>
                </a:solidFill>
                <a:latin typeface="黑体" panose="02010609060101010101" pitchFamily="49" charset="-122"/>
                <a:ea typeface="黑体" panose="02010609060101010101" pitchFamily="49" charset="-122"/>
              </a:endParaRPr>
            </a:p>
          </p:txBody>
        </p:sp>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48130" name="矩形 129026"/>
          <p:cNvSpPr/>
          <p:nvPr/>
        </p:nvSpPr>
        <p:spPr>
          <a:xfrm>
            <a:off x="354013" y="679450"/>
            <a:ext cx="8380412" cy="5492750"/>
          </a:xfrm>
          <a:prstGeom prst="rect">
            <a:avLst/>
          </a:prstGeom>
          <a:noFill/>
          <a:ln w="9525">
            <a:noFill/>
          </a:ln>
        </p:spPr>
        <p:txBody>
          <a:bodyPr anchor="ctr" anchorCtr="0">
            <a:spAutoFit/>
          </a:bodyPr>
          <a:p>
            <a:pPr>
              <a:lnSpc>
                <a:spcPct val="130000"/>
              </a:lnSpc>
            </a:pPr>
            <a:r>
              <a:rPr lang="zh-CN" altLang="en-US" sz="3000" b="1" dirty="0">
                <a:solidFill>
                  <a:srgbClr val="000000"/>
                </a:solidFill>
                <a:latin typeface="宋体" panose="02010600030101010101" pitchFamily="2" charset="-122"/>
              </a:rPr>
              <a:t>    二十余年来“我”无时无刻不在思念记忆中“美丽”的故乡，且它在“我”心目中是童年，是大自然，是天真无邪的小伙伴，是一幅“神异的图画”。但是，当“我”回到故乡，却是一派荒凉衰败的景象：闰土的憔悴不堪、呆滞麻木，杨二嫂的自私贪婪、势利泼悍，使“我”备感失望与悲哀。所以，“我”并非真的不留恋，“我”对故乡的感情是既失望又抱着希望的，既想离开又很留恋。 </a:t>
            </a:r>
            <a:endParaRPr lang="en-US" altLang="zh-CN" sz="3000" b="1" dirty="0">
              <a:solidFill>
                <a:srgbClr val="000000"/>
              </a:solidFill>
              <a:latin typeface="宋体" panose="02010600030101010101" pitchFamily="2" charset="-122"/>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49154" name="矩形 130050"/>
          <p:cNvSpPr/>
          <p:nvPr/>
        </p:nvSpPr>
        <p:spPr>
          <a:xfrm>
            <a:off x="395288" y="785813"/>
            <a:ext cx="8189912" cy="1371600"/>
          </a:xfrm>
          <a:prstGeom prst="rect">
            <a:avLst/>
          </a:prstGeom>
          <a:noFill/>
          <a:ln w="9525">
            <a:noFill/>
          </a:ln>
        </p:spPr>
        <p:txBody>
          <a:bodyPr anchor="ctr" anchorCtr="0">
            <a:spAutoFit/>
          </a:bodyPr>
          <a:p>
            <a:pPr>
              <a:lnSpc>
                <a:spcPct val="130000"/>
              </a:lnSpc>
            </a:pPr>
            <a:r>
              <a:rPr lang="zh-CN" altLang="en-US" sz="3200" b="1" dirty="0">
                <a:solidFill>
                  <a:srgbClr val="FF0000"/>
                </a:solidFill>
                <a:latin typeface="黑体" panose="02010609060101010101" pitchFamily="49" charset="-122"/>
                <a:ea typeface="黑体" panose="02010609060101010101" pitchFamily="49" charset="-122"/>
              </a:rPr>
              <a:t>    小说中“我”是怎样的形象？小说塑造“我”这个形象有何作用？</a:t>
            </a:r>
            <a:endParaRPr lang="zh-CN" altLang="en-US" sz="3200" b="1" dirty="0">
              <a:solidFill>
                <a:srgbClr val="FF0000"/>
              </a:solidFill>
              <a:latin typeface="黑体" panose="02010609060101010101" pitchFamily="49" charset="-122"/>
              <a:ea typeface="黑体" panose="02010609060101010101" pitchFamily="49" charset="-122"/>
            </a:endParaRPr>
          </a:p>
        </p:txBody>
      </p:sp>
      <p:sp>
        <p:nvSpPr>
          <p:cNvPr id="130052" name="矩形 130051"/>
          <p:cNvSpPr/>
          <p:nvPr/>
        </p:nvSpPr>
        <p:spPr>
          <a:xfrm>
            <a:off x="358775" y="2211388"/>
            <a:ext cx="8399463" cy="3692525"/>
          </a:xfrm>
          <a:prstGeom prst="rect">
            <a:avLst/>
          </a:prstGeom>
          <a:noFill/>
          <a:ln w="9525">
            <a:noFill/>
          </a:ln>
        </p:spPr>
        <p:txBody>
          <a:bodyPr anchor="ctr" anchorCtr="0">
            <a:spAutoFit/>
          </a:bodyPr>
          <a:p>
            <a:pPr>
              <a:lnSpc>
                <a:spcPct val="130000"/>
              </a:lnSpc>
            </a:pPr>
            <a:r>
              <a:rPr lang="zh-CN" altLang="en-US" sz="3000" b="1" dirty="0">
                <a:solidFill>
                  <a:srgbClr val="000000"/>
                </a:solidFill>
                <a:latin typeface="宋体" panose="02010600030101010101" pitchFamily="2" charset="-122"/>
              </a:rPr>
              <a:t>    “我”是一个同情、热爱劳动人民的具有民主进步思想倾向的小资产阶级知识分子形象。“我”在文中起到线索人物的作用；同时“我”同情劳动人民、渴望普天下人都过上自由、平等、幸福的生活，表达了“我”改造旧社会、创造新社会的强烈愿望。 </a:t>
            </a:r>
            <a:endParaRPr lang="en-US" altLang="zh-CN" sz="3000" b="1" dirty="0">
              <a:solidFill>
                <a:srgbClr val="000000"/>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130052"/>
                                        </p:tgtEl>
                                        <p:attrNameLst>
                                          <p:attrName>style.visibility</p:attrName>
                                        </p:attrNameLst>
                                      </p:cBhvr>
                                      <p:to>
                                        <p:strVal val="visible"/>
                                      </p:to>
                                    </p:set>
                                    <p:anim calcmode="lin" valueType="num">
                                      <p:cBhvr>
                                        <p:cTn id="7" dur="500" fill="hold"/>
                                        <p:tgtEl>
                                          <p:spTgt spid="130052"/>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30052"/>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30052"/>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300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052" grpId="0"/>
    </p:bldLst>
  </p:timing>
</p:sld>
</file>

<file path=ppt/slides/slide49.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131074" name="矩形 131073"/>
          <p:cNvSpPr/>
          <p:nvPr/>
        </p:nvSpPr>
        <p:spPr>
          <a:xfrm>
            <a:off x="395288" y="1757363"/>
            <a:ext cx="8280400" cy="4092575"/>
          </a:xfrm>
          <a:prstGeom prst="rect">
            <a:avLst/>
          </a:prstGeom>
          <a:noFill/>
          <a:ln w="9525">
            <a:noFill/>
          </a:ln>
        </p:spPr>
        <p:txBody>
          <a:bodyPr/>
          <a:p>
            <a:pPr marL="457200" indent="-457200">
              <a:lnSpc>
                <a:spcPct val="140000"/>
              </a:lnSpc>
              <a:spcBef>
                <a:spcPts val="125"/>
              </a:spcBef>
              <a:buFont typeface="Arial" panose="020B0604020202020204" pitchFamily="34" charset="0"/>
              <a:buChar char="•"/>
            </a:pPr>
            <a:r>
              <a:rPr lang="en-US" altLang="zh-CN" sz="3000" b="1" dirty="0">
                <a:latin typeface="宋体" panose="02010600030101010101" pitchFamily="2" charset="-122"/>
              </a:rPr>
              <a:t>1.</a:t>
            </a:r>
            <a:r>
              <a:rPr lang="zh-CN" altLang="en-US" sz="3000" b="1" dirty="0">
                <a:latin typeface="宋体" panose="02010600030101010101" pitchFamily="2" charset="-122"/>
              </a:rPr>
              <a:t>是不是鲁迅？</a:t>
            </a:r>
            <a:endParaRPr lang="zh-CN" altLang="en-US" sz="3000" b="1" dirty="0">
              <a:latin typeface="宋体" panose="02010600030101010101" pitchFamily="2" charset="-122"/>
            </a:endParaRPr>
          </a:p>
          <a:p>
            <a:pPr marL="457200" indent="-457200">
              <a:lnSpc>
                <a:spcPct val="140000"/>
              </a:lnSpc>
              <a:spcBef>
                <a:spcPts val="125"/>
              </a:spcBef>
              <a:buFont typeface="Arial" panose="020B0604020202020204" pitchFamily="34" charset="0"/>
              <a:buChar char="•"/>
            </a:pPr>
            <a:r>
              <a:rPr lang="zh-CN" altLang="en-US" sz="3000" b="1" dirty="0">
                <a:solidFill>
                  <a:srgbClr val="0000FF"/>
                </a:solidFill>
                <a:latin typeface="宋体" panose="02010600030101010101" pitchFamily="2" charset="-122"/>
              </a:rPr>
              <a:t>不是。本文是小说（虚构）。散文（真实）</a:t>
            </a:r>
            <a:endParaRPr lang="zh-CN" altLang="en-US" sz="3000" b="1" dirty="0">
              <a:solidFill>
                <a:srgbClr val="0000FF"/>
              </a:solidFill>
              <a:latin typeface="宋体" panose="02010600030101010101" pitchFamily="2" charset="-122"/>
            </a:endParaRPr>
          </a:p>
          <a:p>
            <a:pPr marL="457200" indent="-457200">
              <a:lnSpc>
                <a:spcPct val="140000"/>
              </a:lnSpc>
              <a:spcBef>
                <a:spcPts val="125"/>
              </a:spcBef>
              <a:buFont typeface="Arial" panose="020B0604020202020204" pitchFamily="34" charset="0"/>
              <a:buChar char="•"/>
            </a:pPr>
            <a:r>
              <a:rPr lang="en-US" altLang="zh-CN" sz="3000" b="1" dirty="0">
                <a:latin typeface="宋体" panose="02010600030101010101" pitchFamily="2" charset="-122"/>
              </a:rPr>
              <a:t>2.“</a:t>
            </a:r>
            <a:r>
              <a:rPr lang="zh-CN" altLang="en-US" sz="3000" b="1" dirty="0">
                <a:latin typeface="宋体" panose="02010600030101010101" pitchFamily="2" charset="-122"/>
              </a:rPr>
              <a:t>我”小时候是什么人？</a:t>
            </a:r>
            <a:endParaRPr lang="zh-CN" altLang="en-US" sz="3000" b="1" dirty="0">
              <a:latin typeface="宋体" panose="02010600030101010101" pitchFamily="2" charset="-122"/>
            </a:endParaRPr>
          </a:p>
          <a:p>
            <a:pPr marL="457200" indent="-457200">
              <a:lnSpc>
                <a:spcPct val="140000"/>
              </a:lnSpc>
              <a:spcBef>
                <a:spcPts val="125"/>
              </a:spcBef>
              <a:buFont typeface="Arial" panose="020B0604020202020204" pitchFamily="34" charset="0"/>
              <a:buChar char="•"/>
            </a:pPr>
            <a:r>
              <a:rPr lang="zh-CN" altLang="en-US" sz="3000" b="1" dirty="0">
                <a:solidFill>
                  <a:srgbClr val="0000FF"/>
                </a:solidFill>
                <a:latin typeface="宋体" panose="02010600030101010101" pitchFamily="2" charset="-122"/>
              </a:rPr>
              <a:t>地主家的小少爷。</a:t>
            </a:r>
            <a:endParaRPr lang="zh-CN" altLang="en-US" sz="3000" b="1" dirty="0">
              <a:solidFill>
                <a:srgbClr val="0000FF"/>
              </a:solidFill>
              <a:latin typeface="宋体" panose="02010600030101010101" pitchFamily="2" charset="-122"/>
            </a:endParaRPr>
          </a:p>
          <a:p>
            <a:pPr marL="457200" indent="-457200">
              <a:lnSpc>
                <a:spcPct val="140000"/>
              </a:lnSpc>
              <a:spcBef>
                <a:spcPts val="125"/>
              </a:spcBef>
              <a:buFont typeface="Arial" panose="020B0604020202020204" pitchFamily="34" charset="0"/>
              <a:buChar char="•"/>
            </a:pPr>
            <a:r>
              <a:rPr lang="en-US" altLang="zh-CN" sz="3000" b="1" dirty="0">
                <a:latin typeface="宋体" panose="02010600030101010101" pitchFamily="2" charset="-122"/>
              </a:rPr>
              <a:t>3.</a:t>
            </a:r>
            <a:r>
              <a:rPr lang="zh-CN" altLang="en-US" sz="3000" b="1" dirty="0">
                <a:latin typeface="宋体" panose="02010600030101010101" pitchFamily="2" charset="-122"/>
              </a:rPr>
              <a:t>长大后是什么人？</a:t>
            </a:r>
            <a:endParaRPr lang="zh-CN" altLang="en-US" sz="3000" b="1" dirty="0">
              <a:latin typeface="宋体" panose="02010600030101010101" pitchFamily="2" charset="-122"/>
            </a:endParaRPr>
          </a:p>
          <a:p>
            <a:pPr marL="457200" indent="-457200">
              <a:lnSpc>
                <a:spcPct val="140000"/>
              </a:lnSpc>
              <a:spcBef>
                <a:spcPts val="125"/>
              </a:spcBef>
              <a:buFont typeface="Arial" panose="020B0604020202020204" pitchFamily="34" charset="0"/>
              <a:buChar char="•"/>
            </a:pPr>
            <a:r>
              <a:rPr lang="zh-CN" altLang="en-US" sz="3000" b="1" dirty="0">
                <a:solidFill>
                  <a:srgbClr val="0000FF"/>
                </a:solidFill>
                <a:latin typeface="宋体" panose="02010600030101010101" pitchFamily="2" charset="-122"/>
              </a:rPr>
              <a:t>知识分子</a:t>
            </a:r>
            <a:endParaRPr lang="zh-CN" altLang="en-US" sz="3000" b="1" dirty="0">
              <a:solidFill>
                <a:srgbClr val="0000FF"/>
              </a:solidFill>
              <a:latin typeface="宋体" panose="02010600030101010101" pitchFamily="2" charset="-122"/>
            </a:endParaRPr>
          </a:p>
        </p:txBody>
      </p:sp>
      <p:sp>
        <p:nvSpPr>
          <p:cNvPr id="50179" name="矩形 131074"/>
          <p:cNvSpPr/>
          <p:nvPr/>
        </p:nvSpPr>
        <p:spPr>
          <a:xfrm>
            <a:off x="2700338" y="679450"/>
            <a:ext cx="3816350" cy="863600"/>
          </a:xfrm>
          <a:prstGeom prst="rect">
            <a:avLst/>
          </a:prstGeom>
          <a:noFill/>
          <a:ln w="9525">
            <a:noFill/>
          </a:ln>
        </p:spPr>
        <p:txBody>
          <a:bodyPr anchor="ctr" anchorCtr="0">
            <a:spAutoFit/>
          </a:bodyPr>
          <a:p>
            <a:pPr algn="ctr">
              <a:lnSpc>
                <a:spcPct val="110000"/>
              </a:lnSpc>
            </a:pPr>
            <a:r>
              <a:rPr lang="zh-CN" altLang="en-US" sz="4600" b="1" dirty="0">
                <a:solidFill>
                  <a:srgbClr val="FF0000"/>
                </a:solidFill>
                <a:latin typeface="黑体" panose="02010609060101010101" pitchFamily="49" charset="-122"/>
                <a:ea typeface="黑体" panose="02010609060101010101" pitchFamily="49" charset="-122"/>
              </a:rPr>
              <a:t>小说中的“我”</a:t>
            </a:r>
            <a:endParaRPr lang="zh-CN" altLang="en-US" sz="46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1074">
                                            <p:txEl>
                                              <p:charRg st="0" end="9"/>
                                            </p:txEl>
                                          </p:spTgt>
                                        </p:tgtEl>
                                        <p:attrNameLst>
                                          <p:attrName>style.visibility</p:attrName>
                                        </p:attrNameLst>
                                      </p:cBhvr>
                                      <p:to>
                                        <p:strVal val="visible"/>
                                      </p:to>
                                    </p:set>
                                    <p:animEffect transition="in" filter="blinds(horizontal)">
                                      <p:cBhvr>
                                        <p:cTn id="7" dur="500"/>
                                        <p:tgtEl>
                                          <p:spTgt spid="131074">
                                            <p:txEl>
                                              <p:charRg st="0" end="9"/>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1074">
                                            <p:txEl>
                                              <p:charRg st="9" end="29"/>
                                            </p:txEl>
                                          </p:spTgt>
                                        </p:tgtEl>
                                        <p:attrNameLst>
                                          <p:attrName>style.visibility</p:attrName>
                                        </p:attrNameLst>
                                      </p:cBhvr>
                                      <p:to>
                                        <p:strVal val="visible"/>
                                      </p:to>
                                    </p:set>
                                    <p:animEffect transition="in" filter="blinds(horizontal)">
                                      <p:cBhvr>
                                        <p:cTn id="12" dur="500"/>
                                        <p:tgtEl>
                                          <p:spTgt spid="131074">
                                            <p:txEl>
                                              <p:charRg st="9" end="29"/>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1074">
                                            <p:txEl>
                                              <p:charRg st="29" end="43"/>
                                            </p:txEl>
                                          </p:spTgt>
                                        </p:tgtEl>
                                        <p:attrNameLst>
                                          <p:attrName>style.visibility</p:attrName>
                                        </p:attrNameLst>
                                      </p:cBhvr>
                                      <p:to>
                                        <p:strVal val="visible"/>
                                      </p:to>
                                    </p:set>
                                    <p:animEffect transition="in" filter="blinds(horizontal)">
                                      <p:cBhvr>
                                        <p:cTn id="17" dur="500"/>
                                        <p:tgtEl>
                                          <p:spTgt spid="131074">
                                            <p:txEl>
                                              <p:charRg st="29" end="4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31074">
                                            <p:txEl>
                                              <p:charRg st="43" end="52"/>
                                            </p:txEl>
                                          </p:spTgt>
                                        </p:tgtEl>
                                        <p:attrNameLst>
                                          <p:attrName>style.visibility</p:attrName>
                                        </p:attrNameLst>
                                      </p:cBhvr>
                                      <p:to>
                                        <p:strVal val="visible"/>
                                      </p:to>
                                    </p:set>
                                    <p:animEffect transition="in" filter="blinds(horizontal)">
                                      <p:cBhvr>
                                        <p:cTn id="22" dur="500"/>
                                        <p:tgtEl>
                                          <p:spTgt spid="131074">
                                            <p:txEl>
                                              <p:charRg st="43" end="5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31074">
                                            <p:txEl>
                                              <p:charRg st="52" end="63"/>
                                            </p:txEl>
                                          </p:spTgt>
                                        </p:tgtEl>
                                        <p:attrNameLst>
                                          <p:attrName>style.visibility</p:attrName>
                                        </p:attrNameLst>
                                      </p:cBhvr>
                                      <p:to>
                                        <p:strVal val="visible"/>
                                      </p:to>
                                    </p:set>
                                    <p:animEffect transition="in" filter="blinds(horizontal)">
                                      <p:cBhvr>
                                        <p:cTn id="27" dur="500"/>
                                        <p:tgtEl>
                                          <p:spTgt spid="131074">
                                            <p:txEl>
                                              <p:charRg st="52" end="6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31074">
                                            <p:txEl>
                                              <p:charRg st="63" end="68"/>
                                            </p:txEl>
                                          </p:spTgt>
                                        </p:tgtEl>
                                        <p:attrNameLst>
                                          <p:attrName>style.visibility</p:attrName>
                                        </p:attrNameLst>
                                      </p:cBhvr>
                                      <p:to>
                                        <p:strVal val="visible"/>
                                      </p:to>
                                    </p:set>
                                    <p:animEffect transition="in" filter="blinds(horizontal)">
                                      <p:cBhvr>
                                        <p:cTn id="32" dur="500"/>
                                        <p:tgtEl>
                                          <p:spTgt spid="131074">
                                            <p:txEl>
                                              <p:charRg st="63" end="6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074"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11268" name="文本框 1"/>
          <p:cNvSpPr txBox="1"/>
          <p:nvPr/>
        </p:nvSpPr>
        <p:spPr>
          <a:xfrm>
            <a:off x="696913" y="1403350"/>
            <a:ext cx="7596187" cy="3784600"/>
          </a:xfrm>
          <a:prstGeom prst="rect">
            <a:avLst/>
          </a:prstGeom>
          <a:noFill/>
          <a:ln w="9525">
            <a:noFill/>
          </a:ln>
        </p:spPr>
        <p:txBody>
          <a:bodyPr>
            <a:spAutoFit/>
          </a:bodyPr>
          <a:p>
            <a:pPr>
              <a:lnSpc>
                <a:spcPct val="150000"/>
              </a:lnSpc>
            </a:pPr>
            <a:r>
              <a:rPr lang="zh-CN" altLang="en-US" sz="3200" b="1" dirty="0">
                <a:solidFill>
                  <a:srgbClr val="FF0000"/>
                </a:solidFill>
                <a:latin typeface="Arial" panose="020B0604020202020204" pitchFamily="34" charset="0"/>
              </a:rPr>
              <a:t>【鲁迅】</a:t>
            </a:r>
            <a:r>
              <a:rPr lang="zh-CN" altLang="en-US" sz="3200" b="1" dirty="0">
                <a:latin typeface="Arial" panose="020B0604020202020204" pitchFamily="34" charset="0"/>
              </a:rPr>
              <a:t>（</a:t>
            </a:r>
            <a:r>
              <a:rPr lang="en-US" altLang="zh-CN" sz="3200" b="1" dirty="0">
                <a:latin typeface="宋体" panose="02010600030101010101" pitchFamily="2" charset="-122"/>
              </a:rPr>
              <a:t>1881—1936</a:t>
            </a:r>
            <a:r>
              <a:rPr lang="zh-CN" altLang="en-US" sz="3200" b="1" dirty="0">
                <a:latin typeface="宋体" panose="02010600030101010101" pitchFamily="2" charset="-122"/>
              </a:rPr>
              <a:t>年），</a:t>
            </a:r>
            <a:r>
              <a:rPr lang="zh-CN" altLang="en-US" sz="3200" b="1" dirty="0">
                <a:latin typeface="Arial" panose="020B0604020202020204" pitchFamily="34" charset="0"/>
              </a:rPr>
              <a:t>原名周树人，字豫才，浙江绍兴人，著名文学家、思想家，五四新文化运动的重要参与者，中国现代文学的奠基人。毛泽东曾评价：“鲁迅的方向，就是中华民族新文化的方向。”</a:t>
            </a:r>
            <a:endParaRPr lang="zh-CN" altLang="en-US" sz="3200" b="1" dirty="0">
              <a:latin typeface="Arial" panose="020B0604020202020204" pitchFamily="34" charset="0"/>
            </a:endParaRPr>
          </a:p>
        </p:txBody>
      </p:sp>
      <p:grpSp>
        <p:nvGrpSpPr>
          <p:cNvPr id="5123" name="Group 19"/>
          <p:cNvGrpSpPr/>
          <p:nvPr/>
        </p:nvGrpSpPr>
        <p:grpSpPr>
          <a:xfrm>
            <a:off x="160338" y="447675"/>
            <a:ext cx="2319337" cy="700088"/>
            <a:chOff x="138" y="461"/>
            <a:chExt cx="1461" cy="441"/>
          </a:xfrm>
        </p:grpSpPr>
        <p:pic>
          <p:nvPicPr>
            <p:cNvPr id="5124" name="Picture 18" descr="未标题-1"/>
            <p:cNvPicPr>
              <a:picLocks noChangeAspect="1"/>
            </p:cNvPicPr>
            <p:nvPr/>
          </p:nvPicPr>
          <p:blipFill>
            <a:blip r:embed="rId2"/>
            <a:stretch>
              <a:fillRect/>
            </a:stretch>
          </p:blipFill>
          <p:spPr>
            <a:xfrm>
              <a:off x="138" y="461"/>
              <a:ext cx="1461" cy="441"/>
            </a:xfrm>
            <a:prstGeom prst="rect">
              <a:avLst/>
            </a:prstGeom>
            <a:noFill/>
            <a:ln w="9525">
              <a:noFill/>
            </a:ln>
          </p:spPr>
        </p:pic>
        <p:sp>
          <p:nvSpPr>
            <p:cNvPr id="5125" name="文本框 2"/>
            <p:cNvSpPr txBox="1"/>
            <p:nvPr/>
          </p:nvSpPr>
          <p:spPr>
            <a:xfrm>
              <a:off x="476" y="509"/>
              <a:ext cx="1080" cy="329"/>
            </a:xfrm>
            <a:prstGeom prst="rect">
              <a:avLst/>
            </a:prstGeom>
            <a:noFill/>
            <a:ln w="9525">
              <a:noFill/>
            </a:ln>
          </p:spPr>
          <p:txBody>
            <a:bodyPr>
              <a:spAutoFit/>
            </a:bodyPr>
            <a:p>
              <a:pPr algn="ctr"/>
              <a:r>
                <a:rPr lang="zh-CN" altLang="zh-CN" sz="2800" b="1" dirty="0">
                  <a:solidFill>
                    <a:srgbClr val="0099CC"/>
                  </a:solidFill>
                  <a:latin typeface="黑体" panose="02010609060101010101" pitchFamily="49" charset="-122"/>
                  <a:ea typeface="黑体" panose="02010609060101010101" pitchFamily="49" charset="-122"/>
                </a:rPr>
                <a:t>走近作者</a:t>
              </a:r>
              <a:endParaRPr lang="zh-CN" altLang="zh-CN" sz="2800" b="1" dirty="0">
                <a:solidFill>
                  <a:srgbClr val="0099CC"/>
                </a:solidFill>
                <a:latin typeface="黑体" panose="02010609060101010101" pitchFamily="49" charset="-122"/>
                <a:ea typeface="黑体" panose="02010609060101010101" pitchFamily="49"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1268"/>
                                        </p:tgtEl>
                                        <p:attrNameLst>
                                          <p:attrName>style.visibility</p:attrName>
                                        </p:attrNameLst>
                                      </p:cBhvr>
                                      <p:to>
                                        <p:strVal val="visible"/>
                                      </p:to>
                                    </p:set>
                                    <p:anim calcmode="lin" valueType="num">
                                      <p:cBhvr>
                                        <p:cTn id="7" dur="500" fill="hold"/>
                                        <p:tgtEl>
                                          <p:spTgt spid="11268"/>
                                        </p:tgtEl>
                                        <p:attrNameLst>
                                          <p:attrName>ppt_w</p:attrName>
                                        </p:attrNameLst>
                                      </p:cBhvr>
                                      <p:tavLst>
                                        <p:tav tm="0">
                                          <p:val>
                                            <p:fltVal val="0.000000"/>
                                          </p:val>
                                        </p:tav>
                                        <p:tav tm="100000">
                                          <p:val>
                                            <p:strVal val="#ppt_w"/>
                                          </p:val>
                                        </p:tav>
                                      </p:tavLst>
                                    </p:anim>
                                    <p:anim calcmode="lin" valueType="num">
                                      <p:cBhvr>
                                        <p:cTn id="8" dur="500" fill="hold"/>
                                        <p:tgtEl>
                                          <p:spTgt spid="11268"/>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8" grpId="0"/>
    </p:bldLst>
  </p:timing>
</p:sld>
</file>

<file path=ppt/slides/slide50.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132098" name="矩形 132097"/>
          <p:cNvSpPr/>
          <p:nvPr/>
        </p:nvSpPr>
        <p:spPr>
          <a:xfrm>
            <a:off x="395288" y="1743075"/>
            <a:ext cx="8280400" cy="4392613"/>
          </a:xfrm>
          <a:prstGeom prst="rect">
            <a:avLst/>
          </a:prstGeom>
          <a:noFill/>
          <a:ln w="9525">
            <a:noFill/>
          </a:ln>
        </p:spPr>
        <p:txBody>
          <a:bodyPr/>
          <a:p>
            <a:pPr marL="457200" indent="-457200">
              <a:lnSpc>
                <a:spcPct val="130000"/>
              </a:lnSpc>
              <a:spcBef>
                <a:spcPts val="125"/>
              </a:spcBef>
              <a:buFont typeface="Arial" panose="020B0604020202020204" pitchFamily="34" charset="0"/>
              <a:buChar char="•"/>
            </a:pPr>
            <a:r>
              <a:rPr lang="en-US" altLang="en-US" sz="2800" b="1" dirty="0">
                <a:latin typeface="宋体" panose="02010600030101010101" pitchFamily="2" charset="-122"/>
              </a:rPr>
              <a:t>1.“我”对故乡萧条、衰败、冷漠，感到</a:t>
            </a:r>
            <a:endParaRPr lang="en-US" altLang="en-US" sz="2800" b="1" dirty="0">
              <a:latin typeface="宋体" panose="02010600030101010101" pitchFamily="2" charset="-122"/>
            </a:endParaRPr>
          </a:p>
          <a:p>
            <a:pPr marL="457200" indent="-457200">
              <a:lnSpc>
                <a:spcPct val="130000"/>
              </a:lnSpc>
              <a:spcBef>
                <a:spcPts val="125"/>
              </a:spcBef>
              <a:buFont typeface="Arial" panose="020B0604020202020204" pitchFamily="34" charset="0"/>
              <a:buChar char="•"/>
            </a:pPr>
            <a:r>
              <a:rPr lang="en-US" altLang="en-US" sz="2800" b="1" dirty="0">
                <a:solidFill>
                  <a:srgbClr val="0000FF"/>
                </a:solidFill>
                <a:latin typeface="宋体" panose="02010600030101010101" pitchFamily="2" charset="-122"/>
              </a:rPr>
              <a:t>（悲哀、失望）</a:t>
            </a:r>
            <a:endParaRPr lang="en-US" altLang="en-US" sz="2800" b="1" dirty="0">
              <a:solidFill>
                <a:srgbClr val="0000FF"/>
              </a:solidFill>
              <a:latin typeface="宋体" panose="02010600030101010101" pitchFamily="2" charset="-122"/>
            </a:endParaRPr>
          </a:p>
          <a:p>
            <a:pPr marL="457200" indent="-457200">
              <a:lnSpc>
                <a:spcPct val="130000"/>
              </a:lnSpc>
              <a:spcBef>
                <a:spcPts val="125"/>
              </a:spcBef>
              <a:buFont typeface="Arial" panose="020B0604020202020204" pitchFamily="34" charset="0"/>
              <a:buChar char="•"/>
            </a:pPr>
            <a:r>
              <a:rPr lang="en-US" altLang="en-US" sz="2800" b="1" dirty="0">
                <a:latin typeface="宋体" panose="02010600030101010101" pitchFamily="2" charset="-122"/>
              </a:rPr>
              <a:t>2.对闰土那样的劳苦农民，感到</a:t>
            </a:r>
            <a:endParaRPr lang="en-US" altLang="en-US" sz="2800" b="1" dirty="0">
              <a:latin typeface="宋体" panose="02010600030101010101" pitchFamily="2" charset="-122"/>
            </a:endParaRPr>
          </a:p>
          <a:p>
            <a:pPr marL="457200" indent="-457200">
              <a:lnSpc>
                <a:spcPct val="130000"/>
              </a:lnSpc>
              <a:spcBef>
                <a:spcPts val="125"/>
              </a:spcBef>
              <a:buFont typeface="Arial" panose="020B0604020202020204" pitchFamily="34" charset="0"/>
              <a:buChar char="•"/>
            </a:pPr>
            <a:r>
              <a:rPr lang="en-US" altLang="en-US" sz="2800" b="1" dirty="0">
                <a:solidFill>
                  <a:srgbClr val="0000FF"/>
                </a:solidFill>
                <a:latin typeface="宋体" panose="02010600030101010101" pitchFamily="2" charset="-122"/>
              </a:rPr>
              <a:t>（深切同情和爱）</a:t>
            </a:r>
            <a:endParaRPr lang="en-US" altLang="en-US" sz="2800" b="1" dirty="0">
              <a:solidFill>
                <a:srgbClr val="0000FF"/>
              </a:solidFill>
              <a:latin typeface="宋体" panose="02010600030101010101" pitchFamily="2" charset="-122"/>
            </a:endParaRPr>
          </a:p>
          <a:p>
            <a:pPr marL="457200" indent="-457200">
              <a:lnSpc>
                <a:spcPct val="130000"/>
              </a:lnSpc>
              <a:spcBef>
                <a:spcPts val="125"/>
              </a:spcBef>
              <a:buFont typeface="Arial" panose="020B0604020202020204" pitchFamily="34" charset="0"/>
              <a:buChar char="•"/>
            </a:pPr>
            <a:r>
              <a:rPr lang="en-US" altLang="en-US" sz="2800" b="1" dirty="0">
                <a:latin typeface="宋体" panose="02010600030101010101" pitchFamily="2" charset="-122"/>
              </a:rPr>
              <a:t>3.对未来，——读86-88段</a:t>
            </a:r>
            <a:endParaRPr lang="en-US" altLang="en-US" sz="2800" b="1" dirty="0">
              <a:latin typeface="宋体" panose="02010600030101010101" pitchFamily="2" charset="-122"/>
            </a:endParaRPr>
          </a:p>
          <a:p>
            <a:pPr marL="457200" indent="-457200">
              <a:lnSpc>
                <a:spcPct val="130000"/>
              </a:lnSpc>
              <a:spcBef>
                <a:spcPts val="125"/>
              </a:spcBef>
              <a:buFont typeface="Arial" panose="020B0604020202020204" pitchFamily="34" charset="0"/>
              <a:buChar char="•"/>
            </a:pPr>
            <a:r>
              <a:rPr lang="en-US" altLang="en-US" sz="2800" b="1" dirty="0">
                <a:solidFill>
                  <a:srgbClr val="0000FF"/>
                </a:solidFill>
                <a:latin typeface="宋体" panose="02010600030101010101" pitchFamily="2" charset="-122"/>
              </a:rPr>
              <a:t>有美好的憧憬</a:t>
            </a:r>
            <a:endParaRPr lang="en-US" altLang="en-US" sz="2800" b="1" dirty="0">
              <a:solidFill>
                <a:srgbClr val="0000FF"/>
              </a:solidFill>
              <a:latin typeface="宋体" panose="02010600030101010101" pitchFamily="2" charset="-122"/>
            </a:endParaRPr>
          </a:p>
          <a:p>
            <a:pPr marL="457200" indent="-457200">
              <a:lnSpc>
                <a:spcPct val="130000"/>
              </a:lnSpc>
              <a:spcBef>
                <a:spcPts val="125"/>
              </a:spcBef>
              <a:buFont typeface="Arial" panose="020B0604020202020204" pitchFamily="34" charset="0"/>
              <a:buChar char="•"/>
            </a:pPr>
            <a:r>
              <a:rPr lang="en-US" altLang="en-US" sz="2800" b="1" dirty="0">
                <a:solidFill>
                  <a:srgbClr val="0000FF"/>
                </a:solidFill>
                <a:latin typeface="宋体" panose="02010600030101010101" pitchFamily="2" charset="-122"/>
              </a:rPr>
              <a:t>我是追求新生活，心怀希望的知识分子形象。</a:t>
            </a:r>
            <a:endParaRPr lang="zh-CN" altLang="en-US" sz="2800" b="1" dirty="0">
              <a:solidFill>
                <a:srgbClr val="0000FF"/>
              </a:solidFill>
              <a:latin typeface="宋体" panose="02010600030101010101" pitchFamily="2" charset="-122"/>
            </a:endParaRPr>
          </a:p>
        </p:txBody>
      </p:sp>
      <p:sp>
        <p:nvSpPr>
          <p:cNvPr id="51203" name="矩形 132098"/>
          <p:cNvSpPr/>
          <p:nvPr/>
        </p:nvSpPr>
        <p:spPr>
          <a:xfrm>
            <a:off x="2286000" y="646113"/>
            <a:ext cx="4392613" cy="863600"/>
          </a:xfrm>
          <a:prstGeom prst="rect">
            <a:avLst/>
          </a:prstGeom>
          <a:noFill/>
          <a:ln w="9525">
            <a:noFill/>
          </a:ln>
        </p:spPr>
        <p:txBody>
          <a:bodyPr anchor="ctr" anchorCtr="0">
            <a:spAutoFit/>
          </a:bodyPr>
          <a:p>
            <a:pPr algn="ctr">
              <a:lnSpc>
                <a:spcPct val="110000"/>
              </a:lnSpc>
            </a:pPr>
            <a:r>
              <a:rPr lang="zh-CN" altLang="en-US" sz="4600" b="1" dirty="0">
                <a:solidFill>
                  <a:srgbClr val="FF0000"/>
                </a:solidFill>
                <a:latin typeface="黑体" panose="02010609060101010101" pitchFamily="49" charset="-122"/>
                <a:ea typeface="黑体" panose="02010609060101010101" pitchFamily="49" charset="-122"/>
              </a:rPr>
              <a:t>体会文中的“我”</a:t>
            </a:r>
            <a:endParaRPr lang="zh-CN" altLang="en-US" sz="46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2098">
                                            <p:txEl>
                                              <p:charRg st="0" end="20"/>
                                            </p:txEl>
                                          </p:spTgt>
                                        </p:tgtEl>
                                        <p:attrNameLst>
                                          <p:attrName>style.visibility</p:attrName>
                                        </p:attrNameLst>
                                      </p:cBhvr>
                                      <p:to>
                                        <p:strVal val="visible"/>
                                      </p:to>
                                    </p:set>
                                    <p:animEffect transition="in" filter="blinds(horizontal)">
                                      <p:cBhvr>
                                        <p:cTn id="7" dur="500"/>
                                        <p:tgtEl>
                                          <p:spTgt spid="132098">
                                            <p:txEl>
                                              <p:charRg st="0" end="2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2098">
                                            <p:txEl>
                                              <p:charRg st="20" end="28"/>
                                            </p:txEl>
                                          </p:spTgt>
                                        </p:tgtEl>
                                        <p:attrNameLst>
                                          <p:attrName>style.visibility</p:attrName>
                                        </p:attrNameLst>
                                      </p:cBhvr>
                                      <p:to>
                                        <p:strVal val="visible"/>
                                      </p:to>
                                    </p:set>
                                    <p:animEffect transition="in" filter="blinds(horizontal)">
                                      <p:cBhvr>
                                        <p:cTn id="12" dur="500"/>
                                        <p:tgtEl>
                                          <p:spTgt spid="132098">
                                            <p:txEl>
                                              <p:charRg st="20" end="2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2098">
                                            <p:txEl>
                                              <p:charRg st="28" end="44"/>
                                            </p:txEl>
                                          </p:spTgt>
                                        </p:tgtEl>
                                        <p:attrNameLst>
                                          <p:attrName>style.visibility</p:attrName>
                                        </p:attrNameLst>
                                      </p:cBhvr>
                                      <p:to>
                                        <p:strVal val="visible"/>
                                      </p:to>
                                    </p:set>
                                    <p:animEffect transition="in" filter="blinds(horizontal)">
                                      <p:cBhvr>
                                        <p:cTn id="17" dur="500"/>
                                        <p:tgtEl>
                                          <p:spTgt spid="132098">
                                            <p:txEl>
                                              <p:charRg st="28" end="4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32098">
                                            <p:txEl>
                                              <p:charRg st="44" end="53"/>
                                            </p:txEl>
                                          </p:spTgt>
                                        </p:tgtEl>
                                        <p:attrNameLst>
                                          <p:attrName>style.visibility</p:attrName>
                                        </p:attrNameLst>
                                      </p:cBhvr>
                                      <p:to>
                                        <p:strVal val="visible"/>
                                      </p:to>
                                    </p:set>
                                    <p:animEffect transition="in" filter="blinds(horizontal)">
                                      <p:cBhvr>
                                        <p:cTn id="22" dur="500"/>
                                        <p:tgtEl>
                                          <p:spTgt spid="132098">
                                            <p:txEl>
                                              <p:charRg st="44" end="5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32098">
                                            <p:txEl>
                                              <p:charRg st="53" end="69"/>
                                            </p:txEl>
                                          </p:spTgt>
                                        </p:tgtEl>
                                        <p:attrNameLst>
                                          <p:attrName>style.visibility</p:attrName>
                                        </p:attrNameLst>
                                      </p:cBhvr>
                                      <p:to>
                                        <p:strVal val="visible"/>
                                      </p:to>
                                    </p:set>
                                    <p:animEffect transition="in" filter="blinds(horizontal)">
                                      <p:cBhvr>
                                        <p:cTn id="27" dur="500"/>
                                        <p:tgtEl>
                                          <p:spTgt spid="132098">
                                            <p:txEl>
                                              <p:charRg st="53" end="69"/>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32098">
                                            <p:txEl>
                                              <p:charRg st="69" end="76"/>
                                            </p:txEl>
                                          </p:spTgt>
                                        </p:tgtEl>
                                        <p:attrNameLst>
                                          <p:attrName>style.visibility</p:attrName>
                                        </p:attrNameLst>
                                      </p:cBhvr>
                                      <p:to>
                                        <p:strVal val="visible"/>
                                      </p:to>
                                    </p:set>
                                    <p:animEffect transition="in" filter="blinds(horizontal)">
                                      <p:cBhvr>
                                        <p:cTn id="32" dur="500"/>
                                        <p:tgtEl>
                                          <p:spTgt spid="132098">
                                            <p:txEl>
                                              <p:charRg st="69" end="7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32098">
                                            <p:txEl>
                                              <p:charRg st="76" end="97"/>
                                            </p:txEl>
                                          </p:spTgt>
                                        </p:tgtEl>
                                        <p:attrNameLst>
                                          <p:attrName>style.visibility</p:attrName>
                                        </p:attrNameLst>
                                      </p:cBhvr>
                                      <p:to>
                                        <p:strVal val="visible"/>
                                      </p:to>
                                    </p:set>
                                    <p:animEffect transition="in" filter="blinds(horizontal)">
                                      <p:cBhvr>
                                        <p:cTn id="37" dur="500"/>
                                        <p:tgtEl>
                                          <p:spTgt spid="132098">
                                            <p:txEl>
                                              <p:charRg st="76" end="9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098"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52226" name="矩形 133125"/>
          <p:cNvSpPr/>
          <p:nvPr/>
        </p:nvSpPr>
        <p:spPr>
          <a:xfrm>
            <a:off x="304800" y="1938338"/>
            <a:ext cx="8399463" cy="2306637"/>
          </a:xfrm>
          <a:prstGeom prst="rect">
            <a:avLst/>
          </a:prstGeom>
          <a:noFill/>
          <a:ln w="9525">
            <a:noFill/>
          </a:ln>
        </p:spPr>
        <p:txBody>
          <a:bodyPr anchor="ctr" anchorCtr="0">
            <a:spAutoFit/>
          </a:bodyPr>
          <a:p>
            <a:pPr>
              <a:lnSpc>
                <a:spcPct val="150000"/>
              </a:lnSpc>
            </a:pPr>
            <a:r>
              <a:rPr lang="zh-CN" altLang="en-US" sz="3200" b="1" dirty="0">
                <a:solidFill>
                  <a:srgbClr val="FF0000"/>
                </a:solidFill>
                <a:latin typeface="黑体" panose="02010609060101010101" pitchFamily="49" charset="-122"/>
                <a:ea typeface="黑体" panose="02010609060101010101" pitchFamily="49" charset="-122"/>
              </a:rPr>
              <a:t>    在对比中刻画人物，表现主题，是本文的独到特色。你认为这篇小说主要运用了哪些对比？这些对比有何作用？ </a:t>
            </a:r>
            <a:endParaRPr lang="zh-CN" altLang="en-US" sz="3200" b="1" dirty="0">
              <a:solidFill>
                <a:srgbClr val="FF0000"/>
              </a:solidFill>
              <a:latin typeface="黑体" panose="02010609060101010101" pitchFamily="49" charset="-122"/>
              <a:ea typeface="黑体" panose="02010609060101010101" pitchFamily="49" charset="-122"/>
            </a:endParaRPr>
          </a:p>
        </p:txBody>
      </p:sp>
      <p:pic>
        <p:nvPicPr>
          <p:cNvPr id="52227" name="图片 133126" descr="49"/>
          <p:cNvPicPr>
            <a:picLocks noChangeAspect="1"/>
          </p:cNvPicPr>
          <p:nvPr/>
        </p:nvPicPr>
        <p:blipFill>
          <a:blip r:embed="rId2"/>
          <a:stretch>
            <a:fillRect/>
          </a:stretch>
        </p:blipFill>
        <p:spPr>
          <a:xfrm>
            <a:off x="6794500" y="4670425"/>
            <a:ext cx="1844675" cy="1598613"/>
          </a:xfrm>
          <a:prstGeom prst="rect">
            <a:avLst/>
          </a:prstGeom>
          <a:noFill/>
          <a:ln w="9525">
            <a:noFill/>
          </a:ln>
        </p:spPr>
      </p:pic>
      <p:grpSp>
        <p:nvGrpSpPr>
          <p:cNvPr id="52228" name="组合 133127"/>
          <p:cNvGrpSpPr/>
          <p:nvPr/>
        </p:nvGrpSpPr>
        <p:grpSpPr>
          <a:xfrm>
            <a:off x="65088" y="427038"/>
            <a:ext cx="2319337" cy="700087"/>
            <a:chOff x="138" y="461"/>
            <a:chExt cx="1461" cy="441"/>
          </a:xfrm>
        </p:grpSpPr>
        <p:pic>
          <p:nvPicPr>
            <p:cNvPr id="52229" name="图片 133128" descr="未标题-1"/>
            <p:cNvPicPr>
              <a:picLocks noChangeAspect="1"/>
            </p:cNvPicPr>
            <p:nvPr/>
          </p:nvPicPr>
          <p:blipFill>
            <a:blip r:embed="rId3"/>
            <a:stretch>
              <a:fillRect/>
            </a:stretch>
          </p:blipFill>
          <p:spPr>
            <a:xfrm>
              <a:off x="138" y="461"/>
              <a:ext cx="1461" cy="441"/>
            </a:xfrm>
            <a:prstGeom prst="rect">
              <a:avLst/>
            </a:prstGeom>
            <a:noFill/>
            <a:ln w="9525">
              <a:noFill/>
            </a:ln>
          </p:spPr>
        </p:pic>
        <p:sp>
          <p:nvSpPr>
            <p:cNvPr id="52230" name="文本框 2"/>
            <p:cNvSpPr txBox="1"/>
            <p:nvPr/>
          </p:nvSpPr>
          <p:spPr>
            <a:xfrm>
              <a:off x="476" y="509"/>
              <a:ext cx="1080" cy="326"/>
            </a:xfrm>
            <a:prstGeom prst="rect">
              <a:avLst/>
            </a:prstGeom>
            <a:noFill/>
            <a:ln w="9525">
              <a:noFill/>
            </a:ln>
          </p:spPr>
          <p:txBody>
            <a:bodyPr>
              <a:spAutoFit/>
            </a:bodyPr>
            <a:p>
              <a:pPr algn="ctr"/>
              <a:r>
                <a:rPr lang="zh-CN" altLang="en-US" sz="2800" b="1" dirty="0">
                  <a:solidFill>
                    <a:srgbClr val="0099CC"/>
                  </a:solidFill>
                  <a:latin typeface="黑体" panose="02010609060101010101" pitchFamily="49" charset="-122"/>
                  <a:ea typeface="黑体" panose="02010609060101010101" pitchFamily="49" charset="-122"/>
                </a:rPr>
                <a:t>写作特色</a:t>
              </a:r>
              <a:endParaRPr lang="zh-CN" altLang="en-US" sz="2800" b="1" dirty="0">
                <a:solidFill>
                  <a:srgbClr val="0099CC"/>
                </a:solidFill>
                <a:latin typeface="黑体" panose="02010609060101010101" pitchFamily="49" charset="-122"/>
                <a:ea typeface="黑体" panose="02010609060101010101" pitchFamily="49" charset="-122"/>
              </a:endParaRPr>
            </a:p>
          </p:txBody>
        </p:sp>
      </p:gr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135171" name="文本框 135170"/>
          <p:cNvSpPr txBox="1"/>
          <p:nvPr/>
        </p:nvSpPr>
        <p:spPr>
          <a:xfrm>
            <a:off x="179388" y="2852738"/>
            <a:ext cx="647700" cy="1463675"/>
          </a:xfrm>
          <a:prstGeom prst="rect">
            <a:avLst/>
          </a:prstGeom>
          <a:noFill/>
          <a:ln w="9525">
            <a:noFill/>
          </a:ln>
        </p:spPr>
        <p:txBody>
          <a:bodyPr>
            <a:spAutoFit/>
          </a:bodyPr>
          <a:p>
            <a:pPr>
              <a:spcBef>
                <a:spcPct val="50000"/>
              </a:spcBef>
            </a:pPr>
            <a:r>
              <a:rPr lang="zh-CN" altLang="en-US" sz="3600" b="1" dirty="0">
                <a:solidFill>
                  <a:srgbClr val="FF0000"/>
                </a:solidFill>
                <a:latin typeface="Arial" panose="020B0604020202020204" pitchFamily="34" charset="0"/>
              </a:rPr>
              <a:t>对</a:t>
            </a:r>
            <a:endParaRPr lang="zh-CN" altLang="en-US" sz="3600" b="1" dirty="0">
              <a:solidFill>
                <a:srgbClr val="FF0000"/>
              </a:solidFill>
              <a:latin typeface="Arial" panose="020B0604020202020204" pitchFamily="34" charset="0"/>
            </a:endParaRPr>
          </a:p>
          <a:p>
            <a:pPr>
              <a:spcBef>
                <a:spcPct val="50000"/>
              </a:spcBef>
            </a:pPr>
            <a:r>
              <a:rPr lang="zh-CN" altLang="en-US" sz="3600" b="1" dirty="0">
                <a:solidFill>
                  <a:srgbClr val="FF0000"/>
                </a:solidFill>
                <a:latin typeface="Arial" panose="020B0604020202020204" pitchFamily="34" charset="0"/>
              </a:rPr>
              <a:t>比</a:t>
            </a:r>
            <a:endParaRPr lang="zh-CN" altLang="en-US" sz="3600" b="1" dirty="0">
              <a:solidFill>
                <a:srgbClr val="FF0000"/>
              </a:solidFill>
              <a:latin typeface="Arial" panose="020B0604020202020204" pitchFamily="34" charset="0"/>
            </a:endParaRPr>
          </a:p>
        </p:txBody>
      </p:sp>
      <p:sp>
        <p:nvSpPr>
          <p:cNvPr id="135173" name="左大括号 135172"/>
          <p:cNvSpPr/>
          <p:nvPr/>
        </p:nvSpPr>
        <p:spPr>
          <a:xfrm>
            <a:off x="738188" y="1235075"/>
            <a:ext cx="260350" cy="4516438"/>
          </a:xfrm>
          <a:prstGeom prst="leftBrace">
            <a:avLst>
              <a:gd name="adj1" fmla="val 30603"/>
              <a:gd name="adj2" fmla="val 50556"/>
            </a:avLst>
          </a:prstGeom>
          <a:ln>
            <a:headEnd type="none" w="med" len="med"/>
            <a:tailEnd type="none" w="med" len="med"/>
          </a:ln>
        </p:spPr>
        <p:style>
          <a:lnRef idx="3">
            <a:schemeClr val="dk1"/>
          </a:lnRef>
          <a:fillRef idx="0">
            <a:schemeClr val="dk1"/>
          </a:fillRef>
          <a:effectRef idx="2">
            <a:schemeClr val="dk1"/>
          </a:effectRef>
          <a:fontRef idx="minor">
            <a:schemeClr val="tx1"/>
          </a:fontRef>
        </p:style>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2" name="文本框 1"/>
          <p:cNvSpPr txBox="1"/>
          <p:nvPr/>
        </p:nvSpPr>
        <p:spPr>
          <a:xfrm>
            <a:off x="998538" y="958850"/>
            <a:ext cx="7639050" cy="4940300"/>
          </a:xfrm>
          <a:prstGeom prst="rect">
            <a:avLst/>
          </a:prstGeom>
          <a:noFill/>
          <a:ln w="9525">
            <a:noFill/>
          </a:ln>
        </p:spPr>
        <p:txBody>
          <a:bodyPr>
            <a:spAutoFit/>
          </a:bodyPr>
          <a:p>
            <a:pPr>
              <a:lnSpc>
                <a:spcPct val="150000"/>
              </a:lnSpc>
            </a:pPr>
            <a:r>
              <a:rPr lang="zh-CN" altLang="en-US" sz="3000" b="1" dirty="0">
                <a:latin typeface="宋体" panose="02010600030101010101" pitchFamily="2" charset="-122"/>
              </a:rPr>
              <a:t>少年闰土和成年闰土</a:t>
            </a:r>
            <a:r>
              <a:rPr lang="zh-CN" altLang="en-US" sz="3000" b="1" dirty="0">
                <a:solidFill>
                  <a:srgbClr val="0000FF"/>
                </a:solidFill>
                <a:latin typeface="宋体" panose="02010600030101010101" pitchFamily="2" charset="-122"/>
              </a:rPr>
              <a:t>（农民命运的日益悲惨）</a:t>
            </a:r>
            <a:endParaRPr lang="zh-CN" altLang="en-US" sz="3000" b="1" dirty="0">
              <a:solidFill>
                <a:srgbClr val="0000FF"/>
              </a:solidFill>
              <a:latin typeface="宋体" panose="02010600030101010101" pitchFamily="2" charset="-122"/>
            </a:endParaRPr>
          </a:p>
          <a:p>
            <a:pPr>
              <a:lnSpc>
                <a:spcPct val="150000"/>
              </a:lnSpc>
            </a:pPr>
            <a:r>
              <a:rPr lang="zh-CN" altLang="en-US" sz="3000" b="1" dirty="0">
                <a:latin typeface="宋体" panose="02010600030101010101" pitchFamily="2" charset="-122"/>
              </a:rPr>
              <a:t>我和闰土的关系</a:t>
            </a:r>
            <a:r>
              <a:rPr lang="zh-CN" altLang="en-US" sz="3000" b="1" dirty="0">
                <a:solidFill>
                  <a:srgbClr val="0000FF"/>
                </a:solidFill>
                <a:latin typeface="宋体" panose="02010600030101010101" pitchFamily="2" charset="-122"/>
              </a:rPr>
              <a:t>（封建等级的鸿沟）</a:t>
            </a:r>
            <a:endParaRPr lang="zh-CN" altLang="en-US" sz="3000" b="1" dirty="0">
              <a:solidFill>
                <a:srgbClr val="0000FF"/>
              </a:solidFill>
              <a:latin typeface="宋体" panose="02010600030101010101" pitchFamily="2" charset="-122"/>
            </a:endParaRPr>
          </a:p>
          <a:p>
            <a:pPr>
              <a:lnSpc>
                <a:spcPct val="150000"/>
              </a:lnSpc>
            </a:pPr>
            <a:r>
              <a:rPr lang="zh-CN" altLang="en-US" sz="3000" b="1" dirty="0">
                <a:latin typeface="宋体" panose="02010600030101010101" pitchFamily="2" charset="-122"/>
              </a:rPr>
              <a:t>杨二嫂前后生活</a:t>
            </a:r>
            <a:r>
              <a:rPr lang="zh-CN" altLang="en-US" sz="3000" b="1" dirty="0">
                <a:solidFill>
                  <a:srgbClr val="0000FF"/>
                </a:solidFill>
                <a:latin typeface="宋体" panose="02010600030101010101" pitchFamily="2" charset="-122"/>
              </a:rPr>
              <a:t>（黑暗社会已病入膏肓）</a:t>
            </a:r>
            <a:endParaRPr lang="zh-CN" altLang="en-US" sz="3000" b="1" dirty="0">
              <a:solidFill>
                <a:srgbClr val="0000FF"/>
              </a:solidFill>
              <a:latin typeface="宋体" panose="02010600030101010101" pitchFamily="2" charset="-122"/>
            </a:endParaRPr>
          </a:p>
          <a:p>
            <a:pPr>
              <a:lnSpc>
                <a:spcPct val="150000"/>
              </a:lnSpc>
            </a:pPr>
            <a:r>
              <a:rPr lang="zh-CN" altLang="en-US" sz="3000" b="1" dirty="0">
                <a:latin typeface="宋体" panose="02010600030101010101" pitchFamily="2" charset="-122"/>
              </a:rPr>
              <a:t>故乡情景</a:t>
            </a:r>
            <a:r>
              <a:rPr lang="zh-CN" altLang="en-US" sz="3000" b="1" dirty="0">
                <a:solidFill>
                  <a:srgbClr val="0000FF"/>
                </a:solidFill>
                <a:latin typeface="宋体" panose="02010600030101010101" pitchFamily="2" charset="-122"/>
              </a:rPr>
              <a:t>（每况愈下的中国农村经济）</a:t>
            </a:r>
            <a:endParaRPr lang="zh-CN" altLang="en-US" sz="3000" b="1" dirty="0">
              <a:solidFill>
                <a:srgbClr val="0000FF"/>
              </a:solidFill>
              <a:latin typeface="宋体" panose="02010600030101010101" pitchFamily="2" charset="-122"/>
            </a:endParaRPr>
          </a:p>
          <a:p>
            <a:pPr>
              <a:lnSpc>
                <a:spcPct val="150000"/>
              </a:lnSpc>
            </a:pPr>
            <a:r>
              <a:rPr lang="zh-CN" altLang="en-US" sz="3000" b="1" dirty="0">
                <a:latin typeface="宋体" panose="02010600030101010101" pitchFamily="2" charset="-122"/>
              </a:rPr>
              <a:t>我和闰土的关系与宏儿水生的关系</a:t>
            </a:r>
            <a:r>
              <a:rPr lang="zh-CN" altLang="en-US" sz="3000" b="1" dirty="0">
                <a:solidFill>
                  <a:srgbClr val="0000FF"/>
                </a:solidFill>
                <a:latin typeface="宋体" panose="02010600030101010101" pitchFamily="2" charset="-122"/>
              </a:rPr>
              <a:t>（对未来生活的向往）</a:t>
            </a:r>
            <a:endParaRPr lang="zh-CN" altLang="en-US" sz="3000" b="1" dirty="0">
              <a:solidFill>
                <a:srgbClr val="0000FF"/>
              </a:solidFill>
              <a:latin typeface="宋体" panose="02010600030101010101" pitchFamily="2" charset="-122"/>
            </a:endParaRPr>
          </a:p>
          <a:p>
            <a:pPr>
              <a:lnSpc>
                <a:spcPct val="150000"/>
              </a:lnSpc>
            </a:pPr>
            <a:r>
              <a:rPr lang="zh-CN" altLang="en-US" sz="3000" b="1" dirty="0">
                <a:latin typeface="宋体" panose="02010600030101010101" pitchFamily="2" charset="-122"/>
              </a:rPr>
              <a:t>闰土和杨二嫂：</a:t>
            </a:r>
            <a:r>
              <a:rPr lang="zh-CN" altLang="en-US" sz="3000" b="1" dirty="0">
                <a:solidFill>
                  <a:srgbClr val="0000FF"/>
                </a:solidFill>
                <a:latin typeface="宋体" panose="02010600030101010101" pitchFamily="2" charset="-122"/>
              </a:rPr>
              <a:t>对闰土的崇敬与同情</a:t>
            </a:r>
            <a:endParaRPr lang="zh-CN" altLang="en-US" sz="3000" b="1" dirty="0">
              <a:solidFill>
                <a:srgbClr val="0000FF"/>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135171"/>
                                        </p:tgtEl>
                                        <p:attrNameLst>
                                          <p:attrName>style.visibility</p:attrName>
                                        </p:attrNameLst>
                                      </p:cBhvr>
                                      <p:to>
                                        <p:strVal val="visible"/>
                                      </p:to>
                                    </p:set>
                                    <p:anim calcmode="lin" valueType="num">
                                      <p:cBhvr>
                                        <p:cTn id="7" dur="2000" fill="hold"/>
                                        <p:tgtEl>
                                          <p:spTgt spid="135171"/>
                                        </p:tgtEl>
                                        <p:attrNameLst>
                                          <p:attrName>ppt_w</p:attrName>
                                        </p:attrNameLst>
                                      </p:cBhvr>
                                      <p:tavLst>
                                        <p:tav tm="0">
                                          <p:val>
                                            <p:fltVal val="0.000000"/>
                                          </p:val>
                                        </p:tav>
                                        <p:tav tm="100000">
                                          <p:val>
                                            <p:strVal val="#ppt_w"/>
                                          </p:val>
                                        </p:tav>
                                      </p:tavLst>
                                    </p:anim>
                                    <p:anim calcmode="lin" valueType="num">
                                      <p:cBhvr>
                                        <p:cTn id="8" dur="2000" fill="hold"/>
                                        <p:tgtEl>
                                          <p:spTgt spid="135171"/>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135173"/>
                                        </p:tgtEl>
                                        <p:attrNameLst>
                                          <p:attrName>style.visibility</p:attrName>
                                        </p:attrNameLst>
                                      </p:cBhvr>
                                      <p:to>
                                        <p:strVal val="visible"/>
                                      </p:to>
                                    </p:set>
                                    <p:animEffect transition="in" filter="wipe(left)">
                                      <p:cBhvr>
                                        <p:cTn id="13" dur="500"/>
                                        <p:tgtEl>
                                          <p:spTgt spid="135173"/>
                                        </p:tgtEl>
                                      </p:cBhvr>
                                    </p:animEffect>
                                  </p:childTnLst>
                                </p:cTn>
                              </p:par>
                            </p:childTnLst>
                          </p:cTn>
                        </p:par>
                      </p:childTnLst>
                    </p:cTn>
                  </p:par>
                  <p:par>
                    <p:cTn id="14" fill="hold">
                      <p:stCondLst>
                        <p:cond delay="indefinite"/>
                      </p:stCondLst>
                      <p:childTnLst>
                        <p:par>
                          <p:cTn id="15" fill="hold">
                            <p:stCondLst>
                              <p:cond delay="0"/>
                            </p:stCondLst>
                            <p:childTnLst>
                              <p:par>
                                <p:cTn id="16" presetID="23" presetClass="entr" presetSubtype="16"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000000"/>
                                          </p:val>
                                        </p:tav>
                                        <p:tav tm="100000">
                                          <p:val>
                                            <p:strVal val="#ppt_w"/>
                                          </p:val>
                                        </p:tav>
                                      </p:tavLst>
                                    </p:anim>
                                    <p:anim calcmode="lin" valueType="num">
                                      <p:cBhvr>
                                        <p:cTn id="19" dur="500" fill="hold"/>
                                        <p:tgtEl>
                                          <p:spTgt spid="2"/>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1" grpId="0"/>
      <p:bldP spid="135173" grpId="0" animBg="1"/>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54274" name="矩形 136194"/>
          <p:cNvSpPr/>
          <p:nvPr/>
        </p:nvSpPr>
        <p:spPr>
          <a:xfrm>
            <a:off x="396875" y="1109663"/>
            <a:ext cx="8350250" cy="3784600"/>
          </a:xfrm>
          <a:prstGeom prst="rect">
            <a:avLst/>
          </a:prstGeom>
          <a:noFill/>
          <a:ln w="9525">
            <a:noFill/>
          </a:ln>
        </p:spPr>
        <p:txBody>
          <a:bodyPr anchor="ctr" anchorCtr="0">
            <a:spAutoFit/>
          </a:bodyPr>
          <a:p>
            <a:pPr>
              <a:lnSpc>
                <a:spcPct val="160000"/>
              </a:lnSpc>
            </a:pPr>
            <a:r>
              <a:rPr lang="zh-CN" altLang="en-US" sz="3000" b="1" dirty="0">
                <a:solidFill>
                  <a:srgbClr val="000000"/>
                </a:solidFill>
                <a:latin typeface="宋体" panose="02010600030101010101" pitchFamily="2" charset="-122"/>
              </a:rPr>
              <a:t>    通过这些对比，揭示了辛亥革命后，在帝国主义和封建势力的残酷剥削和压迫下，农村日趋破败，农民生活每况愈下，纯真人性被扭曲的社会现实，表达了作者对人与人不再隔膜的“新的生活”的期盼，从而充分地表现了作品的主题。 </a:t>
            </a:r>
            <a:endParaRPr lang="zh-CN" altLang="en-US" sz="3000" b="1" dirty="0">
              <a:solidFill>
                <a:srgbClr val="000000"/>
              </a:solidFill>
              <a:latin typeface="宋体" panose="02010600030101010101" pitchFamily="2" charset="-122"/>
            </a:endParaRPr>
          </a:p>
        </p:txBody>
      </p:sp>
      <p:pic>
        <p:nvPicPr>
          <p:cNvPr id="54275" name="图片 136195" descr="53"/>
          <p:cNvPicPr>
            <a:picLocks noChangeAspect="1"/>
          </p:cNvPicPr>
          <p:nvPr/>
        </p:nvPicPr>
        <p:blipFill>
          <a:blip r:embed="rId2"/>
          <a:stretch>
            <a:fillRect/>
          </a:stretch>
        </p:blipFill>
        <p:spPr>
          <a:xfrm>
            <a:off x="7924800" y="5789613"/>
            <a:ext cx="741363" cy="741362"/>
          </a:xfrm>
          <a:prstGeom prst="rect">
            <a:avLst/>
          </a:prstGeom>
          <a:noFill/>
          <a:ln w="9525">
            <a:noFill/>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55298" name="矩形 137218"/>
          <p:cNvSpPr/>
          <p:nvPr/>
        </p:nvSpPr>
        <p:spPr>
          <a:xfrm>
            <a:off x="395288" y="1171575"/>
            <a:ext cx="6621462" cy="584200"/>
          </a:xfrm>
          <a:prstGeom prst="rect">
            <a:avLst/>
          </a:prstGeom>
          <a:noFill/>
          <a:ln w="9525">
            <a:noFill/>
          </a:ln>
        </p:spPr>
        <p:txBody>
          <a:bodyPr anchor="ctr" anchorCtr="0">
            <a:spAutoFit/>
          </a:bodyPr>
          <a:p>
            <a:r>
              <a:rPr lang="zh-CN" altLang="en-US" sz="3200" b="1" dirty="0">
                <a:solidFill>
                  <a:srgbClr val="FF0000"/>
                </a:solidFill>
                <a:latin typeface="黑体" panose="02010609060101010101" pitchFamily="49" charset="-122"/>
                <a:ea typeface="黑体" panose="02010609060101010101" pitchFamily="49" charset="-122"/>
              </a:rPr>
              <a:t>讨论小说的艺术特色并分析其作用：</a:t>
            </a:r>
            <a:endParaRPr lang="zh-CN" altLang="en-US" sz="3200" b="1" dirty="0">
              <a:solidFill>
                <a:srgbClr val="FF0000"/>
              </a:solidFill>
              <a:latin typeface="黑体" panose="02010609060101010101" pitchFamily="49" charset="-122"/>
              <a:ea typeface="黑体" panose="02010609060101010101" pitchFamily="49" charset="-122"/>
            </a:endParaRPr>
          </a:p>
        </p:txBody>
      </p:sp>
      <p:sp>
        <p:nvSpPr>
          <p:cNvPr id="137220" name="文本框 137219"/>
          <p:cNvSpPr txBox="1"/>
          <p:nvPr/>
        </p:nvSpPr>
        <p:spPr>
          <a:xfrm>
            <a:off x="395288" y="2105025"/>
            <a:ext cx="8199437" cy="3138488"/>
          </a:xfrm>
          <a:prstGeom prst="rect">
            <a:avLst/>
          </a:prstGeom>
          <a:noFill/>
          <a:ln w="9525">
            <a:noFill/>
          </a:ln>
        </p:spPr>
        <p:txBody>
          <a:bodyPr>
            <a:spAutoFit/>
          </a:bodyPr>
          <a:p>
            <a:pPr marL="457200" indent="-457200">
              <a:lnSpc>
                <a:spcPct val="140000"/>
              </a:lnSpc>
              <a:spcBef>
                <a:spcPct val="50000"/>
              </a:spcBef>
              <a:buClr>
                <a:srgbClr val="BBE0E3"/>
              </a:buClr>
              <a:buFont typeface="Wingdings" panose="05000000000000000000" pitchFamily="2" charset="2"/>
              <a:buChar char=""/>
            </a:pPr>
            <a:r>
              <a:rPr lang="zh-CN" altLang="en-US" sz="3000" b="1" dirty="0">
                <a:latin typeface="宋体" panose="02010600030101010101" pitchFamily="2" charset="-122"/>
              </a:rPr>
              <a:t>对比中刻画人物，表现主题；</a:t>
            </a:r>
            <a:endParaRPr lang="zh-CN" altLang="en-US" sz="3000" b="1" dirty="0">
              <a:latin typeface="宋体" panose="02010600030101010101" pitchFamily="2" charset="-122"/>
            </a:endParaRPr>
          </a:p>
          <a:p>
            <a:pPr marL="457200" indent="-457200">
              <a:lnSpc>
                <a:spcPct val="140000"/>
              </a:lnSpc>
              <a:spcBef>
                <a:spcPct val="50000"/>
              </a:spcBef>
              <a:buClr>
                <a:srgbClr val="BBE0E3"/>
              </a:buClr>
              <a:buFont typeface="Wingdings" panose="05000000000000000000" pitchFamily="2" charset="2"/>
              <a:buChar char=""/>
            </a:pPr>
            <a:r>
              <a:rPr lang="zh-CN" altLang="en-US" sz="3000" b="1" dirty="0">
                <a:latin typeface="宋体" panose="02010600030101010101" pitchFamily="2" charset="-122"/>
              </a:rPr>
              <a:t>运用景物描写渲染气氛，烘托人物思想感情；</a:t>
            </a:r>
            <a:endParaRPr lang="zh-CN" altLang="en-US" sz="3000" b="1" dirty="0">
              <a:latin typeface="宋体" panose="02010600030101010101" pitchFamily="2" charset="-122"/>
            </a:endParaRPr>
          </a:p>
          <a:p>
            <a:pPr marL="457200" indent="-457200">
              <a:lnSpc>
                <a:spcPct val="140000"/>
              </a:lnSpc>
              <a:spcBef>
                <a:spcPct val="50000"/>
              </a:spcBef>
              <a:buClr>
                <a:srgbClr val="BBE0E3"/>
              </a:buClr>
              <a:buFont typeface="Wingdings" panose="05000000000000000000" pitchFamily="2" charset="2"/>
              <a:buChar char=""/>
            </a:pPr>
            <a:r>
              <a:rPr lang="zh-CN" altLang="en-US" sz="3000" b="1" dirty="0">
                <a:latin typeface="宋体" panose="02010600030101010101" pitchFamily="2" charset="-122"/>
              </a:rPr>
              <a:t>运用典型的语言表现典型的形象，传神的肖像描写表现人物性格特征。</a:t>
            </a:r>
            <a:endParaRPr lang="zh-CN" altLang="en-US" sz="3000" b="1" dirty="0">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7220"/>
                                        </p:tgtEl>
                                        <p:attrNameLst>
                                          <p:attrName>style.visibility</p:attrName>
                                        </p:attrNameLst>
                                      </p:cBhvr>
                                      <p:to>
                                        <p:strVal val="visible"/>
                                      </p:to>
                                    </p:set>
                                    <p:animEffect transition="in" filter="fade">
                                      <p:cBhvr>
                                        <p:cTn id="7" dur="1000"/>
                                        <p:tgtEl>
                                          <p:spTgt spid="137220"/>
                                        </p:tgtEl>
                                      </p:cBhvr>
                                    </p:animEffect>
                                    <p:anim calcmode="lin" valueType="num">
                                      <p:cBhvr>
                                        <p:cTn id="8" dur="1000" fill="hold"/>
                                        <p:tgtEl>
                                          <p:spTgt spid="137220"/>
                                        </p:tgtEl>
                                        <p:attrNameLst>
                                          <p:attrName>ppt_x</p:attrName>
                                        </p:attrNameLst>
                                      </p:cBhvr>
                                      <p:tavLst>
                                        <p:tav tm="0">
                                          <p:val>
                                            <p:strVal val="#ppt_x"/>
                                          </p:val>
                                        </p:tav>
                                        <p:tav tm="100000">
                                          <p:val>
                                            <p:strVal val="#ppt_x"/>
                                          </p:val>
                                        </p:tav>
                                      </p:tavLst>
                                    </p:anim>
                                    <p:anim calcmode="lin" valueType="num">
                                      <p:cBhvr>
                                        <p:cTn id="9" dur="1000" fill="hold"/>
                                        <p:tgtEl>
                                          <p:spTgt spid="1372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20" grpId="0"/>
    </p:bldLst>
  </p:timing>
</p:sld>
</file>

<file path=ppt/slides/slide5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56322" name="文本框 138242"/>
          <p:cNvSpPr txBox="1"/>
          <p:nvPr/>
        </p:nvSpPr>
        <p:spPr>
          <a:xfrm>
            <a:off x="2076450" y="793750"/>
            <a:ext cx="4511675" cy="762000"/>
          </a:xfrm>
          <a:prstGeom prst="rect">
            <a:avLst/>
          </a:prstGeom>
          <a:noFill/>
          <a:ln w="9525">
            <a:noFill/>
          </a:ln>
        </p:spPr>
        <p:txBody>
          <a:bodyPr>
            <a:spAutoFit/>
          </a:bodyPr>
          <a:p>
            <a:pPr algn="ctr">
              <a:spcBef>
                <a:spcPct val="50000"/>
              </a:spcBef>
            </a:pPr>
            <a:r>
              <a:rPr lang="zh-CN" altLang="en-US" sz="4400" b="1" dirty="0">
                <a:solidFill>
                  <a:srgbClr val="FF0000"/>
                </a:solidFill>
                <a:latin typeface="Arial" panose="020B0604020202020204" pitchFamily="34" charset="0"/>
              </a:rPr>
              <a:t>景物描写的作用</a:t>
            </a:r>
            <a:endParaRPr lang="zh-CN" altLang="en-US" sz="4400" b="1" dirty="0">
              <a:solidFill>
                <a:srgbClr val="FF0000"/>
              </a:solidFill>
              <a:latin typeface="Arial" panose="020B0604020202020204" pitchFamily="34" charset="0"/>
            </a:endParaRPr>
          </a:p>
        </p:txBody>
      </p:sp>
      <p:sp>
        <p:nvSpPr>
          <p:cNvPr id="138244" name="矩形 138243"/>
          <p:cNvSpPr/>
          <p:nvPr/>
        </p:nvSpPr>
        <p:spPr>
          <a:xfrm>
            <a:off x="339725" y="1657350"/>
            <a:ext cx="8462963" cy="1382713"/>
          </a:xfrm>
          <a:prstGeom prst="rect">
            <a:avLst/>
          </a:prstGeom>
          <a:noFill/>
          <a:ln w="9525">
            <a:noFill/>
          </a:ln>
        </p:spPr>
        <p:txBody>
          <a:bodyPr>
            <a:spAutoFit/>
          </a:bodyPr>
          <a:p>
            <a:pPr>
              <a:lnSpc>
                <a:spcPct val="140000"/>
              </a:lnSpc>
              <a:spcBef>
                <a:spcPct val="50000"/>
              </a:spcBef>
            </a:pPr>
            <a:r>
              <a:rPr lang="zh-CN" altLang="en-US" sz="3000" b="1" dirty="0">
                <a:latin typeface="宋体" panose="02010600030101010101" pitchFamily="2" charset="-122"/>
              </a:rPr>
              <a:t>    景物描写主要是为了显示人物活动的环境，使读者身临其境。初步分析主要有以下几个作用： </a:t>
            </a:r>
            <a:endParaRPr lang="zh-CN" altLang="en-US" sz="3000" b="1" dirty="0">
              <a:latin typeface="宋体" panose="02010600030101010101" pitchFamily="2" charset="-122"/>
            </a:endParaRPr>
          </a:p>
        </p:txBody>
      </p:sp>
      <p:sp>
        <p:nvSpPr>
          <p:cNvPr id="138245" name="文本框 138244"/>
          <p:cNvSpPr txBox="1"/>
          <p:nvPr/>
        </p:nvSpPr>
        <p:spPr>
          <a:xfrm>
            <a:off x="179388" y="3300413"/>
            <a:ext cx="8488362" cy="522287"/>
          </a:xfrm>
          <a:prstGeom prst="rect">
            <a:avLst/>
          </a:prstGeom>
          <a:noFill/>
          <a:ln w="9525">
            <a:noFill/>
          </a:ln>
        </p:spPr>
        <p:txBody>
          <a:bodyPr>
            <a:spAutoFit/>
          </a:bodyPr>
          <a:p>
            <a:r>
              <a:rPr lang="zh-CN" altLang="en-US" sz="2800" b="1" dirty="0">
                <a:solidFill>
                  <a:srgbClr val="0000FF"/>
                </a:solidFill>
                <a:latin typeface="Arial" panose="020B0604020202020204" pitchFamily="34" charset="0"/>
              </a:rPr>
              <a:t>①交代故事发生的时间、地点，揭示作品的时代背景</a:t>
            </a:r>
            <a:endParaRPr lang="zh-CN" altLang="en-US" sz="2800" dirty="0">
              <a:solidFill>
                <a:srgbClr val="0000FF"/>
              </a:solidFill>
              <a:latin typeface="Arial" panose="020B0604020202020204" pitchFamily="34" charset="0"/>
            </a:endParaRPr>
          </a:p>
        </p:txBody>
      </p:sp>
      <p:sp>
        <p:nvSpPr>
          <p:cNvPr id="138246" name="文本框 138245"/>
          <p:cNvSpPr txBox="1"/>
          <p:nvPr/>
        </p:nvSpPr>
        <p:spPr>
          <a:xfrm>
            <a:off x="179388" y="4021138"/>
            <a:ext cx="6599237" cy="522287"/>
          </a:xfrm>
          <a:prstGeom prst="rect">
            <a:avLst/>
          </a:prstGeom>
          <a:noFill/>
          <a:ln w="9525">
            <a:noFill/>
          </a:ln>
        </p:spPr>
        <p:txBody>
          <a:bodyPr>
            <a:spAutoFit/>
          </a:bodyPr>
          <a:p>
            <a:pPr>
              <a:spcBef>
                <a:spcPct val="50000"/>
              </a:spcBef>
            </a:pPr>
            <a:r>
              <a:rPr lang="zh-CN" altLang="en-US" sz="2800" b="1" dirty="0">
                <a:solidFill>
                  <a:srgbClr val="0000FF"/>
                </a:solidFill>
                <a:latin typeface="Arial" panose="020B0604020202020204" pitchFamily="34" charset="0"/>
              </a:rPr>
              <a:t>②渲染气氛，烘托人物心情</a:t>
            </a:r>
            <a:endParaRPr lang="zh-CN" altLang="en-US" sz="2800" dirty="0">
              <a:solidFill>
                <a:srgbClr val="0000FF"/>
              </a:solidFill>
              <a:latin typeface="Arial" panose="020B0604020202020204" pitchFamily="34" charset="0"/>
            </a:endParaRPr>
          </a:p>
        </p:txBody>
      </p:sp>
      <p:sp>
        <p:nvSpPr>
          <p:cNvPr id="138247" name="文本框 138246"/>
          <p:cNvSpPr txBox="1"/>
          <p:nvPr/>
        </p:nvSpPr>
        <p:spPr>
          <a:xfrm>
            <a:off x="179388" y="4811713"/>
            <a:ext cx="6254750" cy="522287"/>
          </a:xfrm>
          <a:prstGeom prst="rect">
            <a:avLst/>
          </a:prstGeom>
          <a:noFill/>
          <a:ln w="9525">
            <a:noFill/>
          </a:ln>
        </p:spPr>
        <p:txBody>
          <a:bodyPr>
            <a:spAutoFit/>
          </a:bodyPr>
          <a:p>
            <a:pPr>
              <a:spcBef>
                <a:spcPct val="50000"/>
              </a:spcBef>
            </a:pPr>
            <a:r>
              <a:rPr lang="zh-CN" altLang="en-US" sz="2800" b="1" dirty="0">
                <a:solidFill>
                  <a:srgbClr val="0000FF"/>
                </a:solidFill>
                <a:latin typeface="Arial" panose="020B0604020202020204" pitchFamily="34" charset="0"/>
              </a:rPr>
              <a:t>③展示人物性格，推动情节的发展 </a:t>
            </a:r>
            <a:endParaRPr lang="zh-CN" altLang="en-US" sz="2800" b="1" dirty="0">
              <a:solidFill>
                <a:srgbClr val="0000FF"/>
              </a:solidFill>
              <a:latin typeface="Arial" panose="020B0604020202020204" pitchFamily="34" charset="0"/>
            </a:endParaRPr>
          </a:p>
        </p:txBody>
      </p:sp>
      <p:sp>
        <p:nvSpPr>
          <p:cNvPr id="138248" name="文本框 138247"/>
          <p:cNvSpPr txBox="1"/>
          <p:nvPr/>
        </p:nvSpPr>
        <p:spPr>
          <a:xfrm>
            <a:off x="180975" y="5603875"/>
            <a:ext cx="6184900" cy="522288"/>
          </a:xfrm>
          <a:prstGeom prst="rect">
            <a:avLst/>
          </a:prstGeom>
          <a:noFill/>
          <a:ln w="9525">
            <a:noFill/>
          </a:ln>
        </p:spPr>
        <p:txBody>
          <a:bodyPr>
            <a:spAutoFit/>
          </a:bodyPr>
          <a:p>
            <a:pPr>
              <a:spcBef>
                <a:spcPct val="50000"/>
              </a:spcBef>
            </a:pPr>
            <a:r>
              <a:rPr lang="zh-CN" altLang="en-US" sz="2800" b="1" dirty="0">
                <a:solidFill>
                  <a:srgbClr val="0000FF"/>
                </a:solidFill>
                <a:latin typeface="Arial" panose="020B0604020202020204" pitchFamily="34" charset="0"/>
              </a:rPr>
              <a:t>④借景抒情，情景交融</a:t>
            </a:r>
            <a:r>
              <a:rPr lang="zh-CN" altLang="en-US" sz="2800" dirty="0">
                <a:solidFill>
                  <a:srgbClr val="0000FF"/>
                </a:solidFill>
                <a:latin typeface="Arial" panose="020B0604020202020204" pitchFamily="34" charset="0"/>
              </a:rPr>
              <a:t> </a:t>
            </a:r>
            <a:endParaRPr lang="zh-CN" altLang="en-US" sz="2800" dirty="0">
              <a:solidFill>
                <a:srgbClr val="0000FF"/>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38244"/>
                                        </p:tgtEl>
                                        <p:attrNameLst>
                                          <p:attrName>style.visibility</p:attrName>
                                        </p:attrNameLst>
                                      </p:cBhvr>
                                      <p:to>
                                        <p:strVal val="visible"/>
                                      </p:to>
                                    </p:set>
                                    <p:animEffect transition="in" filter="checkerboard(across)">
                                      <p:cBhvr>
                                        <p:cTn id="7" dur="500"/>
                                        <p:tgtEl>
                                          <p:spTgt spid="13824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38245"/>
                                        </p:tgtEl>
                                        <p:attrNameLst>
                                          <p:attrName>style.visibility</p:attrName>
                                        </p:attrNameLst>
                                      </p:cBhvr>
                                      <p:to>
                                        <p:strVal val="visible"/>
                                      </p:to>
                                    </p:set>
                                    <p:animEffect transition="in" filter="fade">
                                      <p:cBhvr>
                                        <p:cTn id="12" dur="1000"/>
                                        <p:tgtEl>
                                          <p:spTgt spid="138245"/>
                                        </p:tgtEl>
                                      </p:cBhvr>
                                    </p:animEffect>
                                    <p:anim calcmode="lin" valueType="num">
                                      <p:cBhvr>
                                        <p:cTn id="13" dur="1000" fill="hold"/>
                                        <p:tgtEl>
                                          <p:spTgt spid="138245"/>
                                        </p:tgtEl>
                                        <p:attrNameLst>
                                          <p:attrName>ppt_x</p:attrName>
                                        </p:attrNameLst>
                                      </p:cBhvr>
                                      <p:tavLst>
                                        <p:tav tm="0">
                                          <p:val>
                                            <p:strVal val="#ppt_x"/>
                                          </p:val>
                                        </p:tav>
                                        <p:tav tm="100000">
                                          <p:val>
                                            <p:strVal val="#ppt_x"/>
                                          </p:val>
                                        </p:tav>
                                      </p:tavLst>
                                    </p:anim>
                                    <p:anim calcmode="lin" valueType="num">
                                      <p:cBhvr>
                                        <p:cTn id="14" dur="1000" fill="hold"/>
                                        <p:tgtEl>
                                          <p:spTgt spid="13824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38246"/>
                                        </p:tgtEl>
                                        <p:attrNameLst>
                                          <p:attrName>style.visibility</p:attrName>
                                        </p:attrNameLst>
                                      </p:cBhvr>
                                      <p:to>
                                        <p:strVal val="visible"/>
                                      </p:to>
                                    </p:set>
                                    <p:animEffect transition="in" filter="fade">
                                      <p:cBhvr>
                                        <p:cTn id="19" dur="1000"/>
                                        <p:tgtEl>
                                          <p:spTgt spid="138246"/>
                                        </p:tgtEl>
                                      </p:cBhvr>
                                    </p:animEffect>
                                    <p:anim calcmode="lin" valueType="num">
                                      <p:cBhvr>
                                        <p:cTn id="20" dur="1000" fill="hold"/>
                                        <p:tgtEl>
                                          <p:spTgt spid="138246"/>
                                        </p:tgtEl>
                                        <p:attrNameLst>
                                          <p:attrName>ppt_x</p:attrName>
                                        </p:attrNameLst>
                                      </p:cBhvr>
                                      <p:tavLst>
                                        <p:tav tm="0">
                                          <p:val>
                                            <p:strVal val="#ppt_x"/>
                                          </p:val>
                                        </p:tav>
                                        <p:tav tm="100000">
                                          <p:val>
                                            <p:strVal val="#ppt_x"/>
                                          </p:val>
                                        </p:tav>
                                      </p:tavLst>
                                    </p:anim>
                                    <p:anim calcmode="lin" valueType="num">
                                      <p:cBhvr>
                                        <p:cTn id="21" dur="1000" fill="hold"/>
                                        <p:tgtEl>
                                          <p:spTgt spid="13824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38247"/>
                                        </p:tgtEl>
                                        <p:attrNameLst>
                                          <p:attrName>style.visibility</p:attrName>
                                        </p:attrNameLst>
                                      </p:cBhvr>
                                      <p:to>
                                        <p:strVal val="visible"/>
                                      </p:to>
                                    </p:set>
                                    <p:animEffect transition="in" filter="fade">
                                      <p:cBhvr>
                                        <p:cTn id="26" dur="1000"/>
                                        <p:tgtEl>
                                          <p:spTgt spid="138247"/>
                                        </p:tgtEl>
                                      </p:cBhvr>
                                    </p:animEffect>
                                    <p:anim calcmode="lin" valueType="num">
                                      <p:cBhvr>
                                        <p:cTn id="27" dur="1000" fill="hold"/>
                                        <p:tgtEl>
                                          <p:spTgt spid="138247"/>
                                        </p:tgtEl>
                                        <p:attrNameLst>
                                          <p:attrName>ppt_x</p:attrName>
                                        </p:attrNameLst>
                                      </p:cBhvr>
                                      <p:tavLst>
                                        <p:tav tm="0">
                                          <p:val>
                                            <p:strVal val="#ppt_x"/>
                                          </p:val>
                                        </p:tav>
                                        <p:tav tm="100000">
                                          <p:val>
                                            <p:strVal val="#ppt_x"/>
                                          </p:val>
                                        </p:tav>
                                      </p:tavLst>
                                    </p:anim>
                                    <p:anim calcmode="lin" valueType="num">
                                      <p:cBhvr>
                                        <p:cTn id="28" dur="1000" fill="hold"/>
                                        <p:tgtEl>
                                          <p:spTgt spid="138247"/>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38248"/>
                                        </p:tgtEl>
                                        <p:attrNameLst>
                                          <p:attrName>style.visibility</p:attrName>
                                        </p:attrNameLst>
                                      </p:cBhvr>
                                      <p:to>
                                        <p:strVal val="visible"/>
                                      </p:to>
                                    </p:set>
                                    <p:animEffect transition="in" filter="fade">
                                      <p:cBhvr>
                                        <p:cTn id="33" dur="1000"/>
                                        <p:tgtEl>
                                          <p:spTgt spid="138248"/>
                                        </p:tgtEl>
                                      </p:cBhvr>
                                    </p:animEffect>
                                    <p:anim calcmode="lin" valueType="num">
                                      <p:cBhvr>
                                        <p:cTn id="34" dur="1000" fill="hold"/>
                                        <p:tgtEl>
                                          <p:spTgt spid="138248"/>
                                        </p:tgtEl>
                                        <p:attrNameLst>
                                          <p:attrName>ppt_x</p:attrName>
                                        </p:attrNameLst>
                                      </p:cBhvr>
                                      <p:tavLst>
                                        <p:tav tm="0">
                                          <p:val>
                                            <p:strVal val="#ppt_x"/>
                                          </p:val>
                                        </p:tav>
                                        <p:tav tm="100000">
                                          <p:val>
                                            <p:strVal val="#ppt_x"/>
                                          </p:val>
                                        </p:tav>
                                      </p:tavLst>
                                    </p:anim>
                                    <p:anim calcmode="lin" valueType="num">
                                      <p:cBhvr>
                                        <p:cTn id="35" dur="1000" fill="hold"/>
                                        <p:tgtEl>
                                          <p:spTgt spid="1382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244" grpId="0"/>
      <p:bldP spid="138245" grpId="0"/>
      <p:bldP spid="138246" grpId="0"/>
      <p:bldP spid="138247" grpId="0"/>
      <p:bldP spid="138248" grpId="0"/>
    </p:bldLst>
  </p:timing>
</p:sld>
</file>

<file path=ppt/slides/slide5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57346" name="矩形 139266"/>
          <p:cNvSpPr/>
          <p:nvPr/>
        </p:nvSpPr>
        <p:spPr>
          <a:xfrm>
            <a:off x="396875" y="1249363"/>
            <a:ext cx="7488238" cy="582612"/>
          </a:xfrm>
          <a:prstGeom prst="rect">
            <a:avLst/>
          </a:prstGeom>
          <a:noFill/>
          <a:ln w="9525">
            <a:noFill/>
          </a:ln>
        </p:spPr>
        <p:txBody>
          <a:bodyPr>
            <a:spAutoFit/>
          </a:bodyPr>
          <a:p>
            <a:pPr algn="ctr">
              <a:spcBef>
                <a:spcPct val="50000"/>
              </a:spcBef>
            </a:pPr>
            <a:r>
              <a:rPr lang="zh-CN" altLang="en-US" sz="3200" b="1" dirty="0">
                <a:solidFill>
                  <a:srgbClr val="FF0000"/>
                </a:solidFill>
                <a:latin typeface="黑体" panose="02010609060101010101" pitchFamily="49" charset="-122"/>
                <a:ea typeface="黑体" panose="02010609060101010101" pitchFamily="49" charset="-122"/>
              </a:rPr>
              <a:t>运用景物描写渲染气氛，烘托人物感情。</a:t>
            </a:r>
            <a:endParaRPr lang="zh-CN" altLang="en-US" sz="3200" b="1" dirty="0">
              <a:solidFill>
                <a:srgbClr val="FF0000"/>
              </a:solidFill>
              <a:latin typeface="黑体" panose="02010609060101010101" pitchFamily="49" charset="-122"/>
              <a:ea typeface="黑体" panose="02010609060101010101" pitchFamily="49" charset="-122"/>
            </a:endParaRPr>
          </a:p>
        </p:txBody>
      </p:sp>
      <p:sp>
        <p:nvSpPr>
          <p:cNvPr id="139268" name="左大括号 139267"/>
          <p:cNvSpPr/>
          <p:nvPr/>
        </p:nvSpPr>
        <p:spPr>
          <a:xfrm>
            <a:off x="396875" y="2451100"/>
            <a:ext cx="217488" cy="2689225"/>
          </a:xfrm>
          <a:prstGeom prst="leftBrace">
            <a:avLst>
              <a:gd name="adj1" fmla="val 17784"/>
              <a:gd name="adj2" fmla="val 50000"/>
            </a:avLst>
          </a:prstGeom>
          <a:ln>
            <a:headEnd type="none" w="med" len="med"/>
            <a:tailEnd type="none" w="med" len="med"/>
          </a:ln>
        </p:spPr>
        <p:style>
          <a:lnRef idx="3">
            <a:schemeClr val="dk1"/>
          </a:lnRef>
          <a:fillRef idx="0">
            <a:schemeClr val="dk1"/>
          </a:fillRef>
          <a:effectRef idx="2">
            <a:schemeClr val="dk1"/>
          </a:effectRef>
          <a:fontRef idx="minor">
            <a:schemeClr val="tx1"/>
          </a:fontRef>
        </p:style>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139269" name="文本框 139268"/>
          <p:cNvSpPr txBox="1"/>
          <p:nvPr/>
        </p:nvSpPr>
        <p:spPr>
          <a:xfrm>
            <a:off x="614363" y="2193925"/>
            <a:ext cx="2063750" cy="3090863"/>
          </a:xfrm>
          <a:prstGeom prst="rect">
            <a:avLst/>
          </a:prstGeom>
          <a:noFill/>
          <a:ln w="9525">
            <a:noFill/>
          </a:ln>
        </p:spPr>
        <p:txBody>
          <a:bodyPr>
            <a:spAutoFit/>
          </a:bodyPr>
          <a:p>
            <a:pPr>
              <a:lnSpc>
                <a:spcPct val="130000"/>
              </a:lnSpc>
            </a:pPr>
            <a:r>
              <a:rPr lang="zh-CN" altLang="en-US" sz="3000" b="1" dirty="0">
                <a:solidFill>
                  <a:srgbClr val="0000FF"/>
                </a:solidFill>
                <a:latin typeface="Times New Roman" panose="02020603050405020304" pitchFamily="18" charset="0"/>
              </a:rPr>
              <a:t>开头景物：</a:t>
            </a:r>
            <a:endParaRPr lang="zh-CN" altLang="en-US" sz="3000" b="1" dirty="0">
              <a:solidFill>
                <a:srgbClr val="0000FF"/>
              </a:solidFill>
              <a:latin typeface="Times New Roman" panose="02020603050405020304" pitchFamily="18" charset="0"/>
            </a:endParaRPr>
          </a:p>
          <a:p>
            <a:pPr>
              <a:lnSpc>
                <a:spcPct val="130000"/>
              </a:lnSpc>
            </a:pPr>
            <a:endParaRPr lang="zh-CN" altLang="en-US" sz="3000" b="1" dirty="0">
              <a:solidFill>
                <a:srgbClr val="0000FF"/>
              </a:solidFill>
              <a:latin typeface="Times New Roman" panose="02020603050405020304" pitchFamily="18" charset="0"/>
            </a:endParaRPr>
          </a:p>
          <a:p>
            <a:pPr>
              <a:lnSpc>
                <a:spcPct val="130000"/>
              </a:lnSpc>
            </a:pPr>
            <a:r>
              <a:rPr lang="zh-CN" altLang="en-US" sz="3000" b="1" dirty="0">
                <a:solidFill>
                  <a:srgbClr val="0000FF"/>
                </a:solidFill>
                <a:latin typeface="Times New Roman" panose="02020603050405020304" pitchFamily="18" charset="0"/>
              </a:rPr>
              <a:t>神异图画：</a:t>
            </a:r>
            <a:endParaRPr lang="zh-CN" altLang="en-US" sz="3000" b="1" dirty="0">
              <a:solidFill>
                <a:srgbClr val="0000FF"/>
              </a:solidFill>
              <a:latin typeface="Times New Roman" panose="02020603050405020304" pitchFamily="18" charset="0"/>
            </a:endParaRPr>
          </a:p>
          <a:p>
            <a:pPr>
              <a:lnSpc>
                <a:spcPct val="130000"/>
              </a:lnSpc>
            </a:pPr>
            <a:endParaRPr lang="zh-CN" altLang="en-US" sz="3000" b="1" dirty="0">
              <a:solidFill>
                <a:srgbClr val="0000FF"/>
              </a:solidFill>
              <a:latin typeface="Times New Roman" panose="02020603050405020304" pitchFamily="18" charset="0"/>
            </a:endParaRPr>
          </a:p>
          <a:p>
            <a:pPr>
              <a:lnSpc>
                <a:spcPct val="130000"/>
              </a:lnSpc>
            </a:pPr>
            <a:r>
              <a:rPr lang="zh-CN" altLang="en-US" sz="3000" b="1" dirty="0">
                <a:solidFill>
                  <a:srgbClr val="0000FF"/>
                </a:solidFill>
                <a:latin typeface="Times New Roman" panose="02020603050405020304" pitchFamily="18" charset="0"/>
              </a:rPr>
              <a:t>离乡景物：</a:t>
            </a:r>
            <a:endParaRPr lang="zh-CN" altLang="en-US" sz="3000" b="1" dirty="0">
              <a:solidFill>
                <a:srgbClr val="0000FF"/>
              </a:solidFill>
              <a:latin typeface="Times New Roman" panose="02020603050405020304" pitchFamily="18" charset="0"/>
            </a:endParaRPr>
          </a:p>
        </p:txBody>
      </p:sp>
      <p:sp>
        <p:nvSpPr>
          <p:cNvPr id="139270" name="文本框 139269"/>
          <p:cNvSpPr txBox="1"/>
          <p:nvPr/>
        </p:nvSpPr>
        <p:spPr>
          <a:xfrm>
            <a:off x="2533650" y="2368550"/>
            <a:ext cx="5683250" cy="552450"/>
          </a:xfrm>
          <a:prstGeom prst="rect">
            <a:avLst/>
          </a:prstGeom>
          <a:noFill/>
          <a:ln w="9525">
            <a:noFill/>
          </a:ln>
        </p:spPr>
        <p:txBody>
          <a:bodyPr>
            <a:spAutoFit/>
          </a:bodyPr>
          <a:p>
            <a:r>
              <a:rPr lang="zh-CN" altLang="en-US" sz="3000" b="1" dirty="0">
                <a:latin typeface="宋体" panose="02010600030101010101" pitchFamily="2" charset="-122"/>
              </a:rPr>
              <a:t>农村的衰败、“我”的悲凉心情</a:t>
            </a:r>
            <a:endParaRPr lang="zh-CN" altLang="en-US" sz="3000" b="1" dirty="0">
              <a:latin typeface="宋体" panose="02010600030101010101" pitchFamily="2" charset="-122"/>
            </a:endParaRPr>
          </a:p>
        </p:txBody>
      </p:sp>
      <p:sp>
        <p:nvSpPr>
          <p:cNvPr id="139271" name="文本框 139270"/>
          <p:cNvSpPr txBox="1"/>
          <p:nvPr/>
        </p:nvSpPr>
        <p:spPr>
          <a:xfrm>
            <a:off x="2533650" y="3286125"/>
            <a:ext cx="5959475" cy="1014413"/>
          </a:xfrm>
          <a:prstGeom prst="rect">
            <a:avLst/>
          </a:prstGeom>
          <a:noFill/>
          <a:ln w="9525">
            <a:noFill/>
          </a:ln>
        </p:spPr>
        <p:txBody>
          <a:bodyPr>
            <a:spAutoFit/>
          </a:bodyPr>
          <a:p>
            <a:r>
              <a:rPr lang="zh-CN" altLang="en-US" sz="3000" b="1" dirty="0">
                <a:latin typeface="宋体" panose="02010600030101010101" pitchFamily="2" charset="-122"/>
              </a:rPr>
              <a:t>创造明朗愉快的气氛，烘托“我”对少年闰土的喜爱</a:t>
            </a:r>
            <a:endParaRPr lang="zh-CN" altLang="en-US" sz="3000" b="1" dirty="0">
              <a:latin typeface="宋体" panose="02010600030101010101" pitchFamily="2" charset="-122"/>
            </a:endParaRPr>
          </a:p>
        </p:txBody>
      </p:sp>
      <p:sp>
        <p:nvSpPr>
          <p:cNvPr id="139272" name="文本框 139271"/>
          <p:cNvSpPr txBox="1"/>
          <p:nvPr/>
        </p:nvSpPr>
        <p:spPr>
          <a:xfrm>
            <a:off x="2533650" y="4568825"/>
            <a:ext cx="5889625" cy="1014413"/>
          </a:xfrm>
          <a:prstGeom prst="rect">
            <a:avLst/>
          </a:prstGeom>
          <a:noFill/>
          <a:ln w="9525">
            <a:noFill/>
          </a:ln>
        </p:spPr>
        <p:txBody>
          <a:bodyPr>
            <a:spAutoFit/>
          </a:bodyPr>
          <a:p>
            <a:r>
              <a:rPr lang="zh-CN" altLang="en-US" sz="3000" b="1" dirty="0">
                <a:latin typeface="宋体" panose="02010600030101010101" pitchFamily="2" charset="-122"/>
              </a:rPr>
              <a:t>创造静谧气氛，形成情景交融的深远意境。</a:t>
            </a:r>
            <a:endParaRPr lang="zh-CN" altLang="en-US" sz="3000" b="1" dirty="0">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9268"/>
                                        </p:tgtEl>
                                        <p:attrNameLst>
                                          <p:attrName>style.visibility</p:attrName>
                                        </p:attrNameLst>
                                      </p:cBhvr>
                                      <p:to>
                                        <p:strVal val="visible"/>
                                      </p:to>
                                    </p:set>
                                    <p:animEffect transition="in" filter="wipe(left)">
                                      <p:cBhvr>
                                        <p:cTn id="7" dur="500"/>
                                        <p:tgtEl>
                                          <p:spTgt spid="13926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39269"/>
                                        </p:tgtEl>
                                        <p:attrNameLst>
                                          <p:attrName>style.visibility</p:attrName>
                                        </p:attrNameLst>
                                      </p:cBhvr>
                                      <p:to>
                                        <p:strVal val="visible"/>
                                      </p:to>
                                    </p:set>
                                    <p:anim calcmode="lin" valueType="num">
                                      <p:cBhvr additive="base">
                                        <p:cTn id="12" dur="500" fill="hold"/>
                                        <p:tgtEl>
                                          <p:spTgt spid="139269"/>
                                        </p:tgtEl>
                                        <p:attrNameLst>
                                          <p:attrName>ppt_x</p:attrName>
                                        </p:attrNameLst>
                                      </p:cBhvr>
                                      <p:tavLst>
                                        <p:tav tm="0">
                                          <p:val>
                                            <p:strVal val="0-#ppt_w/2"/>
                                          </p:val>
                                        </p:tav>
                                        <p:tav tm="100000">
                                          <p:val>
                                            <p:strVal val="#ppt_x"/>
                                          </p:val>
                                        </p:tav>
                                      </p:tavLst>
                                    </p:anim>
                                    <p:anim calcmode="lin" valueType="num">
                                      <p:cBhvr additive="base">
                                        <p:cTn id="13" dur="500" fill="hold"/>
                                        <p:tgtEl>
                                          <p:spTgt spid="139269"/>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139270"/>
                                        </p:tgtEl>
                                        <p:attrNameLst>
                                          <p:attrName>style.visibility</p:attrName>
                                        </p:attrNameLst>
                                      </p:cBhvr>
                                      <p:to>
                                        <p:strVal val="visible"/>
                                      </p:to>
                                    </p:set>
                                    <p:anim calcmode="lin" valueType="num">
                                      <p:cBhvr additive="base">
                                        <p:cTn id="18" dur="500" fill="hold"/>
                                        <p:tgtEl>
                                          <p:spTgt spid="139270"/>
                                        </p:tgtEl>
                                        <p:attrNameLst>
                                          <p:attrName>ppt_x</p:attrName>
                                        </p:attrNameLst>
                                      </p:cBhvr>
                                      <p:tavLst>
                                        <p:tav tm="0">
                                          <p:val>
                                            <p:strVal val="0-#ppt_w/2"/>
                                          </p:val>
                                        </p:tav>
                                        <p:tav tm="100000">
                                          <p:val>
                                            <p:strVal val="#ppt_x"/>
                                          </p:val>
                                        </p:tav>
                                      </p:tavLst>
                                    </p:anim>
                                    <p:anim calcmode="lin" valueType="num">
                                      <p:cBhvr additive="base">
                                        <p:cTn id="19" dur="500" fill="hold"/>
                                        <p:tgtEl>
                                          <p:spTgt spid="139270"/>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139271"/>
                                        </p:tgtEl>
                                        <p:attrNameLst>
                                          <p:attrName>style.visibility</p:attrName>
                                        </p:attrNameLst>
                                      </p:cBhvr>
                                      <p:to>
                                        <p:strVal val="visible"/>
                                      </p:to>
                                    </p:set>
                                    <p:anim calcmode="lin" valueType="num">
                                      <p:cBhvr additive="base">
                                        <p:cTn id="24" dur="500" fill="hold"/>
                                        <p:tgtEl>
                                          <p:spTgt spid="139271"/>
                                        </p:tgtEl>
                                        <p:attrNameLst>
                                          <p:attrName>ppt_x</p:attrName>
                                        </p:attrNameLst>
                                      </p:cBhvr>
                                      <p:tavLst>
                                        <p:tav tm="0">
                                          <p:val>
                                            <p:strVal val="0-#ppt_w/2"/>
                                          </p:val>
                                        </p:tav>
                                        <p:tav tm="100000">
                                          <p:val>
                                            <p:strVal val="#ppt_x"/>
                                          </p:val>
                                        </p:tav>
                                      </p:tavLst>
                                    </p:anim>
                                    <p:anim calcmode="lin" valueType="num">
                                      <p:cBhvr additive="base">
                                        <p:cTn id="25" dur="500" fill="hold"/>
                                        <p:tgtEl>
                                          <p:spTgt spid="139271"/>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139272"/>
                                        </p:tgtEl>
                                        <p:attrNameLst>
                                          <p:attrName>style.visibility</p:attrName>
                                        </p:attrNameLst>
                                      </p:cBhvr>
                                      <p:to>
                                        <p:strVal val="visible"/>
                                      </p:to>
                                    </p:set>
                                    <p:anim calcmode="lin" valueType="num">
                                      <p:cBhvr additive="base">
                                        <p:cTn id="30" dur="500" fill="hold"/>
                                        <p:tgtEl>
                                          <p:spTgt spid="139272"/>
                                        </p:tgtEl>
                                        <p:attrNameLst>
                                          <p:attrName>ppt_x</p:attrName>
                                        </p:attrNameLst>
                                      </p:cBhvr>
                                      <p:tavLst>
                                        <p:tav tm="0">
                                          <p:val>
                                            <p:strVal val="0-#ppt_w/2"/>
                                          </p:val>
                                        </p:tav>
                                        <p:tav tm="100000">
                                          <p:val>
                                            <p:strVal val="#ppt_x"/>
                                          </p:val>
                                        </p:tav>
                                      </p:tavLst>
                                    </p:anim>
                                    <p:anim calcmode="lin" valueType="num">
                                      <p:cBhvr additive="base">
                                        <p:cTn id="31" dur="500" fill="hold"/>
                                        <p:tgtEl>
                                          <p:spTgt spid="1392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269" grpId="0"/>
      <p:bldP spid="139270" grpId="0"/>
      <p:bldP spid="139271" grpId="0"/>
      <p:bldP spid="139272" grpId="0"/>
    </p:bldLst>
  </p:timing>
</p:sld>
</file>

<file path=ppt/slides/slide57.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58369" name="矩形 140290"/>
          <p:cNvSpPr/>
          <p:nvPr/>
        </p:nvSpPr>
        <p:spPr>
          <a:xfrm>
            <a:off x="323850" y="1525588"/>
            <a:ext cx="8496300" cy="4246562"/>
          </a:xfrm>
          <a:prstGeom prst="rect">
            <a:avLst/>
          </a:prstGeom>
          <a:noFill/>
          <a:ln w="9525">
            <a:noFill/>
          </a:ln>
        </p:spPr>
        <p:txBody>
          <a:bodyPr>
            <a:spAutoFit/>
          </a:bodyPr>
          <a:p>
            <a:pPr>
              <a:lnSpc>
                <a:spcPct val="150000"/>
              </a:lnSpc>
              <a:spcBef>
                <a:spcPct val="20000"/>
              </a:spcBef>
            </a:pPr>
            <a:r>
              <a:rPr lang="en-US" altLang="zh-CN" sz="3000" b="1" dirty="0">
                <a:latin typeface="宋体" panose="02010600030101010101" pitchFamily="2" charset="-122"/>
              </a:rPr>
              <a:t>    </a:t>
            </a:r>
            <a:r>
              <a:rPr lang="zh-CN" altLang="en-US" sz="3000" b="1" dirty="0">
                <a:latin typeface="宋体" panose="02010600030101010101" pitchFamily="2" charset="-122"/>
              </a:rPr>
              <a:t>小说着重刻画了一个受尽旧社会摧残剥削的劳苦农民闰土的形象，通过闰土悲惨遭遇的描述，生动地反映了辛亥革命前后旧中国农村日益破败的面貌，深刻地揭露了旧社会对农民从肉体到精神的严重残害，表达了作者改造旧社会，创造新生活的强烈愿望和坚定信念。</a:t>
            </a:r>
            <a:endParaRPr lang="zh-CN" altLang="en-US" sz="3000" b="1" dirty="0">
              <a:latin typeface="宋体" panose="02010600030101010101" pitchFamily="2" charset="-122"/>
            </a:endParaRPr>
          </a:p>
        </p:txBody>
      </p:sp>
      <p:grpSp>
        <p:nvGrpSpPr>
          <p:cNvPr id="58371" name="组合 140291"/>
          <p:cNvGrpSpPr/>
          <p:nvPr/>
        </p:nvGrpSpPr>
        <p:grpSpPr>
          <a:xfrm>
            <a:off x="92075" y="400050"/>
            <a:ext cx="2319338" cy="700088"/>
            <a:chOff x="138" y="461"/>
            <a:chExt cx="1461" cy="441"/>
          </a:xfrm>
        </p:grpSpPr>
        <p:pic>
          <p:nvPicPr>
            <p:cNvPr id="58372" name="图片 140292" descr="未标题-1"/>
            <p:cNvPicPr>
              <a:picLocks noChangeAspect="1"/>
            </p:cNvPicPr>
            <p:nvPr/>
          </p:nvPicPr>
          <p:blipFill>
            <a:blip r:embed="rId2"/>
            <a:stretch>
              <a:fillRect/>
            </a:stretch>
          </p:blipFill>
          <p:spPr>
            <a:xfrm>
              <a:off x="138" y="461"/>
              <a:ext cx="1461" cy="441"/>
            </a:xfrm>
            <a:prstGeom prst="rect">
              <a:avLst/>
            </a:prstGeom>
            <a:noFill/>
            <a:ln w="9525">
              <a:noFill/>
            </a:ln>
          </p:spPr>
        </p:pic>
        <p:sp>
          <p:nvSpPr>
            <p:cNvPr id="58373" name="文本框 2"/>
            <p:cNvSpPr txBox="1"/>
            <p:nvPr/>
          </p:nvSpPr>
          <p:spPr>
            <a:xfrm>
              <a:off x="476" y="509"/>
              <a:ext cx="1080" cy="327"/>
            </a:xfrm>
            <a:prstGeom prst="rect">
              <a:avLst/>
            </a:prstGeom>
            <a:noFill/>
            <a:ln w="9525">
              <a:noFill/>
            </a:ln>
          </p:spPr>
          <p:txBody>
            <a:bodyPr>
              <a:spAutoFit/>
            </a:bodyPr>
            <a:p>
              <a:pPr algn="ctr"/>
              <a:r>
                <a:rPr lang="zh-CN" altLang="en-US" sz="2800" b="1" dirty="0">
                  <a:solidFill>
                    <a:srgbClr val="0099CC"/>
                  </a:solidFill>
                  <a:latin typeface="黑体" panose="02010609060101010101" pitchFamily="49" charset="-122"/>
                  <a:ea typeface="黑体" panose="02010609060101010101" pitchFamily="49" charset="-122"/>
                </a:rPr>
                <a:t>课堂小结</a:t>
              </a:r>
              <a:endParaRPr lang="zh-CN" altLang="en-US" sz="2800" b="1" dirty="0">
                <a:solidFill>
                  <a:srgbClr val="0099CC"/>
                </a:solidFill>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58369"/>
                                        </p:tgtEl>
                                        <p:attrNameLst>
                                          <p:attrName>style.visibility</p:attrName>
                                        </p:attrNameLst>
                                      </p:cBhvr>
                                      <p:to>
                                        <p:strVal val="visible"/>
                                      </p:to>
                                    </p:set>
                                    <p:anim calcmode="discrete" valueType="clr">
                                      <p:cBhvr override="childStyle">
                                        <p:cTn id="7" dur="80"/>
                                        <p:tgtEl>
                                          <p:spTgt spid="5836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8369"/>
                                        </p:tgtEl>
                                        <p:attrNameLst>
                                          <p:attrName>fillcolor</p:attrName>
                                        </p:attrNameLst>
                                      </p:cBhvr>
                                      <p:tavLst>
                                        <p:tav tm="0">
                                          <p:val>
                                            <p:clrVal>
                                              <a:schemeClr val="accent2"/>
                                            </p:clrVal>
                                          </p:val>
                                        </p:tav>
                                        <p:tav tm="50000">
                                          <p:val>
                                            <p:clrVal>
                                              <a:schemeClr val="hlink"/>
                                            </p:clrVal>
                                          </p:val>
                                        </p:tav>
                                      </p:tavLst>
                                    </p:anim>
                                    <p:set>
                                      <p:cBhvr>
                                        <p:cTn id="9" dur="80"/>
                                        <p:tgtEl>
                                          <p:spTgt spid="5836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69" grpId="0"/>
    </p:bldLst>
  </p:timing>
</p:sld>
</file>

<file path=ppt/slides/slide5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59393" name="矩形 141314"/>
          <p:cNvSpPr/>
          <p:nvPr/>
        </p:nvSpPr>
        <p:spPr>
          <a:xfrm>
            <a:off x="295275" y="1536700"/>
            <a:ext cx="8380413" cy="3784600"/>
          </a:xfrm>
          <a:prstGeom prst="rect">
            <a:avLst/>
          </a:prstGeom>
          <a:noFill/>
          <a:ln w="9525">
            <a:noFill/>
          </a:ln>
        </p:spPr>
        <p:txBody>
          <a:bodyPr>
            <a:spAutoFit/>
          </a:bodyPr>
          <a:p>
            <a:pPr>
              <a:lnSpc>
                <a:spcPct val="150000"/>
              </a:lnSpc>
              <a:spcBef>
                <a:spcPct val="20000"/>
              </a:spcBef>
            </a:pPr>
            <a:r>
              <a:rPr lang="en-US" altLang="zh-CN" sz="3200" b="1" dirty="0">
                <a:latin typeface="黑体" panose="02010609060101010101" pitchFamily="49" charset="-122"/>
                <a:ea typeface="黑体" panose="02010609060101010101" pitchFamily="49" charset="-122"/>
              </a:rPr>
              <a:t>    </a:t>
            </a:r>
            <a:r>
              <a:rPr lang="zh-CN" altLang="en-US" sz="3200" b="1" dirty="0">
                <a:latin typeface="黑体" panose="02010609060101010101" pitchFamily="49" charset="-122"/>
                <a:ea typeface="黑体" panose="02010609060101010101" pitchFamily="49" charset="-122"/>
              </a:rPr>
              <a:t>作者说：“其实地上本没有路，走的人多了，也便成了路。”这句话已经变成了经典名言，你还知道其它关于“路”的名言吗？请写两句在下面。并以这句话为话题，写一段约</a:t>
            </a:r>
            <a:r>
              <a:rPr lang="en-US" altLang="zh-CN" sz="3200" b="1" dirty="0">
                <a:latin typeface="黑体" panose="02010609060101010101" pitchFamily="49" charset="-122"/>
                <a:ea typeface="黑体" panose="02010609060101010101" pitchFamily="49" charset="-122"/>
              </a:rPr>
              <a:t>300</a:t>
            </a:r>
            <a:r>
              <a:rPr lang="zh-CN" altLang="en-US" sz="3200" b="1" dirty="0">
                <a:latin typeface="黑体" panose="02010609060101010101" pitchFamily="49" charset="-122"/>
                <a:ea typeface="黑体" panose="02010609060101010101" pitchFamily="49" charset="-122"/>
              </a:rPr>
              <a:t>字的习作。 </a:t>
            </a:r>
            <a:endParaRPr lang="zh-CN" altLang="en-US" sz="3200" b="1" dirty="0">
              <a:latin typeface="黑体" panose="02010609060101010101" pitchFamily="49" charset="-122"/>
              <a:ea typeface="黑体" panose="02010609060101010101" pitchFamily="49" charset="-122"/>
            </a:endParaRPr>
          </a:p>
        </p:txBody>
      </p:sp>
      <p:pic>
        <p:nvPicPr>
          <p:cNvPr id="59395" name="图片 141315" descr="70"/>
          <p:cNvPicPr>
            <a:picLocks noChangeAspect="1"/>
          </p:cNvPicPr>
          <p:nvPr/>
        </p:nvPicPr>
        <p:blipFill>
          <a:blip r:embed="rId2"/>
          <a:srcRect t="30408"/>
          <a:stretch>
            <a:fillRect/>
          </a:stretch>
        </p:blipFill>
        <p:spPr>
          <a:xfrm>
            <a:off x="7004050" y="5184775"/>
            <a:ext cx="1533525" cy="1328738"/>
          </a:xfrm>
          <a:prstGeom prst="rect">
            <a:avLst/>
          </a:prstGeom>
          <a:noFill/>
          <a:ln w="9525">
            <a:noFill/>
          </a:ln>
        </p:spPr>
      </p:pic>
      <p:grpSp>
        <p:nvGrpSpPr>
          <p:cNvPr id="59396" name="组合 141316"/>
          <p:cNvGrpSpPr/>
          <p:nvPr/>
        </p:nvGrpSpPr>
        <p:grpSpPr>
          <a:xfrm>
            <a:off x="47625" y="419100"/>
            <a:ext cx="2319338" cy="700088"/>
            <a:chOff x="138" y="461"/>
            <a:chExt cx="1461" cy="441"/>
          </a:xfrm>
        </p:grpSpPr>
        <p:pic>
          <p:nvPicPr>
            <p:cNvPr id="59397" name="图片 141317" descr="未标题-1"/>
            <p:cNvPicPr>
              <a:picLocks noChangeAspect="1"/>
            </p:cNvPicPr>
            <p:nvPr/>
          </p:nvPicPr>
          <p:blipFill>
            <a:blip r:embed="rId3"/>
            <a:stretch>
              <a:fillRect/>
            </a:stretch>
          </p:blipFill>
          <p:spPr>
            <a:xfrm>
              <a:off x="138" y="461"/>
              <a:ext cx="1461" cy="441"/>
            </a:xfrm>
            <a:prstGeom prst="rect">
              <a:avLst/>
            </a:prstGeom>
            <a:noFill/>
            <a:ln w="9525">
              <a:noFill/>
            </a:ln>
          </p:spPr>
        </p:pic>
        <p:sp>
          <p:nvSpPr>
            <p:cNvPr id="59398" name="文本框 2"/>
            <p:cNvSpPr txBox="1"/>
            <p:nvPr/>
          </p:nvSpPr>
          <p:spPr>
            <a:xfrm>
              <a:off x="476" y="509"/>
              <a:ext cx="1080" cy="329"/>
            </a:xfrm>
            <a:prstGeom prst="rect">
              <a:avLst/>
            </a:prstGeom>
            <a:noFill/>
            <a:ln w="9525">
              <a:noFill/>
            </a:ln>
          </p:spPr>
          <p:txBody>
            <a:bodyPr>
              <a:spAutoFit/>
            </a:bodyPr>
            <a:p>
              <a:pPr algn="ctr"/>
              <a:r>
                <a:rPr lang="zh-CN" altLang="en-US" sz="2800" b="1" dirty="0">
                  <a:solidFill>
                    <a:srgbClr val="0099CC"/>
                  </a:solidFill>
                  <a:latin typeface="黑体" panose="02010609060101010101" pitchFamily="49" charset="-122"/>
                  <a:ea typeface="黑体" panose="02010609060101010101" pitchFamily="49" charset="-122"/>
                </a:rPr>
                <a:t>随堂练习</a:t>
              </a:r>
              <a:endParaRPr lang="zh-CN" altLang="en-US" sz="2800" b="1" dirty="0">
                <a:solidFill>
                  <a:srgbClr val="0099CC"/>
                </a:solidFill>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9393"/>
                                        </p:tgtEl>
                                        <p:attrNameLst>
                                          <p:attrName>style.visibility</p:attrName>
                                        </p:attrNameLst>
                                      </p:cBhvr>
                                      <p:to>
                                        <p:strVal val="visible"/>
                                      </p:to>
                                    </p:set>
                                    <p:animEffect transition="in" filter="wipe(up)">
                                      <p:cBhvr>
                                        <p:cTn id="7" dur="500"/>
                                        <p:tgtEl>
                                          <p:spTgt spid="593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365693"/>
            <a:ext cx="9144000" cy="1023938"/>
          </a:xfrm>
          <a:prstGeom prst="rect">
            <a:avLst/>
          </a:prstGeom>
          <a:solidFill>
            <a:schemeClr val="tx2">
              <a:lumMod val="75000"/>
            </a:schemeClr>
          </a:solidFill>
          <a:ln w="9525">
            <a:noFill/>
            <a:miter lim="800000"/>
          </a:ln>
        </p:spPr>
        <p:txBody>
          <a:bodyPr wrap="none" lIns="68580" tIns="34290" rIns="68580" bIns="3429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005397"/>
              </a:solidFill>
              <a:effectLst/>
              <a:uLnTx/>
              <a:uFillTx/>
              <a:latin typeface="Arial" panose="020B0604020202020204"/>
              <a:ea typeface="微软雅黑" panose="020B0503020204020204" charset="-122"/>
              <a:cs typeface="+mn-cs"/>
            </a:endParaRPr>
          </a:p>
        </p:txBody>
      </p:sp>
      <p:sp>
        <p:nvSpPr>
          <p:cNvPr id="16" name="Rectangle 4"/>
          <p:cNvSpPr>
            <a:spLocks noChangeArrowheads="1"/>
          </p:cNvSpPr>
          <p:nvPr/>
        </p:nvSpPr>
        <p:spPr bwMode="auto">
          <a:xfrm>
            <a:off x="424815" y="2492375"/>
            <a:ext cx="8505825" cy="771525"/>
          </a:xfrm>
          <a:prstGeom prst="rect">
            <a:avLst/>
          </a:prstGeom>
          <a:noFill/>
          <a:ln w="3175" algn="ctr">
            <a:noFill/>
            <a:prstDash val="dash"/>
            <a:miter lim="800000"/>
          </a:ln>
          <a:effectLst/>
        </p:spPr>
        <p:txBody>
          <a:bodyPr lIns="68580" tIns="34290" rIns="68580" bIns="3429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第一课件网      </a:t>
            </a:r>
            <a:r>
              <a:rPr kumimoji="0" lang="en-US" altLang="zh-CN"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www.kejian1.com</a:t>
            </a:r>
            <a:endParaRPr kumimoji="0" lang="zh-CN" altLang="en-GB"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48132" name="TextBox 6"/>
          <p:cNvSpPr txBox="1"/>
          <p:nvPr/>
        </p:nvSpPr>
        <p:spPr>
          <a:xfrm>
            <a:off x="1473835" y="4145280"/>
            <a:ext cx="6505575" cy="437515"/>
          </a:xfrm>
          <a:prstGeom prst="rect">
            <a:avLst/>
          </a:prstGeom>
          <a:noFill/>
          <a:ln w="9525">
            <a:noFill/>
          </a:ln>
        </p:spPr>
        <p:txBody>
          <a:bodyPr lIns="68580" tIns="34290" rIns="68580" bIns="34290">
            <a:spAutoFit/>
          </a:bodyPr>
          <a:lstStyle/>
          <a:p>
            <a:pPr algn="ctr"/>
            <a:r>
              <a:rPr lang="zh-CN" altLang="en-US" sz="2400" b="1" dirty="0">
                <a:solidFill>
                  <a:srgbClr val="002060"/>
                </a:solidFill>
                <a:latin typeface="等线" panose="02010600030101010101" pitchFamily="2" charset="-122"/>
              </a:rPr>
              <a:t>第一课件网，无需注册，免费下载。</a:t>
            </a:r>
            <a:endParaRPr lang="zh-CN" altLang="en-US" sz="2400" b="1" dirty="0">
              <a:solidFill>
                <a:srgbClr val="002060"/>
              </a:solidFill>
              <a:latin typeface="等线" panose="0201060003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12289" name="文本框 1"/>
          <p:cNvSpPr txBox="1"/>
          <p:nvPr/>
        </p:nvSpPr>
        <p:spPr>
          <a:xfrm>
            <a:off x="661988" y="1020763"/>
            <a:ext cx="7820025" cy="4816475"/>
          </a:xfrm>
          <a:prstGeom prst="rect">
            <a:avLst/>
          </a:prstGeom>
          <a:noFill/>
          <a:ln w="9525">
            <a:noFill/>
          </a:ln>
        </p:spPr>
        <p:txBody>
          <a:bodyPr>
            <a:spAutoFit/>
          </a:bodyPr>
          <a:p>
            <a:pPr>
              <a:lnSpc>
                <a:spcPct val="160000"/>
              </a:lnSpc>
            </a:pPr>
            <a:r>
              <a:rPr lang="zh-CN" altLang="en-US" sz="3200" b="1" dirty="0">
                <a:solidFill>
                  <a:srgbClr val="FF0000"/>
                </a:solidFill>
                <a:latin typeface="黑体" panose="02010609060101010101" pitchFamily="49" charset="-122"/>
                <a:ea typeface="黑体" panose="02010609060101010101" pitchFamily="49" charset="-122"/>
                <a:sym typeface="宋体" panose="02010600030101010101" pitchFamily="2" charset="-122"/>
              </a:rPr>
              <a:t>【代表作】</a:t>
            </a:r>
            <a:endParaRPr lang="zh-CN" altLang="en-US" sz="3200" b="1" dirty="0">
              <a:solidFill>
                <a:srgbClr val="FF0000"/>
              </a:solidFill>
              <a:latin typeface="黑体" panose="02010609060101010101" pitchFamily="49" charset="-122"/>
              <a:ea typeface="黑体" panose="02010609060101010101" pitchFamily="49" charset="-122"/>
              <a:sym typeface="宋体" panose="02010600030101010101" pitchFamily="2" charset="-122"/>
            </a:endParaRPr>
          </a:p>
          <a:p>
            <a:pPr>
              <a:lnSpc>
                <a:spcPct val="160000"/>
              </a:lnSpc>
            </a:pPr>
            <a:r>
              <a:rPr lang="zh-CN" altLang="en-US" sz="3200" b="1" dirty="0">
                <a:solidFill>
                  <a:srgbClr val="0000FF"/>
                </a:solidFill>
                <a:latin typeface="宋体" panose="02010600030101010101" pitchFamily="2" charset="-122"/>
                <a:sym typeface="宋体" panose="02010600030101010101" pitchFamily="2" charset="-122"/>
              </a:rPr>
              <a:t>    第一篇白话小说</a:t>
            </a:r>
            <a:r>
              <a:rPr lang="zh-CN" altLang="en-US" sz="3200" b="1" dirty="0">
                <a:latin typeface="宋体" panose="02010600030101010101" pitchFamily="2" charset="-122"/>
                <a:sym typeface="宋体" panose="02010600030101010101" pitchFamily="2" charset="-122"/>
              </a:rPr>
              <a:t>《狂人日记》；</a:t>
            </a:r>
            <a:endParaRPr lang="zh-CN" altLang="en-US" sz="3200" b="1" dirty="0">
              <a:latin typeface="宋体" panose="02010600030101010101" pitchFamily="2" charset="-122"/>
              <a:sym typeface="宋体" panose="02010600030101010101" pitchFamily="2" charset="-122"/>
            </a:endParaRPr>
          </a:p>
          <a:p>
            <a:pPr>
              <a:lnSpc>
                <a:spcPct val="160000"/>
              </a:lnSpc>
            </a:pPr>
            <a:r>
              <a:rPr lang="zh-CN" altLang="en-US" sz="3200" b="1" dirty="0">
                <a:solidFill>
                  <a:srgbClr val="0000FF"/>
                </a:solidFill>
                <a:latin typeface="宋体" panose="02010600030101010101" pitchFamily="2" charset="-122"/>
              </a:rPr>
              <a:t>    小说集</a:t>
            </a:r>
            <a:r>
              <a:rPr lang="en-US" altLang="zh-CN" sz="3200" b="1" dirty="0">
                <a:latin typeface="宋体" panose="02010600030101010101" pitchFamily="2" charset="-122"/>
              </a:rPr>
              <a:t>《</a:t>
            </a:r>
            <a:r>
              <a:rPr lang="zh-CN" altLang="en-US" sz="3200" b="1" dirty="0">
                <a:latin typeface="宋体" panose="02010600030101010101" pitchFamily="2" charset="-122"/>
              </a:rPr>
              <a:t>呐喊</a:t>
            </a:r>
            <a:r>
              <a:rPr lang="en-US" altLang="zh-CN" sz="3200" b="1" dirty="0">
                <a:latin typeface="宋体" panose="02010600030101010101" pitchFamily="2" charset="-122"/>
              </a:rPr>
              <a:t>》《</a:t>
            </a:r>
            <a:r>
              <a:rPr lang="zh-CN" altLang="en-US" sz="3200" b="1" dirty="0">
                <a:latin typeface="宋体" panose="02010600030101010101" pitchFamily="2" charset="-122"/>
              </a:rPr>
              <a:t>彷徨</a:t>
            </a:r>
            <a:r>
              <a:rPr lang="en-US" altLang="zh-CN" sz="3200" b="1" dirty="0">
                <a:latin typeface="宋体" panose="02010600030101010101" pitchFamily="2" charset="-122"/>
              </a:rPr>
              <a:t>》</a:t>
            </a:r>
            <a:r>
              <a:rPr lang="zh-CN" altLang="en-US" sz="3200" b="1" dirty="0">
                <a:latin typeface="宋体" panose="02010600030101010101" pitchFamily="2" charset="-122"/>
              </a:rPr>
              <a:t>；</a:t>
            </a:r>
            <a:endParaRPr lang="zh-CN" altLang="en-US" sz="3200" b="1" dirty="0">
              <a:latin typeface="宋体" panose="02010600030101010101" pitchFamily="2" charset="-122"/>
            </a:endParaRPr>
          </a:p>
          <a:p>
            <a:pPr>
              <a:lnSpc>
                <a:spcPct val="160000"/>
              </a:lnSpc>
            </a:pPr>
            <a:r>
              <a:rPr lang="zh-CN" altLang="en-US" sz="3200" b="1" dirty="0">
                <a:latin typeface="宋体" panose="02010600030101010101" pitchFamily="2" charset="-122"/>
              </a:rPr>
              <a:t>    </a:t>
            </a:r>
            <a:r>
              <a:rPr lang="zh-CN" altLang="en-US" sz="3200" b="1" dirty="0">
                <a:solidFill>
                  <a:srgbClr val="0000FF"/>
                </a:solidFill>
                <a:latin typeface="宋体" panose="02010600030101010101" pitchFamily="2" charset="-122"/>
              </a:rPr>
              <a:t>散文诗集</a:t>
            </a:r>
            <a:r>
              <a:rPr lang="en-US" altLang="zh-CN" sz="3200" b="1" dirty="0">
                <a:latin typeface="宋体" panose="02010600030101010101" pitchFamily="2" charset="-122"/>
              </a:rPr>
              <a:t>《</a:t>
            </a:r>
            <a:r>
              <a:rPr lang="zh-CN" altLang="en-US" sz="3200" b="1" dirty="0">
                <a:latin typeface="宋体" panose="02010600030101010101" pitchFamily="2" charset="-122"/>
              </a:rPr>
              <a:t>野草</a:t>
            </a:r>
            <a:r>
              <a:rPr lang="en-US" altLang="zh-CN" sz="3200" b="1" dirty="0">
                <a:latin typeface="宋体" panose="02010600030101010101" pitchFamily="2" charset="-122"/>
              </a:rPr>
              <a:t>》</a:t>
            </a:r>
            <a:r>
              <a:rPr lang="zh-CN" altLang="en-US" sz="3200" b="1" dirty="0">
                <a:latin typeface="宋体" panose="02010600030101010101" pitchFamily="2" charset="-122"/>
              </a:rPr>
              <a:t>；</a:t>
            </a:r>
            <a:endParaRPr lang="zh-CN" altLang="en-US" sz="3200" b="1" dirty="0">
              <a:latin typeface="宋体" panose="02010600030101010101" pitchFamily="2" charset="-122"/>
            </a:endParaRPr>
          </a:p>
          <a:p>
            <a:pPr>
              <a:lnSpc>
                <a:spcPct val="160000"/>
              </a:lnSpc>
            </a:pPr>
            <a:r>
              <a:rPr lang="zh-CN" altLang="en-US" sz="3200" b="1" dirty="0">
                <a:latin typeface="宋体" panose="02010600030101010101" pitchFamily="2" charset="-122"/>
              </a:rPr>
              <a:t>    </a:t>
            </a:r>
            <a:r>
              <a:rPr lang="zh-CN" altLang="en-US" sz="3200" b="1" dirty="0">
                <a:solidFill>
                  <a:srgbClr val="0000FF"/>
                </a:solidFill>
                <a:latin typeface="宋体" panose="02010600030101010101" pitchFamily="2" charset="-122"/>
              </a:rPr>
              <a:t>回忆性散文集</a:t>
            </a:r>
            <a:r>
              <a:rPr lang="en-US" altLang="zh-CN" sz="3200" b="1" dirty="0">
                <a:latin typeface="宋体" panose="02010600030101010101" pitchFamily="2" charset="-122"/>
              </a:rPr>
              <a:t>《</a:t>
            </a:r>
            <a:r>
              <a:rPr lang="zh-CN" altLang="en-US" sz="3200" b="1" dirty="0">
                <a:latin typeface="宋体" panose="02010600030101010101" pitchFamily="2" charset="-122"/>
              </a:rPr>
              <a:t>朝花夕拾</a:t>
            </a:r>
            <a:r>
              <a:rPr lang="en-US" altLang="zh-CN" sz="3200" b="1" dirty="0">
                <a:latin typeface="宋体" panose="02010600030101010101" pitchFamily="2" charset="-122"/>
              </a:rPr>
              <a:t>》</a:t>
            </a:r>
            <a:r>
              <a:rPr lang="zh-CN" altLang="en-US" sz="3200" b="1" dirty="0">
                <a:latin typeface="宋体" panose="02010600030101010101" pitchFamily="2" charset="-122"/>
              </a:rPr>
              <a:t>；</a:t>
            </a:r>
            <a:endParaRPr lang="zh-CN" altLang="en-US" sz="3200" b="1" dirty="0">
              <a:latin typeface="宋体" panose="02010600030101010101" pitchFamily="2" charset="-122"/>
            </a:endParaRPr>
          </a:p>
          <a:p>
            <a:pPr>
              <a:lnSpc>
                <a:spcPct val="160000"/>
              </a:lnSpc>
            </a:pPr>
            <a:r>
              <a:rPr lang="zh-CN" altLang="en-US" sz="3200" b="1" dirty="0">
                <a:latin typeface="宋体" panose="02010600030101010101" pitchFamily="2" charset="-122"/>
              </a:rPr>
              <a:t>    </a:t>
            </a:r>
            <a:r>
              <a:rPr lang="zh-CN" altLang="en-US" sz="3200" b="1" dirty="0">
                <a:solidFill>
                  <a:srgbClr val="0000FF"/>
                </a:solidFill>
                <a:latin typeface="宋体" panose="02010600030101010101" pitchFamily="2" charset="-122"/>
              </a:rPr>
              <a:t>杂文集</a:t>
            </a:r>
            <a:r>
              <a:rPr lang="zh-CN" altLang="en-US" sz="3200" b="1" dirty="0">
                <a:latin typeface="宋体" panose="02010600030101010101" pitchFamily="2" charset="-122"/>
              </a:rPr>
              <a:t>《热风》《坟》《华盖集》等。</a:t>
            </a:r>
            <a:endParaRPr lang="zh-CN" altLang="en-US" sz="3200" b="1" dirty="0">
              <a:latin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2289"/>
                                        </p:tgtEl>
                                        <p:attrNameLst>
                                          <p:attrName>style.visibility</p:attrName>
                                        </p:attrNameLst>
                                      </p:cBhvr>
                                      <p:to>
                                        <p:strVal val="visible"/>
                                      </p:to>
                                    </p:set>
                                    <p:animEffect transition="in" filter="diamond(in)">
                                      <p:cBhvr>
                                        <p:cTn id="7" dur="2000"/>
                                        <p:tgtEl>
                                          <p:spTgt spid="122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9"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9217" name="矩形 92162"/>
          <p:cNvSpPr/>
          <p:nvPr/>
        </p:nvSpPr>
        <p:spPr>
          <a:xfrm>
            <a:off x="338138" y="1279525"/>
            <a:ext cx="8345487" cy="4940300"/>
          </a:xfrm>
          <a:prstGeom prst="rect">
            <a:avLst/>
          </a:prstGeom>
          <a:noFill/>
          <a:ln w="9525">
            <a:noFill/>
          </a:ln>
        </p:spPr>
        <p:txBody>
          <a:bodyPr anchor="ctr" anchorCtr="0">
            <a:spAutoFit/>
          </a:bodyPr>
          <a:p>
            <a:pPr>
              <a:lnSpc>
                <a:spcPct val="150000"/>
              </a:lnSpc>
            </a:pPr>
            <a:r>
              <a:rPr lang="en-US" altLang="zh-CN" sz="3000" b="1" dirty="0">
                <a:latin typeface="宋体" panose="02010600030101010101" pitchFamily="2" charset="-122"/>
              </a:rPr>
              <a:t>    1911</a:t>
            </a:r>
            <a:r>
              <a:rPr lang="zh-CN" altLang="en-US" sz="3000" b="1" dirty="0">
                <a:latin typeface="宋体" panose="02010600030101010101" pitchFamily="2" charset="-122"/>
              </a:rPr>
              <a:t>年，辛亥革命并没有改变中国的半殖民地半封建的社会性质，中国人民尤其是农民，境况日益恶化，过着饥寒交迫的生活。</a:t>
            </a:r>
            <a:r>
              <a:rPr lang="en-US" altLang="zh-CN" sz="3000" b="1" dirty="0">
                <a:latin typeface="宋体" panose="02010600030101010101" pitchFamily="2" charset="-122"/>
              </a:rPr>
              <a:t>1919</a:t>
            </a:r>
            <a:r>
              <a:rPr lang="zh-CN" altLang="en-US" sz="3000" b="1" dirty="0">
                <a:latin typeface="宋体" panose="02010600030101010101" pitchFamily="2" charset="-122"/>
              </a:rPr>
              <a:t>年</a:t>
            </a:r>
            <a:r>
              <a:rPr lang="en-US" altLang="zh-CN" sz="3000" b="1" dirty="0">
                <a:latin typeface="宋体" panose="02010600030101010101" pitchFamily="2" charset="-122"/>
              </a:rPr>
              <a:t>12</a:t>
            </a:r>
            <a:r>
              <a:rPr lang="zh-CN" altLang="en-US" sz="3000" b="1" dirty="0">
                <a:latin typeface="宋体" panose="02010600030101010101" pitchFamily="2" charset="-122"/>
              </a:rPr>
              <a:t>月，作者赴绍兴老家接母亲回北京，在那里耳闻目睹了离别多年的家乡破败的景象，农民生活陷入困境，人际关系冷漠、隔阂，于是以回乡见闻为题材，写下了这篇</a:t>
            </a:r>
            <a:r>
              <a:rPr lang="en-US" altLang="zh-CN" sz="3000" b="1" dirty="0">
                <a:latin typeface="宋体" panose="02010600030101010101" pitchFamily="2" charset="-122"/>
              </a:rPr>
              <a:t>《</a:t>
            </a:r>
            <a:r>
              <a:rPr lang="zh-CN" altLang="en-US" sz="3000" b="1" dirty="0">
                <a:latin typeface="宋体" panose="02010600030101010101" pitchFamily="2" charset="-122"/>
              </a:rPr>
              <a:t>故乡</a:t>
            </a:r>
            <a:r>
              <a:rPr lang="en-US" altLang="zh-CN" sz="3000" b="1" dirty="0">
                <a:latin typeface="宋体" panose="02010600030101010101" pitchFamily="2" charset="-122"/>
              </a:rPr>
              <a:t>》</a:t>
            </a:r>
            <a:r>
              <a:rPr lang="zh-CN" altLang="en-US" sz="3000" b="1" dirty="0">
                <a:latin typeface="宋体" panose="02010600030101010101" pitchFamily="2" charset="-122"/>
              </a:rPr>
              <a:t>。 </a:t>
            </a:r>
            <a:endParaRPr lang="zh-CN" altLang="en-US" sz="3000" b="1" dirty="0">
              <a:latin typeface="宋体" panose="02010600030101010101" pitchFamily="2" charset="-122"/>
            </a:endParaRPr>
          </a:p>
        </p:txBody>
      </p:sp>
      <p:grpSp>
        <p:nvGrpSpPr>
          <p:cNvPr id="7171" name="组合 92167"/>
          <p:cNvGrpSpPr/>
          <p:nvPr/>
        </p:nvGrpSpPr>
        <p:grpSpPr>
          <a:xfrm>
            <a:off x="47625" y="419100"/>
            <a:ext cx="2319338" cy="700088"/>
            <a:chOff x="138" y="461"/>
            <a:chExt cx="1461" cy="441"/>
          </a:xfrm>
        </p:grpSpPr>
        <p:pic>
          <p:nvPicPr>
            <p:cNvPr id="7172" name="图片 92168" descr="未标题-1"/>
            <p:cNvPicPr>
              <a:picLocks noChangeAspect="1"/>
            </p:cNvPicPr>
            <p:nvPr/>
          </p:nvPicPr>
          <p:blipFill>
            <a:blip r:embed="rId2"/>
            <a:stretch>
              <a:fillRect/>
            </a:stretch>
          </p:blipFill>
          <p:spPr>
            <a:xfrm>
              <a:off x="138" y="461"/>
              <a:ext cx="1461" cy="441"/>
            </a:xfrm>
            <a:prstGeom prst="rect">
              <a:avLst/>
            </a:prstGeom>
            <a:noFill/>
            <a:ln w="9525">
              <a:noFill/>
            </a:ln>
          </p:spPr>
        </p:pic>
        <p:sp>
          <p:nvSpPr>
            <p:cNvPr id="7173" name="文本框 2"/>
            <p:cNvSpPr txBox="1"/>
            <p:nvPr/>
          </p:nvSpPr>
          <p:spPr>
            <a:xfrm>
              <a:off x="476" y="509"/>
              <a:ext cx="1080" cy="326"/>
            </a:xfrm>
            <a:prstGeom prst="rect">
              <a:avLst/>
            </a:prstGeom>
            <a:noFill/>
            <a:ln w="9525">
              <a:noFill/>
            </a:ln>
          </p:spPr>
          <p:txBody>
            <a:bodyPr>
              <a:spAutoFit/>
            </a:bodyPr>
            <a:p>
              <a:pPr algn="ctr"/>
              <a:r>
                <a:rPr lang="zh-CN" altLang="en-US" sz="2800" b="1" dirty="0">
                  <a:solidFill>
                    <a:srgbClr val="0099CC"/>
                  </a:solidFill>
                  <a:latin typeface="黑体" panose="02010609060101010101" pitchFamily="49" charset="-122"/>
                  <a:ea typeface="黑体" panose="02010609060101010101" pitchFamily="49" charset="-122"/>
                </a:rPr>
                <a:t>背景介绍</a:t>
              </a:r>
              <a:endParaRPr lang="zh-CN" altLang="en-US" sz="2800" b="1" dirty="0">
                <a:solidFill>
                  <a:srgbClr val="0099CC"/>
                </a:solidFill>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217"/>
                                        </p:tgtEl>
                                        <p:attrNameLst>
                                          <p:attrName>style.visibility</p:attrName>
                                        </p:attrNameLst>
                                      </p:cBhvr>
                                      <p:to>
                                        <p:strVal val="visible"/>
                                      </p:to>
                                    </p:set>
                                    <p:anim calcmode="lin" valueType="num">
                                      <p:cBhvr additive="base">
                                        <p:cTn id="7" dur="500" fill="hold"/>
                                        <p:tgtEl>
                                          <p:spTgt spid="9217"/>
                                        </p:tgtEl>
                                        <p:attrNameLst>
                                          <p:attrName>ppt_x</p:attrName>
                                        </p:attrNameLst>
                                      </p:cBhvr>
                                      <p:tavLst>
                                        <p:tav tm="0">
                                          <p:val>
                                            <p:strVal val="#ppt_x"/>
                                          </p:val>
                                        </p:tav>
                                        <p:tav tm="100000">
                                          <p:val>
                                            <p:strVal val="#ppt_x"/>
                                          </p:val>
                                        </p:tav>
                                      </p:tavLst>
                                    </p:anim>
                                    <p:anim calcmode="lin" valueType="num">
                                      <p:cBhvr additive="base">
                                        <p:cTn id="8" dur="500" fill="hold"/>
                                        <p:tgtEl>
                                          <p:spTgt spid="92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7"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128002" name="文本框 128001"/>
          <p:cNvSpPr txBox="1"/>
          <p:nvPr/>
        </p:nvSpPr>
        <p:spPr>
          <a:xfrm>
            <a:off x="866775" y="2351088"/>
            <a:ext cx="7410450" cy="2798763"/>
          </a:xfrm>
          <a:prstGeom prst="rect">
            <a:avLst/>
          </a:prstGeom>
          <a:noFill/>
          <a:ln w="9525">
            <a:noFill/>
          </a:ln>
        </p:spPr>
        <p:txBody>
          <a:bodyPr>
            <a:spAutoFit/>
          </a:bodyPr>
          <a:lstStyle/>
          <a:p>
            <a:pPr marR="0" defTabSz="914400">
              <a:spcBef>
                <a:spcPct val="50000"/>
              </a:spcBef>
              <a:buClrTx/>
              <a:buSzTx/>
              <a:buFont typeface="Arial" panose="020B0604020202020204" pitchFamily="34" charset="0"/>
              <a:buNone/>
              <a:defRPr/>
            </a:pPr>
            <a:r>
              <a:rPr kumimoji="0" lang="zh-CN" altLang="en-US" sz="4400" kern="1200" cap="none" spc="0" normalizeH="0" baseline="0" noProof="1">
                <a:latin typeface="黑体" panose="02010609060101010101" pitchFamily="49" charset="-122"/>
                <a:ea typeface="黑体" panose="02010609060101010101" pitchFamily="49" charset="-122"/>
                <a:cs typeface="+mn-ea"/>
                <a:sym typeface="+mn-ea"/>
              </a:rPr>
              <a:t>阴</a:t>
            </a:r>
            <a:r>
              <a:rPr kumimoji="0" lang="zh-CN" altLang="en-US" sz="4400" b="1" kern="1200" cap="none" spc="0" normalizeH="0" baseline="0" noProof="1">
                <a:latin typeface="黑体" panose="02010609060101010101" pitchFamily="49" charset="-122"/>
                <a:ea typeface="黑体" panose="02010609060101010101" pitchFamily="49" charset="-122"/>
                <a:cs typeface="+mn-ea"/>
                <a:sym typeface="+mn-ea"/>
              </a:rPr>
              <a:t>晦</a:t>
            </a:r>
            <a:r>
              <a:rPr kumimoji="0" lang="en-US" altLang="zh-CN" sz="4400" b="1" kern="1200" cap="none" spc="0" normalizeH="0" baseline="0" noProof="1">
                <a:latin typeface="黑体" panose="02010609060101010101" pitchFamily="49" charset="-122"/>
                <a:ea typeface="黑体" panose="02010609060101010101" pitchFamily="49" charset="-122"/>
                <a:cs typeface="+mn-ea"/>
                <a:sym typeface="+mn-ea"/>
              </a:rPr>
              <a:t>    </a:t>
            </a:r>
            <a:r>
              <a:rPr kumimoji="0" lang="zh-CN" altLang="en-US" sz="4400" b="1" kern="1200" cap="none" spc="0" normalizeH="0" baseline="0" noProof="1">
                <a:latin typeface="黑体" panose="02010609060101010101" pitchFamily="49" charset="-122"/>
                <a:ea typeface="黑体" panose="02010609060101010101" pitchFamily="49" charset="-122"/>
                <a:cs typeface="+mn-ea"/>
                <a:sym typeface="+mn-ea"/>
              </a:rPr>
              <a:t>猹    祭祀    弶      </a:t>
            </a:r>
            <a:endParaRPr kumimoji="0" lang="zh-CN" altLang="en-US" sz="4400" b="1" kern="1200" cap="none" spc="0" normalizeH="0" baseline="0" noProof="1">
              <a:latin typeface="黑体" panose="02010609060101010101" pitchFamily="49" charset="-122"/>
              <a:ea typeface="黑体" panose="02010609060101010101" pitchFamily="49" charset="-122"/>
              <a:cs typeface="+mn-ea"/>
              <a:sym typeface="+mn-ea"/>
            </a:endParaRPr>
          </a:p>
          <a:p>
            <a:pPr marR="0" defTabSz="914400">
              <a:spcBef>
                <a:spcPct val="50000"/>
              </a:spcBef>
              <a:buClrTx/>
              <a:buSzTx/>
              <a:buFont typeface="Arial" panose="020B0604020202020204" pitchFamily="34" charset="0"/>
              <a:buNone/>
              <a:defRPr/>
            </a:pPr>
            <a:endParaRPr kumimoji="0" lang="zh-CN" altLang="en-US" sz="4400" b="1" kern="1200" cap="none" spc="0" normalizeH="0" baseline="0" noProof="1">
              <a:latin typeface="黑体" panose="02010609060101010101" pitchFamily="49" charset="-122"/>
              <a:ea typeface="黑体" panose="02010609060101010101" pitchFamily="49" charset="-122"/>
              <a:cs typeface="+mn-ea"/>
              <a:sym typeface="+mn-ea"/>
            </a:endParaRPr>
          </a:p>
          <a:p>
            <a:pPr marR="0" defTabSz="914400">
              <a:spcBef>
                <a:spcPct val="50000"/>
              </a:spcBef>
              <a:buClrTx/>
              <a:buSzTx/>
              <a:buFont typeface="Arial" panose="020B0604020202020204" pitchFamily="34" charset="0"/>
              <a:buNone/>
              <a:defRPr/>
            </a:pPr>
            <a:r>
              <a:rPr kumimoji="0" lang="zh-CN" altLang="en-US" sz="4400" b="1" kern="1200" cap="none" spc="0" normalizeH="0" baseline="0" noProof="1">
                <a:latin typeface="黑体" panose="02010609060101010101" pitchFamily="49" charset="-122"/>
                <a:ea typeface="黑体" panose="02010609060101010101" pitchFamily="49" charset="-122"/>
                <a:cs typeface="+mn-ea"/>
                <a:sym typeface="+mn-ea"/>
              </a:rPr>
              <a:t>毡</a:t>
            </a:r>
            <a:r>
              <a:rPr kumimoji="0" lang="zh-CN" altLang="en-US" sz="4400" kern="1200" cap="none" spc="0" normalizeH="0" baseline="0" noProof="1">
                <a:latin typeface="黑体" panose="02010609060101010101" pitchFamily="49" charset="-122"/>
                <a:ea typeface="黑体" panose="02010609060101010101" pitchFamily="49" charset="-122"/>
                <a:cs typeface="+mn-ea"/>
                <a:sym typeface="+mn-ea"/>
              </a:rPr>
              <a:t>帽</a:t>
            </a:r>
            <a:r>
              <a:rPr kumimoji="0" lang="zh-CN" altLang="en-US" sz="4400" b="1" kern="1200" cap="none" spc="0" normalizeH="0" baseline="0" noProof="1">
                <a:latin typeface="黑体" panose="02010609060101010101" pitchFamily="49" charset="-122"/>
                <a:ea typeface="黑体" panose="02010609060101010101" pitchFamily="49" charset="-122"/>
                <a:cs typeface="+mn-ea"/>
                <a:sym typeface="+mn-ea"/>
              </a:rPr>
              <a:t>   秕</a:t>
            </a:r>
            <a:r>
              <a:rPr kumimoji="0" lang="zh-CN" altLang="en-US" sz="4400" kern="1200" cap="none" spc="0" normalizeH="0" baseline="0" noProof="1">
                <a:latin typeface="黑体" panose="02010609060101010101" pitchFamily="49" charset="-122"/>
                <a:ea typeface="黑体" panose="02010609060101010101" pitchFamily="49" charset="-122"/>
                <a:cs typeface="+mn-ea"/>
                <a:sym typeface="+mn-ea"/>
              </a:rPr>
              <a:t>谷</a:t>
            </a:r>
            <a:r>
              <a:rPr kumimoji="0" lang="zh-CN" altLang="en-US" sz="4400" b="1" kern="1200" cap="none" spc="0" normalizeH="0" baseline="0" noProof="1">
                <a:latin typeface="黑体" panose="02010609060101010101" pitchFamily="49" charset="-122"/>
                <a:ea typeface="黑体" panose="02010609060101010101" pitchFamily="49" charset="-122"/>
                <a:cs typeface="+mn-ea"/>
                <a:sym typeface="+mn-ea"/>
              </a:rPr>
              <a:t>   鹁鸪   </a:t>
            </a:r>
            <a:r>
              <a:rPr kumimoji="0" lang="zh-CN" altLang="en-US" sz="4400" b="1" kern="1200" cap="none" spc="0" normalizeH="0" baseline="0" noProof="1">
                <a:latin typeface="黑体" panose="02010609060101010101" pitchFamily="49" charset="-122"/>
                <a:ea typeface="黑体" panose="02010609060101010101" pitchFamily="49" charset="-122"/>
                <a:cs typeface="+mn-cs"/>
                <a:sym typeface="宋体" panose="02010600030101010101" pitchFamily="2" charset="-122"/>
              </a:rPr>
              <a:t>獾</a:t>
            </a:r>
            <a:r>
              <a:rPr kumimoji="0" lang="zh-CN" altLang="en-US" sz="4400" kern="1200" cap="none" spc="0" normalizeH="0" baseline="0" noProof="1">
                <a:latin typeface="黑体" panose="02010609060101010101" pitchFamily="49" charset="-122"/>
                <a:ea typeface="黑体" panose="02010609060101010101" pitchFamily="49" charset="-122"/>
                <a:cs typeface="+mn-cs"/>
                <a:sym typeface="宋体" panose="02010600030101010101" pitchFamily="2" charset="-122"/>
              </a:rPr>
              <a:t>猪</a:t>
            </a:r>
            <a:endParaRPr kumimoji="0" lang="zh-CN" altLang="en-US" sz="4400" kern="1200" cap="none" spc="0" normalizeH="0" baseline="0" noProof="1">
              <a:effectLst>
                <a:outerShdw blurRad="38100" dist="38100" dir="2700000">
                  <a:srgbClr val="FFFFFF"/>
                </a:outerShdw>
              </a:effectLst>
              <a:latin typeface="黑体" panose="02010609060101010101" pitchFamily="49" charset="-122"/>
              <a:ea typeface="黑体" panose="02010609060101010101" pitchFamily="49" charset="-122"/>
              <a:cs typeface="+mn-ea"/>
              <a:sym typeface="宋体" panose="02010600030101010101" pitchFamily="2" charset="-122"/>
            </a:endParaRPr>
          </a:p>
        </p:txBody>
      </p:sp>
      <p:sp>
        <p:nvSpPr>
          <p:cNvPr id="9383" name="文本框 9382"/>
          <p:cNvSpPr txBox="1"/>
          <p:nvPr/>
        </p:nvSpPr>
        <p:spPr>
          <a:xfrm>
            <a:off x="2981325" y="1833563"/>
            <a:ext cx="969963" cy="644525"/>
          </a:xfrm>
          <a:prstGeom prst="rect">
            <a:avLst/>
          </a:prstGeom>
          <a:noFill/>
          <a:ln w="12700">
            <a:noFill/>
          </a:ln>
        </p:spPr>
        <p:txBody>
          <a:bodyPr>
            <a:spAutoFit/>
          </a:bodyPr>
          <a:p>
            <a:r>
              <a:rPr lang="en-US" altLang="zh-CN" sz="3600" b="1" dirty="0">
                <a:solidFill>
                  <a:srgbClr val="FF0000"/>
                </a:solidFill>
                <a:latin typeface="宋体" panose="02010600030101010101" pitchFamily="2" charset="-122"/>
              </a:rPr>
              <a:t>chá</a:t>
            </a:r>
            <a:endParaRPr lang="en-US" altLang="zh-CN" sz="3600" b="1" dirty="0">
              <a:solidFill>
                <a:srgbClr val="FF0000"/>
              </a:solidFill>
              <a:latin typeface="宋体" panose="02010600030101010101" pitchFamily="2" charset="-122"/>
            </a:endParaRPr>
          </a:p>
        </p:txBody>
      </p:sp>
      <p:sp>
        <p:nvSpPr>
          <p:cNvPr id="9388" name="文本框 9387"/>
          <p:cNvSpPr txBox="1"/>
          <p:nvPr/>
        </p:nvSpPr>
        <p:spPr>
          <a:xfrm>
            <a:off x="4760913" y="3843338"/>
            <a:ext cx="1385887" cy="644525"/>
          </a:xfrm>
          <a:prstGeom prst="rect">
            <a:avLst/>
          </a:prstGeom>
          <a:noFill/>
          <a:ln w="12700">
            <a:noFill/>
          </a:ln>
        </p:spPr>
        <p:txBody>
          <a:bodyPr>
            <a:spAutoFit/>
          </a:bodyPr>
          <a:p>
            <a:r>
              <a:rPr lang="en-US" altLang="zh-CN" sz="3600" b="1" dirty="0">
                <a:solidFill>
                  <a:srgbClr val="FF0000"/>
                </a:solidFill>
                <a:latin typeface="宋体" panose="02010600030101010101" pitchFamily="2" charset="-122"/>
              </a:rPr>
              <a:t>bó gū</a:t>
            </a:r>
            <a:endParaRPr lang="en-US" altLang="zh-CN" sz="3600" b="1" dirty="0">
              <a:solidFill>
                <a:srgbClr val="FF0000"/>
              </a:solidFill>
              <a:latin typeface="宋体" panose="02010600030101010101" pitchFamily="2" charset="-122"/>
            </a:endParaRPr>
          </a:p>
        </p:txBody>
      </p:sp>
      <p:sp>
        <p:nvSpPr>
          <p:cNvPr id="3" name="文本框 2"/>
          <p:cNvSpPr txBox="1"/>
          <p:nvPr/>
        </p:nvSpPr>
        <p:spPr>
          <a:xfrm>
            <a:off x="1209675" y="1833563"/>
            <a:ext cx="1241425" cy="644525"/>
          </a:xfrm>
          <a:prstGeom prst="rect">
            <a:avLst/>
          </a:prstGeom>
          <a:noFill/>
          <a:ln w="12700">
            <a:noFill/>
          </a:ln>
        </p:spPr>
        <p:txBody>
          <a:bodyPr>
            <a:spAutoFit/>
          </a:bodyPr>
          <a:p>
            <a:pPr algn="ctr"/>
            <a:r>
              <a:rPr lang="en-US" altLang="zh-CN" sz="3600" b="1" dirty="0">
                <a:solidFill>
                  <a:srgbClr val="FF0000"/>
                </a:solidFill>
                <a:latin typeface="宋体" panose="02010600030101010101" pitchFamily="2" charset="-122"/>
              </a:rPr>
              <a:t>huì</a:t>
            </a:r>
            <a:endParaRPr lang="en-US" altLang="zh-CN" sz="3600" b="1" dirty="0">
              <a:solidFill>
                <a:srgbClr val="FF0000"/>
              </a:solidFill>
              <a:latin typeface="宋体" panose="02010600030101010101" pitchFamily="2" charset="-122"/>
            </a:endParaRPr>
          </a:p>
        </p:txBody>
      </p:sp>
      <p:sp>
        <p:nvSpPr>
          <p:cNvPr id="5" name="文本框 4"/>
          <p:cNvSpPr txBox="1"/>
          <p:nvPr/>
        </p:nvSpPr>
        <p:spPr>
          <a:xfrm>
            <a:off x="4673600" y="1833563"/>
            <a:ext cx="1473200" cy="644525"/>
          </a:xfrm>
          <a:prstGeom prst="rect">
            <a:avLst/>
          </a:prstGeom>
          <a:noFill/>
          <a:ln w="12700">
            <a:noFill/>
          </a:ln>
        </p:spPr>
        <p:txBody>
          <a:bodyPr>
            <a:spAutoFit/>
          </a:bodyPr>
          <a:p>
            <a:pPr algn="ctr"/>
            <a:r>
              <a:rPr lang="en-US" altLang="zh-CN" sz="3600" b="1" dirty="0">
                <a:solidFill>
                  <a:srgbClr val="FF0000"/>
                </a:solidFill>
                <a:latin typeface="宋体" panose="02010600030101010101" pitchFamily="2" charset="-122"/>
              </a:rPr>
              <a:t>jì sì</a:t>
            </a:r>
            <a:endParaRPr lang="en-US" altLang="zh-CN" sz="3600" b="1" dirty="0">
              <a:solidFill>
                <a:srgbClr val="FF0000"/>
              </a:solidFill>
              <a:latin typeface="宋体" panose="02010600030101010101" pitchFamily="2" charset="-122"/>
            </a:endParaRPr>
          </a:p>
        </p:txBody>
      </p:sp>
      <p:sp>
        <p:nvSpPr>
          <p:cNvPr id="7" name="文本框 6"/>
          <p:cNvSpPr txBox="1"/>
          <p:nvPr/>
        </p:nvSpPr>
        <p:spPr>
          <a:xfrm>
            <a:off x="6650038" y="1833563"/>
            <a:ext cx="1360487" cy="644525"/>
          </a:xfrm>
          <a:prstGeom prst="rect">
            <a:avLst/>
          </a:prstGeom>
          <a:noFill/>
          <a:ln w="12700">
            <a:noFill/>
          </a:ln>
        </p:spPr>
        <p:txBody>
          <a:bodyPr>
            <a:spAutoFit/>
          </a:bodyPr>
          <a:p>
            <a:pPr algn="ctr"/>
            <a:r>
              <a:rPr lang="en-US" altLang="zh-CN" sz="3600" b="1" dirty="0">
                <a:solidFill>
                  <a:srgbClr val="FF0000"/>
                </a:solidFill>
                <a:latin typeface="宋体" panose="02010600030101010101" pitchFamily="2" charset="-122"/>
              </a:rPr>
              <a:t>jiàng</a:t>
            </a:r>
            <a:endParaRPr lang="en-US" altLang="zh-CN" sz="3600" b="1" dirty="0">
              <a:solidFill>
                <a:srgbClr val="FF0000"/>
              </a:solidFill>
              <a:latin typeface="宋体" panose="02010600030101010101" pitchFamily="2" charset="-122"/>
            </a:endParaRPr>
          </a:p>
        </p:txBody>
      </p:sp>
      <p:sp>
        <p:nvSpPr>
          <p:cNvPr id="8" name="文本框 7"/>
          <p:cNvSpPr txBox="1"/>
          <p:nvPr/>
        </p:nvSpPr>
        <p:spPr>
          <a:xfrm>
            <a:off x="654050" y="3843338"/>
            <a:ext cx="1219200" cy="644525"/>
          </a:xfrm>
          <a:prstGeom prst="rect">
            <a:avLst/>
          </a:prstGeom>
          <a:noFill/>
          <a:ln w="12700">
            <a:noFill/>
          </a:ln>
        </p:spPr>
        <p:txBody>
          <a:bodyPr>
            <a:spAutoFit/>
          </a:bodyPr>
          <a:p>
            <a:pPr algn="ctr"/>
            <a:r>
              <a:rPr lang="en-US" altLang="zh-CN" sz="3600" b="1" dirty="0">
                <a:solidFill>
                  <a:srgbClr val="FF0000"/>
                </a:solidFill>
                <a:latin typeface="宋体" panose="02010600030101010101" pitchFamily="2" charset="-122"/>
              </a:rPr>
              <a:t>zhān</a:t>
            </a:r>
            <a:endParaRPr lang="en-US" altLang="zh-CN" sz="3600" b="1" dirty="0">
              <a:solidFill>
                <a:srgbClr val="FF0000"/>
              </a:solidFill>
              <a:latin typeface="宋体" panose="02010600030101010101" pitchFamily="2" charset="-122"/>
            </a:endParaRPr>
          </a:p>
        </p:txBody>
      </p:sp>
      <p:sp>
        <p:nvSpPr>
          <p:cNvPr id="10" name="文本框 9"/>
          <p:cNvSpPr txBox="1"/>
          <p:nvPr/>
        </p:nvSpPr>
        <p:spPr>
          <a:xfrm>
            <a:off x="2816225" y="3843338"/>
            <a:ext cx="857250" cy="644525"/>
          </a:xfrm>
          <a:prstGeom prst="rect">
            <a:avLst/>
          </a:prstGeom>
          <a:noFill/>
          <a:ln w="12700">
            <a:noFill/>
          </a:ln>
        </p:spPr>
        <p:txBody>
          <a:bodyPr>
            <a:spAutoFit/>
          </a:bodyPr>
          <a:p>
            <a:pPr algn="ctr"/>
            <a:r>
              <a:rPr lang="en-US" altLang="zh-CN" sz="3600" b="1" dirty="0">
                <a:solidFill>
                  <a:srgbClr val="FF0000"/>
                </a:solidFill>
                <a:latin typeface="宋体" panose="02010600030101010101" pitchFamily="2" charset="-122"/>
              </a:rPr>
              <a:t>bǐ</a:t>
            </a:r>
            <a:endParaRPr lang="en-US" altLang="zh-CN" sz="3600" b="1" dirty="0">
              <a:solidFill>
                <a:srgbClr val="FF0000"/>
              </a:solidFill>
              <a:latin typeface="宋体" panose="02010600030101010101" pitchFamily="2" charset="-122"/>
            </a:endParaRPr>
          </a:p>
        </p:txBody>
      </p:sp>
      <p:grpSp>
        <p:nvGrpSpPr>
          <p:cNvPr id="8202" name="Group 19"/>
          <p:cNvGrpSpPr/>
          <p:nvPr/>
        </p:nvGrpSpPr>
        <p:grpSpPr>
          <a:xfrm>
            <a:off x="52388" y="438150"/>
            <a:ext cx="2319337" cy="700088"/>
            <a:chOff x="138" y="461"/>
            <a:chExt cx="1461" cy="441"/>
          </a:xfrm>
        </p:grpSpPr>
        <p:pic>
          <p:nvPicPr>
            <p:cNvPr id="8204" name="Picture 18" descr="未标题-1"/>
            <p:cNvPicPr>
              <a:picLocks noChangeAspect="1"/>
            </p:cNvPicPr>
            <p:nvPr/>
          </p:nvPicPr>
          <p:blipFill>
            <a:blip r:embed="rId2"/>
            <a:stretch>
              <a:fillRect/>
            </a:stretch>
          </p:blipFill>
          <p:spPr>
            <a:xfrm>
              <a:off x="138" y="461"/>
              <a:ext cx="1461" cy="441"/>
            </a:xfrm>
            <a:prstGeom prst="rect">
              <a:avLst/>
            </a:prstGeom>
            <a:noFill/>
            <a:ln w="9525">
              <a:noFill/>
            </a:ln>
          </p:spPr>
        </p:pic>
        <p:sp>
          <p:nvSpPr>
            <p:cNvPr id="8205" name="文本框 2"/>
            <p:cNvSpPr txBox="1"/>
            <p:nvPr/>
          </p:nvSpPr>
          <p:spPr>
            <a:xfrm>
              <a:off x="476" y="509"/>
              <a:ext cx="1080" cy="329"/>
            </a:xfrm>
            <a:prstGeom prst="rect">
              <a:avLst/>
            </a:prstGeom>
            <a:noFill/>
            <a:ln w="9525">
              <a:noFill/>
            </a:ln>
          </p:spPr>
          <p:txBody>
            <a:bodyPr>
              <a:spAutoFit/>
            </a:bodyPr>
            <a:p>
              <a:pPr algn="ctr"/>
              <a:r>
                <a:rPr lang="zh-CN" altLang="zh-CN" sz="2800" b="1" dirty="0">
                  <a:solidFill>
                    <a:srgbClr val="0099CC"/>
                  </a:solidFill>
                  <a:latin typeface="黑体" panose="02010609060101010101" pitchFamily="49" charset="-122"/>
                  <a:ea typeface="黑体" panose="02010609060101010101" pitchFamily="49" charset="-122"/>
                </a:rPr>
                <a:t>字词积累</a:t>
              </a:r>
              <a:endParaRPr lang="zh-CN" altLang="zh-CN" sz="2800" b="1" dirty="0">
                <a:solidFill>
                  <a:srgbClr val="0099CC"/>
                </a:solidFill>
                <a:latin typeface="黑体" panose="02010609060101010101" pitchFamily="49" charset="-122"/>
                <a:ea typeface="黑体" panose="02010609060101010101" pitchFamily="49" charset="-122"/>
              </a:endParaRPr>
            </a:p>
          </p:txBody>
        </p:sp>
      </p:grpSp>
      <p:sp>
        <p:nvSpPr>
          <p:cNvPr id="2" name="文本框 1"/>
          <p:cNvSpPr txBox="1"/>
          <p:nvPr/>
        </p:nvSpPr>
        <p:spPr>
          <a:xfrm>
            <a:off x="6561138" y="3843338"/>
            <a:ext cx="1241425" cy="644525"/>
          </a:xfrm>
          <a:prstGeom prst="rect">
            <a:avLst/>
          </a:prstGeom>
          <a:noFill/>
          <a:ln w="12700">
            <a:noFill/>
          </a:ln>
        </p:spPr>
        <p:txBody>
          <a:bodyPr>
            <a:spAutoFit/>
          </a:bodyPr>
          <a:p>
            <a:pPr algn="ctr"/>
            <a:r>
              <a:rPr lang="en-US" altLang="zh-CN" sz="3600" b="1" dirty="0">
                <a:solidFill>
                  <a:srgbClr val="FF0000"/>
                </a:solidFill>
                <a:latin typeface="宋体" panose="02010600030101010101" pitchFamily="2" charset="-122"/>
              </a:rPr>
              <a:t>huān</a:t>
            </a:r>
            <a:endParaRPr lang="en-US" altLang="zh-CN" sz="3600" b="1" dirty="0">
              <a:solidFill>
                <a:srgbClr val="FF0000"/>
              </a:solidFill>
              <a:latin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128002"/>
                                        </p:tgtEl>
                                        <p:attrNameLst>
                                          <p:attrName>style.visibility</p:attrName>
                                        </p:attrNameLst>
                                      </p:cBhvr>
                                      <p:to>
                                        <p:strVal val="visible"/>
                                      </p:to>
                                    </p:set>
                                    <p:anim calcmode="lin" valueType="num">
                                      <p:cBhvr>
                                        <p:cTn id="7" dur="500" fill="hold"/>
                                        <p:tgtEl>
                                          <p:spTgt spid="128002"/>
                                        </p:tgtEl>
                                        <p:attrNameLst>
                                          <p:attrName>ppt_w</p:attrName>
                                        </p:attrNameLst>
                                      </p:cBhvr>
                                      <p:tavLst>
                                        <p:tav tm="0">
                                          <p:val>
                                            <p:fltVal val="0.000000"/>
                                          </p:val>
                                        </p:tav>
                                        <p:tav tm="100000">
                                          <p:val>
                                            <p:strVal val="#ppt_w"/>
                                          </p:val>
                                        </p:tav>
                                      </p:tavLst>
                                    </p:anim>
                                    <p:anim calcmode="lin" valueType="num">
                                      <p:cBhvr>
                                        <p:cTn id="8" dur="500" fill="hold"/>
                                        <p:tgtEl>
                                          <p:spTgt spid="128002"/>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ppt_x</p:attrName>
                                        </p:attrNameLst>
                                      </p:cBhvr>
                                      <p:tavLst>
                                        <p:tav tm="0">
                                          <p:val>
                                            <p:strVal val="#ppt_x"/>
                                          </p:val>
                                        </p:tav>
                                        <p:tav tm="100000">
                                          <p:val>
                                            <p:strVal val="#ppt_x"/>
                                          </p:val>
                                        </p:tav>
                                      </p:tavLst>
                                    </p:anim>
                                    <p:anim calcmode="lin" valueType="num">
                                      <p:cBhvr>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383"/>
                                        </p:tgtEl>
                                        <p:attrNameLst>
                                          <p:attrName>style.visibility</p:attrName>
                                        </p:attrNameLst>
                                      </p:cBhvr>
                                      <p:to>
                                        <p:strVal val="visible"/>
                                      </p:to>
                                    </p:set>
                                    <p:anim calcmode="lin" valueType="num">
                                      <p:cBhvr>
                                        <p:cTn id="19" dur="500" fill="hold"/>
                                        <p:tgtEl>
                                          <p:spTgt spid="9383"/>
                                        </p:tgtEl>
                                        <p:attrNameLst>
                                          <p:attrName>ppt_x</p:attrName>
                                        </p:attrNameLst>
                                      </p:cBhvr>
                                      <p:tavLst>
                                        <p:tav tm="0">
                                          <p:val>
                                            <p:strVal val="#ppt_x"/>
                                          </p:val>
                                        </p:tav>
                                        <p:tav tm="100000">
                                          <p:val>
                                            <p:strVal val="#ppt_x"/>
                                          </p:val>
                                        </p:tav>
                                      </p:tavLst>
                                    </p:anim>
                                    <p:anim calcmode="lin" valueType="num">
                                      <p:cBhvr>
                                        <p:cTn id="20" dur="500" fill="hold"/>
                                        <p:tgtEl>
                                          <p:spTgt spid="938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ppt_x</p:attrName>
                                        </p:attrNameLst>
                                      </p:cBhvr>
                                      <p:tavLst>
                                        <p:tav tm="0">
                                          <p:val>
                                            <p:strVal val="#ppt_x"/>
                                          </p:val>
                                        </p:tav>
                                        <p:tav tm="100000">
                                          <p:val>
                                            <p:strVal val="#ppt_x"/>
                                          </p:val>
                                        </p:tav>
                                      </p:tavLst>
                                    </p:anim>
                                    <p:anim calcmode="lin" valueType="num">
                                      <p:cBhvr>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ppt_x</p:attrName>
                                        </p:attrNameLst>
                                      </p:cBhvr>
                                      <p:tavLst>
                                        <p:tav tm="0">
                                          <p:val>
                                            <p:strVal val="#ppt_x"/>
                                          </p:val>
                                        </p:tav>
                                        <p:tav tm="100000">
                                          <p:val>
                                            <p:strVal val="#ppt_x"/>
                                          </p:val>
                                        </p:tav>
                                      </p:tavLst>
                                    </p:anim>
                                    <p:anim calcmode="lin" valueType="num">
                                      <p:cBhvr>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ppt_x</p:attrName>
                                        </p:attrNameLst>
                                      </p:cBhvr>
                                      <p:tavLst>
                                        <p:tav tm="0">
                                          <p:val>
                                            <p:strVal val="#ppt_x"/>
                                          </p:val>
                                        </p:tav>
                                        <p:tav tm="100000">
                                          <p:val>
                                            <p:strVal val="#ppt_x"/>
                                          </p:val>
                                        </p:tav>
                                      </p:tavLst>
                                    </p:anim>
                                    <p:anim calcmode="lin" valueType="num">
                                      <p:cBhvr>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p:cTn id="43" dur="500" fill="hold"/>
                                        <p:tgtEl>
                                          <p:spTgt spid="10"/>
                                        </p:tgtEl>
                                        <p:attrNameLst>
                                          <p:attrName>ppt_x</p:attrName>
                                        </p:attrNameLst>
                                      </p:cBhvr>
                                      <p:tavLst>
                                        <p:tav tm="0">
                                          <p:val>
                                            <p:strVal val="#ppt_x"/>
                                          </p:val>
                                        </p:tav>
                                        <p:tav tm="100000">
                                          <p:val>
                                            <p:strVal val="#ppt_x"/>
                                          </p:val>
                                        </p:tav>
                                      </p:tavLst>
                                    </p:anim>
                                    <p:anim calcmode="lin" valueType="num">
                                      <p:cBhvr>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9388"/>
                                        </p:tgtEl>
                                        <p:attrNameLst>
                                          <p:attrName>style.visibility</p:attrName>
                                        </p:attrNameLst>
                                      </p:cBhvr>
                                      <p:to>
                                        <p:strVal val="visible"/>
                                      </p:to>
                                    </p:set>
                                    <p:anim calcmode="lin" valueType="num">
                                      <p:cBhvr>
                                        <p:cTn id="49" dur="500" fill="hold"/>
                                        <p:tgtEl>
                                          <p:spTgt spid="9388"/>
                                        </p:tgtEl>
                                        <p:attrNameLst>
                                          <p:attrName>ppt_x</p:attrName>
                                        </p:attrNameLst>
                                      </p:cBhvr>
                                      <p:tavLst>
                                        <p:tav tm="0">
                                          <p:val>
                                            <p:strVal val="#ppt_x"/>
                                          </p:val>
                                        </p:tav>
                                        <p:tav tm="100000">
                                          <p:val>
                                            <p:strVal val="#ppt_x"/>
                                          </p:val>
                                        </p:tav>
                                      </p:tavLst>
                                    </p:anim>
                                    <p:anim calcmode="lin" valueType="num">
                                      <p:cBhvr>
                                        <p:cTn id="50" dur="500" fill="hold"/>
                                        <p:tgtEl>
                                          <p:spTgt spid="9388"/>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
                                        </p:tgtEl>
                                        <p:attrNameLst>
                                          <p:attrName>style.visibility</p:attrName>
                                        </p:attrNameLst>
                                      </p:cBhvr>
                                      <p:to>
                                        <p:strVal val="visible"/>
                                      </p:to>
                                    </p:set>
                                    <p:anim calcmode="lin" valueType="num">
                                      <p:cBhvr>
                                        <p:cTn id="55" dur="500" fill="hold"/>
                                        <p:tgtEl>
                                          <p:spTgt spid="2"/>
                                        </p:tgtEl>
                                        <p:attrNameLst>
                                          <p:attrName>ppt_x</p:attrName>
                                        </p:attrNameLst>
                                      </p:cBhvr>
                                      <p:tavLst>
                                        <p:tav tm="0">
                                          <p:val>
                                            <p:strVal val="#ppt_x"/>
                                          </p:val>
                                        </p:tav>
                                        <p:tav tm="100000">
                                          <p:val>
                                            <p:strVal val="#ppt_x"/>
                                          </p:val>
                                        </p:tav>
                                      </p:tavLst>
                                    </p:anim>
                                    <p:anim calcmode="lin" valueType="num">
                                      <p:cBhvr>
                                        <p:cTn id="5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002" grpId="0"/>
      <p:bldP spid="9383" grpId="0"/>
      <p:bldP spid="9388" grpId="0"/>
      <p:bldP spid="3" grpId="0"/>
      <p:bldP spid="5" grpId="0"/>
      <p:bldP spid="7" grpId="0"/>
      <p:bldP spid="8" grpId="0"/>
      <p:bldP spid="10"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128002" name="文本框 128001"/>
          <p:cNvSpPr txBox="1"/>
          <p:nvPr/>
        </p:nvSpPr>
        <p:spPr>
          <a:xfrm>
            <a:off x="866775" y="2178050"/>
            <a:ext cx="7410450" cy="2798763"/>
          </a:xfrm>
          <a:prstGeom prst="rect">
            <a:avLst/>
          </a:prstGeom>
          <a:noFill/>
          <a:ln w="9525">
            <a:noFill/>
          </a:ln>
        </p:spPr>
        <p:txBody>
          <a:bodyPr>
            <a:spAutoFit/>
          </a:bodyPr>
          <a:lstStyle/>
          <a:p>
            <a:pPr marR="0" defTabSz="914400">
              <a:spcBef>
                <a:spcPct val="50000"/>
              </a:spcBef>
              <a:buClrTx/>
              <a:buSzTx/>
              <a:buFont typeface="Arial" panose="020B0604020202020204" pitchFamily="34" charset="0"/>
              <a:buNone/>
              <a:defRPr/>
            </a:pPr>
            <a:r>
              <a:rPr kumimoji="0" lang="zh-CN" altLang="en-US" sz="4400" b="1" kern="1200" cap="none" spc="0" normalizeH="0" baseline="0" noProof="1">
                <a:latin typeface="黑体" panose="02010609060101010101" pitchFamily="49" charset="-122"/>
                <a:ea typeface="黑体" panose="02010609060101010101" pitchFamily="49" charset="-122"/>
                <a:cs typeface="+mn-cs"/>
                <a:sym typeface="宋体" panose="02010600030101010101" pitchFamily="2" charset="-122"/>
              </a:rPr>
              <a:t>颧</a:t>
            </a:r>
            <a:r>
              <a:rPr kumimoji="0" lang="zh-CN" altLang="en-US" sz="4400" kern="1200" cap="none" spc="0" normalizeH="0" baseline="0" noProof="1">
                <a:latin typeface="黑体" panose="02010609060101010101" pitchFamily="49" charset="-122"/>
                <a:ea typeface="黑体" panose="02010609060101010101" pitchFamily="49" charset="-122"/>
                <a:cs typeface="+mn-cs"/>
                <a:sym typeface="宋体" panose="02010600030101010101" pitchFamily="2" charset="-122"/>
              </a:rPr>
              <a:t>骨</a:t>
            </a:r>
            <a:r>
              <a:rPr kumimoji="0" lang="en-US" altLang="zh-CN" sz="4400" b="1" kern="1200" cap="none" spc="0" normalizeH="0" baseline="0" noProof="1">
                <a:latin typeface="黑体" panose="02010609060101010101" pitchFamily="49" charset="-122"/>
                <a:ea typeface="黑体" panose="02010609060101010101" pitchFamily="49" charset="-122"/>
                <a:cs typeface="+mn-ea"/>
                <a:sym typeface="+mn-ea"/>
              </a:rPr>
              <a:t>   </a:t>
            </a:r>
            <a:r>
              <a:rPr kumimoji="0" lang="zh-CN" altLang="en-US" sz="4400" b="1" kern="1200" cap="none" spc="0" normalizeH="0" baseline="0" noProof="1">
                <a:latin typeface="黑体" panose="02010609060101010101" pitchFamily="49" charset="-122"/>
                <a:ea typeface="黑体" panose="02010609060101010101" pitchFamily="49" charset="-122"/>
                <a:cs typeface="+mn-cs"/>
                <a:sym typeface="宋体" panose="02010600030101010101" pitchFamily="2" charset="-122"/>
              </a:rPr>
              <a:t>髀</a:t>
            </a:r>
            <a:r>
              <a:rPr kumimoji="0" lang="zh-CN" altLang="en-US" sz="4400" kern="1200" cap="none" spc="0" normalizeH="0" baseline="0" noProof="1">
                <a:latin typeface="黑体" panose="02010609060101010101" pitchFamily="49" charset="-122"/>
                <a:ea typeface="黑体" panose="02010609060101010101" pitchFamily="49" charset="-122"/>
                <a:cs typeface="+mn-cs"/>
                <a:sym typeface="宋体" panose="02010600030101010101" pitchFamily="2" charset="-122"/>
              </a:rPr>
              <a:t>尖</a:t>
            </a:r>
            <a:r>
              <a:rPr kumimoji="0" lang="zh-CN" altLang="en-US" sz="4400" b="1" kern="1200" cap="none" spc="0" normalizeH="0" baseline="0" noProof="1">
                <a:latin typeface="黑体" panose="02010609060101010101" pitchFamily="49" charset="-122"/>
                <a:ea typeface="黑体" panose="02010609060101010101" pitchFamily="49" charset="-122"/>
                <a:cs typeface="+mn-ea"/>
                <a:sym typeface="+mn-ea"/>
              </a:rPr>
              <a:t>   </a:t>
            </a:r>
            <a:r>
              <a:rPr kumimoji="0" lang="zh-CN" altLang="en-US" sz="4400" kern="1200" cap="none" spc="0" normalizeH="0" baseline="0" noProof="1">
                <a:latin typeface="黑体" panose="02010609060101010101" pitchFamily="49" charset="-122"/>
                <a:ea typeface="黑体" panose="02010609060101010101" pitchFamily="49" charset="-122"/>
                <a:cs typeface="+mn-cs"/>
                <a:sym typeface="宋体" panose="02010600030101010101" pitchFamily="2" charset="-122"/>
              </a:rPr>
              <a:t>大</a:t>
            </a:r>
            <a:r>
              <a:rPr kumimoji="0" lang="zh-CN" altLang="en-US" sz="4400" b="1" kern="1200" cap="none" spc="0" normalizeH="0" baseline="0" noProof="1">
                <a:latin typeface="黑体" panose="02010609060101010101" pitchFamily="49" charset="-122"/>
                <a:ea typeface="黑体" panose="02010609060101010101" pitchFamily="49" charset="-122"/>
                <a:cs typeface="+mn-cs"/>
                <a:sym typeface="宋体" panose="02010600030101010101" pitchFamily="2" charset="-122"/>
              </a:rPr>
              <a:t>抵</a:t>
            </a:r>
            <a:r>
              <a:rPr kumimoji="0" lang="zh-CN" altLang="en-US" sz="4400" b="1" kern="1200" cap="none" spc="0" normalizeH="0" baseline="0" noProof="1">
                <a:latin typeface="黑体" panose="02010609060101010101" pitchFamily="49" charset="-122"/>
                <a:ea typeface="黑体" panose="02010609060101010101" pitchFamily="49" charset="-122"/>
                <a:cs typeface="+mn-ea"/>
                <a:sym typeface="+mn-ea"/>
              </a:rPr>
              <a:t>   </a:t>
            </a:r>
            <a:r>
              <a:rPr kumimoji="0" lang="zh-CN" altLang="en-US" sz="4400" b="1" kern="1200" cap="none" spc="0" normalizeH="0" baseline="0" noProof="1">
                <a:latin typeface="黑体" panose="02010609060101010101" pitchFamily="49" charset="-122"/>
                <a:ea typeface="黑体" panose="02010609060101010101" pitchFamily="49" charset="-122"/>
                <a:cs typeface="+mn-cs"/>
                <a:sym typeface="宋体" panose="02010600030101010101" pitchFamily="2" charset="-122"/>
              </a:rPr>
              <a:t>瑟</a:t>
            </a:r>
            <a:r>
              <a:rPr kumimoji="0" lang="zh-CN" altLang="en-US" sz="4400" kern="1200" cap="none" spc="0" normalizeH="0" baseline="0" noProof="1">
                <a:latin typeface="黑体" panose="02010609060101010101" pitchFamily="49" charset="-122"/>
                <a:ea typeface="黑体" panose="02010609060101010101" pitchFamily="49" charset="-122"/>
                <a:cs typeface="+mn-cs"/>
                <a:sym typeface="宋体" panose="02010600030101010101" pitchFamily="2" charset="-122"/>
              </a:rPr>
              <a:t>索</a:t>
            </a:r>
            <a:r>
              <a:rPr kumimoji="0" lang="zh-CN" altLang="en-US" sz="4400" b="1" kern="1200" cap="none" spc="0" normalizeH="0" baseline="0" noProof="1">
                <a:latin typeface="黑体" panose="02010609060101010101" pitchFamily="49" charset="-122"/>
                <a:ea typeface="黑体" panose="02010609060101010101" pitchFamily="49" charset="-122"/>
                <a:cs typeface="+mn-ea"/>
                <a:sym typeface="+mn-ea"/>
              </a:rPr>
              <a:t>      </a:t>
            </a:r>
            <a:endParaRPr kumimoji="0" lang="zh-CN" altLang="en-US" sz="4400" b="1" kern="1200" cap="none" spc="0" normalizeH="0" baseline="0" noProof="1">
              <a:latin typeface="黑体" panose="02010609060101010101" pitchFamily="49" charset="-122"/>
              <a:ea typeface="黑体" panose="02010609060101010101" pitchFamily="49" charset="-122"/>
              <a:cs typeface="+mn-ea"/>
              <a:sym typeface="+mn-ea"/>
            </a:endParaRPr>
          </a:p>
          <a:p>
            <a:pPr marR="0" defTabSz="914400">
              <a:spcBef>
                <a:spcPct val="50000"/>
              </a:spcBef>
              <a:buClrTx/>
              <a:buSzTx/>
              <a:buFont typeface="Arial" panose="020B0604020202020204" pitchFamily="34" charset="0"/>
              <a:buNone/>
              <a:defRPr/>
            </a:pPr>
            <a:endParaRPr kumimoji="0" lang="zh-CN" altLang="en-US" sz="4400" b="1" kern="1200" cap="none" spc="0" normalizeH="0" baseline="0" noProof="1">
              <a:latin typeface="黑体" panose="02010609060101010101" pitchFamily="49" charset="-122"/>
              <a:ea typeface="黑体" panose="02010609060101010101" pitchFamily="49" charset="-122"/>
              <a:cs typeface="+mn-ea"/>
              <a:sym typeface="+mn-ea"/>
            </a:endParaRPr>
          </a:p>
          <a:p>
            <a:pPr marR="0" defTabSz="914400">
              <a:spcBef>
                <a:spcPct val="50000"/>
              </a:spcBef>
              <a:buClrTx/>
              <a:buSzTx/>
              <a:buFont typeface="Arial" panose="020B0604020202020204" pitchFamily="34" charset="0"/>
              <a:buNone/>
              <a:defRPr/>
            </a:pPr>
            <a:r>
              <a:rPr kumimoji="0" lang="zh-CN" altLang="en-US" sz="4400" kern="1200" cap="none" spc="0" normalizeH="0" baseline="0" noProof="1">
                <a:latin typeface="黑体" panose="02010609060101010101" pitchFamily="49" charset="-122"/>
                <a:ea typeface="黑体" panose="02010609060101010101" pitchFamily="49" charset="-122"/>
                <a:cs typeface="+mn-cs"/>
                <a:sym typeface="宋体" panose="02010600030101010101" pitchFamily="2" charset="-122"/>
              </a:rPr>
              <a:t>寒</a:t>
            </a:r>
            <a:r>
              <a:rPr kumimoji="0" lang="zh-CN" altLang="en-US" sz="4400" b="1" kern="1200" cap="none" spc="0" normalizeH="0" baseline="0" noProof="1">
                <a:latin typeface="黑体" panose="02010609060101010101" pitchFamily="49" charset="-122"/>
                <a:ea typeface="黑体" panose="02010609060101010101" pitchFamily="49" charset="-122"/>
                <a:cs typeface="+mn-cs"/>
                <a:sym typeface="宋体" panose="02010600030101010101" pitchFamily="2" charset="-122"/>
              </a:rPr>
              <a:t>噤</a:t>
            </a:r>
            <a:r>
              <a:rPr kumimoji="0" lang="zh-CN" altLang="en-US" sz="4400" b="1" kern="1200" cap="none" spc="0" normalizeH="0" baseline="0" noProof="1">
                <a:latin typeface="黑体" panose="02010609060101010101" pitchFamily="49" charset="-122"/>
                <a:ea typeface="黑体" panose="02010609060101010101" pitchFamily="49" charset="-122"/>
                <a:cs typeface="+mn-ea"/>
                <a:sym typeface="+mn-ea"/>
              </a:rPr>
              <a:t>   </a:t>
            </a:r>
            <a:r>
              <a:rPr kumimoji="0" lang="zh-CN" altLang="en-US" sz="4400" b="1" kern="1200" cap="none" spc="0" normalizeH="0" baseline="0" noProof="1">
                <a:latin typeface="黑体" panose="02010609060101010101" pitchFamily="49" charset="-122"/>
                <a:ea typeface="黑体" panose="02010609060101010101" pitchFamily="49" charset="-122"/>
                <a:cs typeface="+mn-cs"/>
                <a:sym typeface="宋体" panose="02010600030101010101" pitchFamily="2" charset="-122"/>
              </a:rPr>
              <a:t>潺</a:t>
            </a:r>
            <a:r>
              <a:rPr kumimoji="0" lang="zh-CN" altLang="en-US" sz="4400" kern="1200" cap="none" spc="0" normalizeH="0" baseline="0" noProof="1">
                <a:latin typeface="黑体" panose="02010609060101010101" pitchFamily="49" charset="-122"/>
                <a:ea typeface="黑体" panose="02010609060101010101" pitchFamily="49" charset="-122"/>
                <a:cs typeface="+mn-cs"/>
                <a:sym typeface="宋体" panose="02010600030101010101" pitchFamily="2" charset="-122"/>
              </a:rPr>
              <a:t>潺</a:t>
            </a:r>
            <a:r>
              <a:rPr kumimoji="0" lang="zh-CN" altLang="en-US" sz="4400" b="1" kern="1200" cap="none" spc="0" normalizeH="0" baseline="0" noProof="1">
                <a:latin typeface="黑体" panose="02010609060101010101" pitchFamily="49" charset="-122"/>
                <a:ea typeface="黑体" panose="02010609060101010101" pitchFamily="49" charset="-122"/>
                <a:cs typeface="+mn-ea"/>
                <a:sym typeface="+mn-ea"/>
              </a:rPr>
              <a:t>   </a:t>
            </a:r>
            <a:r>
              <a:rPr kumimoji="0" lang="zh-CN" altLang="en-US" sz="4400" b="1" kern="1200" cap="none" spc="0" normalizeH="0" baseline="0" noProof="1">
                <a:latin typeface="黑体" panose="02010609060101010101" pitchFamily="49" charset="-122"/>
                <a:ea typeface="黑体" panose="02010609060101010101" pitchFamily="49" charset="-122"/>
                <a:cs typeface="+mn-cs"/>
                <a:sym typeface="宋体" panose="02010600030101010101" pitchFamily="2" charset="-122"/>
              </a:rPr>
              <a:t>恣睢</a:t>
            </a:r>
            <a:r>
              <a:rPr kumimoji="0" lang="zh-CN" altLang="en-US" sz="4400" b="1" kern="1200" cap="none" spc="0" normalizeH="0" baseline="0" noProof="1">
                <a:latin typeface="黑体" panose="02010609060101010101" pitchFamily="49" charset="-122"/>
                <a:ea typeface="黑体" panose="02010609060101010101" pitchFamily="49" charset="-122"/>
                <a:cs typeface="+mn-ea"/>
                <a:sym typeface="+mn-ea"/>
              </a:rPr>
              <a:t>   </a:t>
            </a:r>
            <a:r>
              <a:rPr kumimoji="0" lang="zh-CN" altLang="en-US" sz="4400" b="1" kern="1200" cap="none" spc="0" normalizeH="0" baseline="0" noProof="1">
                <a:latin typeface="黑体" panose="02010609060101010101" pitchFamily="49" charset="-122"/>
                <a:ea typeface="黑体" panose="02010609060101010101" pitchFamily="49" charset="-122"/>
                <a:cs typeface="+mn-cs"/>
                <a:sym typeface="宋体" panose="02010600030101010101" pitchFamily="2" charset="-122"/>
              </a:rPr>
              <a:t>廿</a:t>
            </a:r>
            <a:r>
              <a:rPr kumimoji="0" lang="zh-CN" altLang="en-US" sz="4400" kern="1200" cap="none" spc="0" normalizeH="0" baseline="0" noProof="1">
                <a:latin typeface="黑体" panose="02010609060101010101" pitchFamily="49" charset="-122"/>
                <a:ea typeface="黑体" panose="02010609060101010101" pitchFamily="49" charset="-122"/>
                <a:cs typeface="+mn-cs"/>
                <a:sym typeface="宋体" panose="02010600030101010101" pitchFamily="2" charset="-122"/>
              </a:rPr>
              <a:t>年</a:t>
            </a:r>
            <a:endParaRPr kumimoji="0" lang="zh-CN" altLang="en-US" sz="4400" kern="1200" cap="none" spc="0" normalizeH="0" baseline="0" noProof="1">
              <a:effectLst>
                <a:outerShdw blurRad="38100" dist="38100" dir="2700000">
                  <a:srgbClr val="FFFFFF"/>
                </a:outerShdw>
              </a:effectLst>
              <a:latin typeface="黑体" panose="02010609060101010101" pitchFamily="49" charset="-122"/>
              <a:ea typeface="黑体" panose="02010609060101010101" pitchFamily="49" charset="-122"/>
              <a:cs typeface="+mn-ea"/>
              <a:sym typeface="宋体" panose="02010600030101010101" pitchFamily="2" charset="-122"/>
            </a:endParaRPr>
          </a:p>
        </p:txBody>
      </p:sp>
      <p:sp>
        <p:nvSpPr>
          <p:cNvPr id="9383" name="文本框 9382"/>
          <p:cNvSpPr txBox="1"/>
          <p:nvPr/>
        </p:nvSpPr>
        <p:spPr>
          <a:xfrm>
            <a:off x="2908300" y="1660525"/>
            <a:ext cx="693738" cy="644525"/>
          </a:xfrm>
          <a:prstGeom prst="rect">
            <a:avLst/>
          </a:prstGeom>
          <a:noFill/>
          <a:ln w="12700">
            <a:noFill/>
          </a:ln>
        </p:spPr>
        <p:txBody>
          <a:bodyPr>
            <a:spAutoFit/>
          </a:bodyPr>
          <a:p>
            <a:r>
              <a:rPr lang="en-US" altLang="zh-CN" sz="3600" b="1" dirty="0">
                <a:solidFill>
                  <a:srgbClr val="FF0000"/>
                </a:solidFill>
                <a:latin typeface="宋体" panose="02010600030101010101" pitchFamily="2" charset="-122"/>
              </a:rPr>
              <a:t>bì</a:t>
            </a:r>
            <a:endParaRPr lang="en-US" altLang="zh-CN" sz="3600" b="1" dirty="0">
              <a:solidFill>
                <a:srgbClr val="FF0000"/>
              </a:solidFill>
              <a:latin typeface="宋体" panose="02010600030101010101" pitchFamily="2" charset="-122"/>
            </a:endParaRPr>
          </a:p>
        </p:txBody>
      </p:sp>
      <p:sp>
        <p:nvSpPr>
          <p:cNvPr id="9388" name="文本框 9387"/>
          <p:cNvSpPr txBox="1"/>
          <p:nvPr/>
        </p:nvSpPr>
        <p:spPr>
          <a:xfrm>
            <a:off x="4683125" y="3670300"/>
            <a:ext cx="1573213" cy="644525"/>
          </a:xfrm>
          <a:prstGeom prst="rect">
            <a:avLst/>
          </a:prstGeom>
          <a:noFill/>
          <a:ln w="12700">
            <a:noFill/>
          </a:ln>
        </p:spPr>
        <p:txBody>
          <a:bodyPr>
            <a:spAutoFit/>
          </a:bodyPr>
          <a:p>
            <a:r>
              <a:rPr lang="en-US" altLang="zh-CN" sz="3600" b="1" dirty="0">
                <a:solidFill>
                  <a:srgbClr val="FF0000"/>
                </a:solidFill>
                <a:latin typeface="宋体" panose="02010600030101010101" pitchFamily="2" charset="-122"/>
              </a:rPr>
              <a:t>zì suī</a:t>
            </a:r>
            <a:endParaRPr lang="en-US" altLang="zh-CN" sz="3600" b="1" dirty="0">
              <a:solidFill>
                <a:srgbClr val="FF0000"/>
              </a:solidFill>
              <a:latin typeface="宋体" panose="02010600030101010101" pitchFamily="2" charset="-122"/>
            </a:endParaRPr>
          </a:p>
        </p:txBody>
      </p:sp>
      <p:sp>
        <p:nvSpPr>
          <p:cNvPr id="3" name="文本框 2"/>
          <p:cNvSpPr txBox="1"/>
          <p:nvPr/>
        </p:nvSpPr>
        <p:spPr>
          <a:xfrm>
            <a:off x="654050" y="1660525"/>
            <a:ext cx="1241425" cy="644525"/>
          </a:xfrm>
          <a:prstGeom prst="rect">
            <a:avLst/>
          </a:prstGeom>
          <a:noFill/>
          <a:ln w="12700">
            <a:noFill/>
          </a:ln>
        </p:spPr>
        <p:txBody>
          <a:bodyPr>
            <a:spAutoFit/>
          </a:bodyPr>
          <a:p>
            <a:pPr algn="ctr"/>
            <a:r>
              <a:rPr lang="en-US" altLang="zh-CN" sz="3600" b="1" dirty="0">
                <a:solidFill>
                  <a:srgbClr val="FF0000"/>
                </a:solidFill>
                <a:latin typeface="宋体" panose="02010600030101010101" pitchFamily="2" charset="-122"/>
                <a:sym typeface="宋体" panose="02010600030101010101" pitchFamily="2" charset="-122"/>
              </a:rPr>
              <a:t>quán</a:t>
            </a:r>
            <a:endParaRPr lang="en-US" altLang="zh-CN" sz="3600" b="1" dirty="0">
              <a:solidFill>
                <a:srgbClr val="FF0000"/>
              </a:solidFill>
              <a:latin typeface="宋体" panose="02010600030101010101" pitchFamily="2" charset="-122"/>
              <a:sym typeface="宋体" panose="02010600030101010101" pitchFamily="2" charset="-122"/>
            </a:endParaRPr>
          </a:p>
        </p:txBody>
      </p:sp>
      <p:sp>
        <p:nvSpPr>
          <p:cNvPr id="5" name="文本框 4"/>
          <p:cNvSpPr txBox="1"/>
          <p:nvPr/>
        </p:nvSpPr>
        <p:spPr>
          <a:xfrm>
            <a:off x="5451475" y="1660525"/>
            <a:ext cx="695325" cy="644525"/>
          </a:xfrm>
          <a:prstGeom prst="rect">
            <a:avLst/>
          </a:prstGeom>
          <a:noFill/>
          <a:ln w="12700">
            <a:noFill/>
          </a:ln>
        </p:spPr>
        <p:txBody>
          <a:bodyPr>
            <a:spAutoFit/>
          </a:bodyPr>
          <a:p>
            <a:pPr algn="ctr"/>
            <a:r>
              <a:rPr lang="en-US" altLang="zh-CN" sz="3600" b="1" dirty="0">
                <a:solidFill>
                  <a:srgbClr val="FF0000"/>
                </a:solidFill>
                <a:latin typeface="宋体" panose="02010600030101010101" pitchFamily="2" charset="-122"/>
              </a:rPr>
              <a:t>dǐ</a:t>
            </a:r>
            <a:endParaRPr lang="en-US" altLang="zh-CN" sz="3600" b="1" dirty="0">
              <a:solidFill>
                <a:srgbClr val="FF0000"/>
              </a:solidFill>
              <a:latin typeface="宋体" panose="02010600030101010101" pitchFamily="2" charset="-122"/>
            </a:endParaRPr>
          </a:p>
        </p:txBody>
      </p:sp>
      <p:sp>
        <p:nvSpPr>
          <p:cNvPr id="7" name="文本框 6"/>
          <p:cNvSpPr txBox="1"/>
          <p:nvPr/>
        </p:nvSpPr>
        <p:spPr>
          <a:xfrm>
            <a:off x="6715125" y="1660525"/>
            <a:ext cx="769938" cy="644525"/>
          </a:xfrm>
          <a:prstGeom prst="rect">
            <a:avLst/>
          </a:prstGeom>
          <a:noFill/>
          <a:ln w="12700">
            <a:noFill/>
          </a:ln>
        </p:spPr>
        <p:txBody>
          <a:bodyPr>
            <a:spAutoFit/>
          </a:bodyPr>
          <a:p>
            <a:pPr algn="ctr"/>
            <a:r>
              <a:rPr lang="en-US" altLang="zh-CN" sz="3600" b="1" dirty="0">
                <a:solidFill>
                  <a:srgbClr val="FF0000"/>
                </a:solidFill>
                <a:latin typeface="宋体" panose="02010600030101010101" pitchFamily="2" charset="-122"/>
              </a:rPr>
              <a:t>sè</a:t>
            </a:r>
            <a:endParaRPr lang="en-US" altLang="zh-CN" sz="3600" b="1" dirty="0">
              <a:solidFill>
                <a:srgbClr val="FF0000"/>
              </a:solidFill>
              <a:latin typeface="宋体" panose="02010600030101010101" pitchFamily="2" charset="-122"/>
            </a:endParaRPr>
          </a:p>
        </p:txBody>
      </p:sp>
      <p:sp>
        <p:nvSpPr>
          <p:cNvPr id="8" name="文本框 7"/>
          <p:cNvSpPr txBox="1"/>
          <p:nvPr/>
        </p:nvSpPr>
        <p:spPr>
          <a:xfrm>
            <a:off x="1301750" y="3668713"/>
            <a:ext cx="900113" cy="646112"/>
          </a:xfrm>
          <a:prstGeom prst="rect">
            <a:avLst/>
          </a:prstGeom>
          <a:noFill/>
          <a:ln w="12700">
            <a:noFill/>
          </a:ln>
        </p:spPr>
        <p:txBody>
          <a:bodyPr>
            <a:spAutoFit/>
          </a:bodyPr>
          <a:p>
            <a:pPr algn="ctr"/>
            <a:r>
              <a:rPr lang="en-US" altLang="zh-CN" sz="3600" b="1" dirty="0">
                <a:solidFill>
                  <a:srgbClr val="FF0000"/>
                </a:solidFill>
                <a:latin typeface="宋体" panose="02010600030101010101" pitchFamily="2" charset="-122"/>
              </a:rPr>
              <a:t>jìn</a:t>
            </a:r>
            <a:endParaRPr lang="en-US" altLang="zh-CN" sz="3600" b="1" dirty="0">
              <a:solidFill>
                <a:srgbClr val="FF0000"/>
              </a:solidFill>
              <a:latin typeface="宋体" panose="02010600030101010101" pitchFamily="2" charset="-122"/>
            </a:endParaRPr>
          </a:p>
        </p:txBody>
      </p:sp>
      <p:sp>
        <p:nvSpPr>
          <p:cNvPr id="10" name="文本框 9"/>
          <p:cNvSpPr txBox="1"/>
          <p:nvPr/>
        </p:nvSpPr>
        <p:spPr>
          <a:xfrm>
            <a:off x="2668588" y="3670300"/>
            <a:ext cx="1174750" cy="644525"/>
          </a:xfrm>
          <a:prstGeom prst="rect">
            <a:avLst/>
          </a:prstGeom>
          <a:noFill/>
          <a:ln w="12700">
            <a:noFill/>
          </a:ln>
        </p:spPr>
        <p:txBody>
          <a:bodyPr>
            <a:spAutoFit/>
          </a:bodyPr>
          <a:p>
            <a:pPr algn="ctr"/>
            <a:r>
              <a:rPr lang="en-US" altLang="zh-CN" sz="3600" b="1" dirty="0">
                <a:solidFill>
                  <a:srgbClr val="FF0000"/>
                </a:solidFill>
                <a:latin typeface="宋体" panose="02010600030101010101" pitchFamily="2" charset="-122"/>
              </a:rPr>
              <a:t>chán</a:t>
            </a:r>
            <a:endParaRPr lang="en-US" altLang="zh-CN" sz="3600" b="1" dirty="0">
              <a:solidFill>
                <a:srgbClr val="FF0000"/>
              </a:solidFill>
              <a:latin typeface="宋体" panose="02010600030101010101" pitchFamily="2" charset="-122"/>
            </a:endParaRPr>
          </a:p>
        </p:txBody>
      </p:sp>
      <p:sp>
        <p:nvSpPr>
          <p:cNvPr id="2" name="文本框 1"/>
          <p:cNvSpPr txBox="1"/>
          <p:nvPr/>
        </p:nvSpPr>
        <p:spPr>
          <a:xfrm>
            <a:off x="6561138" y="3670300"/>
            <a:ext cx="1241425" cy="644525"/>
          </a:xfrm>
          <a:prstGeom prst="rect">
            <a:avLst/>
          </a:prstGeom>
          <a:noFill/>
          <a:ln w="12700">
            <a:noFill/>
          </a:ln>
        </p:spPr>
        <p:txBody>
          <a:bodyPr>
            <a:spAutoFit/>
          </a:bodyPr>
          <a:p>
            <a:pPr algn="ctr"/>
            <a:r>
              <a:rPr lang="en-US" altLang="zh-CN" sz="3600" b="1" dirty="0">
                <a:solidFill>
                  <a:srgbClr val="FF0000"/>
                </a:solidFill>
                <a:latin typeface="宋体" panose="02010600030101010101" pitchFamily="2" charset="-122"/>
              </a:rPr>
              <a:t>niàn</a:t>
            </a:r>
            <a:endParaRPr lang="en-US" altLang="zh-CN" sz="3600" b="1" dirty="0">
              <a:solidFill>
                <a:srgbClr val="FF0000"/>
              </a:solidFill>
              <a:latin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383"/>
                                        </p:tgtEl>
                                        <p:attrNameLst>
                                          <p:attrName>style.visibility</p:attrName>
                                        </p:attrNameLst>
                                      </p:cBhvr>
                                      <p:to>
                                        <p:strVal val="visible"/>
                                      </p:to>
                                    </p:set>
                                    <p:anim calcmode="lin" valueType="num">
                                      <p:cBhvr>
                                        <p:cTn id="13" dur="500" fill="hold"/>
                                        <p:tgtEl>
                                          <p:spTgt spid="9383"/>
                                        </p:tgtEl>
                                        <p:attrNameLst>
                                          <p:attrName>ppt_x</p:attrName>
                                        </p:attrNameLst>
                                      </p:cBhvr>
                                      <p:tavLst>
                                        <p:tav tm="0">
                                          <p:val>
                                            <p:strVal val="#ppt_x"/>
                                          </p:val>
                                        </p:tav>
                                        <p:tav tm="100000">
                                          <p:val>
                                            <p:strVal val="#ppt_x"/>
                                          </p:val>
                                        </p:tav>
                                      </p:tavLst>
                                    </p:anim>
                                    <p:anim calcmode="lin" valueType="num">
                                      <p:cBhvr>
                                        <p:cTn id="14" dur="500" fill="hold"/>
                                        <p:tgtEl>
                                          <p:spTgt spid="938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ppt_x</p:attrName>
                                        </p:attrNameLst>
                                      </p:cBhvr>
                                      <p:tavLst>
                                        <p:tav tm="0">
                                          <p:val>
                                            <p:strVal val="#ppt_x"/>
                                          </p:val>
                                        </p:tav>
                                        <p:tav tm="100000">
                                          <p:val>
                                            <p:strVal val="#ppt_x"/>
                                          </p:val>
                                        </p:tav>
                                      </p:tavLst>
                                    </p:anim>
                                    <p:anim calcmode="lin" valueType="num">
                                      <p:cBhvr>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ppt_x</p:attrName>
                                        </p:attrNameLst>
                                      </p:cBhvr>
                                      <p:tavLst>
                                        <p:tav tm="0">
                                          <p:val>
                                            <p:strVal val="#ppt_x"/>
                                          </p:val>
                                        </p:tav>
                                        <p:tav tm="100000">
                                          <p:val>
                                            <p:strVal val="#ppt_x"/>
                                          </p:val>
                                        </p:tav>
                                      </p:tavLst>
                                    </p:anim>
                                    <p:anim calcmode="lin" valueType="num">
                                      <p:cBhvr>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ppt_x</p:attrName>
                                        </p:attrNameLst>
                                      </p:cBhvr>
                                      <p:tavLst>
                                        <p:tav tm="0">
                                          <p:val>
                                            <p:strVal val="#ppt_x"/>
                                          </p:val>
                                        </p:tav>
                                        <p:tav tm="100000">
                                          <p:val>
                                            <p:strVal val="#ppt_x"/>
                                          </p:val>
                                        </p:tav>
                                      </p:tavLst>
                                    </p:anim>
                                    <p:anim calcmode="lin" valueType="num">
                                      <p:cBhvr>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ppt_x</p:attrName>
                                        </p:attrNameLst>
                                      </p:cBhvr>
                                      <p:tavLst>
                                        <p:tav tm="0">
                                          <p:val>
                                            <p:strVal val="#ppt_x"/>
                                          </p:val>
                                        </p:tav>
                                        <p:tav tm="100000">
                                          <p:val>
                                            <p:strVal val="#ppt_x"/>
                                          </p:val>
                                        </p:tav>
                                      </p:tavLst>
                                    </p:anim>
                                    <p:anim calcmode="lin" valueType="num">
                                      <p:cBhvr>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388"/>
                                        </p:tgtEl>
                                        <p:attrNameLst>
                                          <p:attrName>style.visibility</p:attrName>
                                        </p:attrNameLst>
                                      </p:cBhvr>
                                      <p:to>
                                        <p:strVal val="visible"/>
                                      </p:to>
                                    </p:set>
                                    <p:anim calcmode="lin" valueType="num">
                                      <p:cBhvr>
                                        <p:cTn id="43" dur="500" fill="hold"/>
                                        <p:tgtEl>
                                          <p:spTgt spid="9388"/>
                                        </p:tgtEl>
                                        <p:attrNameLst>
                                          <p:attrName>ppt_x</p:attrName>
                                        </p:attrNameLst>
                                      </p:cBhvr>
                                      <p:tavLst>
                                        <p:tav tm="0">
                                          <p:val>
                                            <p:strVal val="#ppt_x"/>
                                          </p:val>
                                        </p:tav>
                                        <p:tav tm="100000">
                                          <p:val>
                                            <p:strVal val="#ppt_x"/>
                                          </p:val>
                                        </p:tav>
                                      </p:tavLst>
                                    </p:anim>
                                    <p:anim calcmode="lin" valueType="num">
                                      <p:cBhvr>
                                        <p:cTn id="44" dur="500" fill="hold"/>
                                        <p:tgtEl>
                                          <p:spTgt spid="938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
                                        </p:tgtEl>
                                        <p:attrNameLst>
                                          <p:attrName>style.visibility</p:attrName>
                                        </p:attrNameLst>
                                      </p:cBhvr>
                                      <p:to>
                                        <p:strVal val="visible"/>
                                      </p:to>
                                    </p:set>
                                    <p:anim calcmode="lin" valueType="num">
                                      <p:cBhvr>
                                        <p:cTn id="49" dur="500" fill="hold"/>
                                        <p:tgtEl>
                                          <p:spTgt spid="2"/>
                                        </p:tgtEl>
                                        <p:attrNameLst>
                                          <p:attrName>ppt_x</p:attrName>
                                        </p:attrNameLst>
                                      </p:cBhvr>
                                      <p:tavLst>
                                        <p:tav tm="0">
                                          <p:val>
                                            <p:strVal val="#ppt_x"/>
                                          </p:val>
                                        </p:tav>
                                        <p:tav tm="100000">
                                          <p:val>
                                            <p:strVal val="#ppt_x"/>
                                          </p:val>
                                        </p:tav>
                                      </p:tavLst>
                                    </p:anim>
                                    <p:anim calcmode="lin" valueType="num">
                                      <p:cBhvr>
                                        <p:cTn id="5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83" grpId="0"/>
      <p:bldP spid="9388" grpId="0"/>
      <p:bldP spid="3" grpId="0"/>
      <p:bldP spid="5" grpId="0"/>
      <p:bldP spid="7" grpId="0"/>
      <p:bldP spid="8" grpId="0"/>
      <p:bldP spid="10" grpId="0"/>
      <p:bldP spid="2" grpId="0"/>
    </p:bldLst>
  </p:timing>
</p:sld>
</file>

<file path=ppt/tags/tag1.xml><?xml version="1.0" encoding="utf-8"?>
<p:tagLst xmlns:p="http://schemas.openxmlformats.org/presentationml/2006/main">
  <p:tag name="commondata" val="eyJoZGlkIjoiM2FjN2UwN2E2YzY1YjRlYmUzNjBlODY5NmUzYmRkZWYifQ=="/>
</p:tagLst>
</file>

<file path=ppt/theme/theme1.xml><?xml version="1.0" encoding="utf-8"?>
<a:theme xmlns:a="http://schemas.openxmlformats.org/drawingml/2006/main" name="自定义设计方案">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5070</Words>
  <Application>WPS 演示</Application>
  <PresentationFormat>全屏显示(4:3)</PresentationFormat>
  <Paragraphs>392</Paragraphs>
  <Slides>59</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59</vt:i4>
      </vt:variant>
    </vt:vector>
  </HeadingPairs>
  <TitlesOfParts>
    <vt:vector size="74" baseType="lpstr">
      <vt:lpstr>Arial</vt:lpstr>
      <vt:lpstr>宋体</vt:lpstr>
      <vt:lpstr>Wingdings</vt:lpstr>
      <vt:lpstr>Calibri</vt:lpstr>
      <vt:lpstr>楷体</vt:lpstr>
      <vt:lpstr>黑体</vt:lpstr>
      <vt:lpstr>微软雅黑</vt:lpstr>
      <vt:lpstr>Arial Unicode MS</vt:lpstr>
      <vt:lpstr>Times New Roman</vt:lpstr>
      <vt:lpstr>隶书</vt:lpstr>
      <vt:lpstr>Cambria</vt:lpstr>
      <vt:lpstr>Arial</vt:lpstr>
      <vt:lpstr>等线</vt:lpstr>
      <vt:lpstr>自定义设计方案</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上帝掷骰子吗</cp:lastModifiedBy>
  <cp:revision>2</cp:revision>
  <dcterms:created xsi:type="dcterms:W3CDTF">2023-09-28T01:51:00Z</dcterms:created>
  <dcterms:modified xsi:type="dcterms:W3CDTF">2023-09-28T12:58:31Z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B24D97664AD14DE69FC4CD75A4A222CB_13</vt:lpwstr>
  </property>
</Properties>
</file>