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4" r:id="rId5"/>
    <p:sldId id="257" r:id="rId6"/>
    <p:sldId id="258" r:id="rId7"/>
    <p:sldId id="259" r:id="rId8"/>
    <p:sldId id="260" r:id="rId9"/>
    <p:sldId id="261" r:id="rId10"/>
    <p:sldId id="26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63" r:id="rId25"/>
    <p:sldId id="285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800000"/>
    <a:srgbClr val="003300"/>
    <a:srgbClr val="00FF00"/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4"/>
          <p:cNvSpPr/>
          <p:nvPr/>
        </p:nvSpPr>
        <p:spPr>
          <a:xfrm>
            <a:off x="285750" y="2803525"/>
            <a:ext cx="1588" cy="3035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9525"/>
              </a:cxn>
              <a:cxn ang="0">
                <a:pos x="0" y="9525"/>
              </a:cxn>
              <a:cxn ang="0">
                <a:pos x="0" y="95250"/>
              </a:cxn>
              <a:cxn ang="0">
                <a:pos x="0" y="3035300"/>
              </a:cxn>
              <a:cxn ang="0">
                <a:pos x="0" y="303530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03350" y="333375"/>
            <a:ext cx="6400800" cy="2590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95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Lesson 8  </a:t>
            </a:r>
            <a:endParaRPr kumimoji="0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95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Letters</a:t>
            </a:r>
            <a:endParaRPr kumimoji="0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2000" b="0" i="0" u="none" strike="noStrike" kern="0" cap="none" spc="0" normalizeH="0" baseline="0" noProof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2000" b="0" i="0" u="none" strike="noStrike" kern="0" cap="none" spc="0" normalizeH="0" baseline="0" noProof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5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4221163"/>
            <a:ext cx="5099050" cy="1749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What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j-ea"/>
                <a:cs typeface="+mj-cs"/>
              </a:rPr>
              <a:t>’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 missing?</a:t>
            </a:r>
            <a:endParaRPr kumimoji="0" lang="en-US" altLang="zh-CN" sz="4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  F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G       J        I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44675"/>
            <a:ext cx="82296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  F        H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Tahoma" panose="020B0604030504040204" pitchFamily="34" charset="0"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</a:rPr>
              <a:t>          </a:t>
            </a:r>
            <a:endParaRPr kumimoji="0" lang="en-US" altLang="zh-CN" sz="60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G       J        I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</a:t>
            </a: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         H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G          J          I    </a:t>
            </a: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844675"/>
            <a:ext cx="82296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  F        H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Tahoma" panose="020B0604030504040204" pitchFamily="34" charset="0"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</a:rPr>
              <a:t>          </a:t>
            </a:r>
            <a:endParaRPr kumimoji="0" lang="en-US" altLang="zh-CN" sz="60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G       J        I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         H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G        J          I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F     H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G     J       I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F     H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J        I            </a:t>
            </a: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               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F     H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G     J       I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F       H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G              I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F     H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G     J       I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91513" cy="24161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Let</a:t>
            </a:r>
            <a:r>
              <a:rPr kumimoji="0" lang="en-US" altLang="zh-CN" sz="8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j-ea"/>
                <a:cs typeface="+mj-cs"/>
              </a:rPr>
              <a:t>’</a:t>
            </a:r>
            <a:r>
              <a:rPr kumimoji="0" lang="en-US" altLang="zh-CN" sz="88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  sing!</a:t>
            </a:r>
            <a:endParaRPr kumimoji="0" lang="en-US" altLang="zh-CN" sz="88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852738"/>
            <a:ext cx="8208963" cy="32400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a. &lt;Find  a  Friend&gt;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b. &lt;ABC  song&gt;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0" name="Music"/>
          <p:cNvSpPr>
            <a:spLocks noEditPoints="1"/>
          </p:cNvSpPr>
          <p:nvPr/>
        </p:nvSpPr>
        <p:spPr>
          <a:xfrm>
            <a:off x="6084888" y="2708275"/>
            <a:ext cx="615950" cy="720725"/>
          </a:xfrm>
          <a:custGeom>
            <a:avLst/>
            <a:gdLst>
              <a:gd name="txL" fmla="*/ 7975 w 21600"/>
              <a:gd name="txT" fmla="*/ 923 h 21600"/>
              <a:gd name="txR" fmla="*/ 20935 w 21600"/>
              <a:gd name="txB" fmla="*/ 5354 h 21600"/>
            </a:gdLst>
            <a:ahLst/>
            <a:cxnLst>
              <a:cxn ang="0">
                <a:pos x="209651" y="1535"/>
              </a:cxn>
              <a:cxn ang="0">
                <a:pos x="210250" y="330332"/>
              </a:cxn>
              <a:cxn ang="0">
                <a:pos x="618317" y="335704"/>
              </a:cxn>
              <a:cxn ang="0">
                <a:pos x="209651" y="1535"/>
              </a:cxn>
              <a:cxn ang="0">
                <a:pos x="615950" y="0"/>
              </a:cxn>
            </a:cxnLst>
            <a:rect l="txL" t="txT" r="txR" b="txB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100000"/>
              </a:srgbClr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4101" name="Music"/>
          <p:cNvSpPr>
            <a:spLocks noEditPoints="1"/>
          </p:cNvSpPr>
          <p:nvPr/>
        </p:nvSpPr>
        <p:spPr>
          <a:xfrm>
            <a:off x="5148263" y="3716338"/>
            <a:ext cx="615950" cy="720725"/>
          </a:xfrm>
          <a:custGeom>
            <a:avLst/>
            <a:gdLst>
              <a:gd name="txL" fmla="*/ 7975 w 21600"/>
              <a:gd name="txT" fmla="*/ 923 h 21600"/>
              <a:gd name="txR" fmla="*/ 20935 w 21600"/>
              <a:gd name="txB" fmla="*/ 5354 h 21600"/>
            </a:gdLst>
            <a:ahLst/>
            <a:cxnLst>
              <a:cxn ang="0">
                <a:pos x="209651" y="1535"/>
              </a:cxn>
              <a:cxn ang="0">
                <a:pos x="210250" y="330332"/>
              </a:cxn>
              <a:cxn ang="0">
                <a:pos x="618317" y="335704"/>
              </a:cxn>
              <a:cxn ang="0">
                <a:pos x="209651" y="1535"/>
              </a:cxn>
              <a:cxn ang="0">
                <a:pos x="615950" y="0"/>
              </a:cxn>
            </a:cxnLst>
            <a:rect l="txL" t="txT" r="txR" b="txB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100000"/>
              </a:srgbClr>
            </a:outerShdw>
          </a:effectLst>
        </p:spPr>
        <p:txBody>
          <a:bodyPr/>
          <a:p>
            <a:endParaRPr lang="zh-CN" altLang="en-US"/>
          </a:p>
        </p:txBody>
      </p:sp>
      <p:pic>
        <p:nvPicPr>
          <p:cNvPr id="4102" name="Picture 5" descr="C:\Users\LiuYanhua\AppData\Local\Microsoft\Windows\Temporary Internet Files\Content.IE5\9EK9JNWU\MC900432548[2]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412875"/>
            <a:ext cx="8001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5" descr="C:\Users\LiuYanhua\AppData\Local\Microsoft\Windows\Temporary Internet Files\Content.IE5\9EK9JNWU\MC900432548[2]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7625" y="2205038"/>
            <a:ext cx="800100" cy="71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F      H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G      J     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Look!</a:t>
            </a:r>
            <a:endParaRPr kumimoji="0" lang="en-US" altLang="zh-CN" sz="5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F     H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G     J       I</a:t>
            </a:r>
            <a:endParaRPr kumimoji="0" lang="en-US" altLang="zh-CN" sz="66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Look and match.</a:t>
            </a:r>
            <a:endParaRPr kumimoji="0" lang="en-US" altLang="zh-CN" sz="4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557338"/>
            <a:ext cx="8229600" cy="36703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   D   F    I     E    H     J    G    B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    b    e   h     j     a     d    </a:t>
            </a:r>
            <a:r>
              <a:rPr kumimoji="0" lang="en-US" altLang="zh-CN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g 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91513" cy="31369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 </a:t>
            </a:r>
            <a:r>
              <a:rPr kumimoji="0" lang="en-US" altLang="zh-CN" sz="9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</a:t>
            </a:r>
            <a:b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egg</a:t>
            </a:r>
            <a:endParaRPr kumimoji="0" lang="en-US" altLang="zh-CN" sz="7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4" name="hoverImg" descr="u=2757821389,29471540&amp;fm=23&amp;gp=0"/>
          <p:cNvPicPr>
            <a:picLocks noChangeAspect="1"/>
          </p:cNvPicPr>
          <p:nvPr/>
        </p:nvPicPr>
        <p:blipFill>
          <a:blip r:embed="rId1"/>
          <a:srcRect l="462" b="4092"/>
          <a:stretch>
            <a:fillRect/>
          </a:stretch>
        </p:blipFill>
        <p:spPr>
          <a:xfrm>
            <a:off x="2071688" y="3530600"/>
            <a:ext cx="4445000" cy="2827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91513" cy="2921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 </a:t>
            </a:r>
            <a:r>
              <a:rPr kumimoji="0" lang="en-US" altLang="zh-CN" sz="9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</a:t>
            </a:r>
            <a:b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fish</a:t>
            </a:r>
            <a:endParaRPr kumimoji="0" lang="en-US" altLang="zh-CN" sz="7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7" name="hoverImg" descr="u=4149451819,1214075835&amp;fm=23&amp;gp=0"/>
          <p:cNvPicPr>
            <a:picLocks noChangeAspect="1"/>
          </p:cNvPicPr>
          <p:nvPr>
            <p:ph idx="1"/>
          </p:nvPr>
        </p:nvPicPr>
        <p:blipFill>
          <a:blip r:embed="rId1"/>
          <a:srcRect l="403" b="4198"/>
          <a:stretch>
            <a:fillRect/>
          </a:stretch>
        </p:blipFill>
        <p:spPr>
          <a:xfrm>
            <a:off x="2071688" y="3311525"/>
            <a:ext cx="5092700" cy="326072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362950" cy="27765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 </a:t>
            </a:r>
            <a:r>
              <a:rPr kumimoji="0" lang="en-US" altLang="zh-CN" sz="9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</a:t>
            </a:r>
            <a:b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girl</a:t>
            </a:r>
            <a:endParaRPr kumimoji="0" lang="en-US" altLang="zh-CN" sz="7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1" name="img_" descr="u=3813095053,2659220933&amp;fm=21&amp;gp=0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 l="14176" t="2067" r="7287"/>
          <a:stretch>
            <a:fillRect/>
          </a:stretch>
        </p:blipFill>
        <p:spPr>
          <a:xfrm>
            <a:off x="2714612" y="3214686"/>
            <a:ext cx="4071967" cy="3384550"/>
          </a:xfrm>
          <a:prstGeom prst="ellipse">
            <a:avLst/>
          </a:prstGeom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362950" cy="2921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 </a:t>
            </a:r>
            <a:r>
              <a:rPr kumimoji="0" lang="en-US" altLang="zh-CN" sz="9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</a:t>
            </a:r>
            <a:b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hand</a:t>
            </a:r>
            <a:endParaRPr kumimoji="0" lang="en-US" altLang="zh-CN" sz="7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5" name="img_" descr="u=2158767380,2143635832&amp;fm=59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24075" y="3130550"/>
            <a:ext cx="4968875" cy="372745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424863" cy="28082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 </a:t>
            </a:r>
            <a:r>
              <a:rPr kumimoji="0" lang="en-US" altLang="zh-CN" sz="9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</a:t>
            </a:r>
            <a:b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ice  cream</a:t>
            </a:r>
            <a:endParaRPr kumimoji="0" lang="en-US" altLang="zh-CN" sz="7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9" name="hoverImg" descr="u=2437279712,2754501425&amp;fm=23&amp;gp=0"/>
          <p:cNvPicPr>
            <a:picLocks noChangeAspect="1"/>
          </p:cNvPicPr>
          <p:nvPr>
            <p:ph idx="1"/>
          </p:nvPr>
        </p:nvPicPr>
        <p:blipFill>
          <a:blip r:embed="rId1"/>
          <a:srcRect l="381" b="5550"/>
          <a:stretch>
            <a:fillRect/>
          </a:stretch>
        </p:blipFill>
        <p:spPr>
          <a:xfrm>
            <a:off x="1857375" y="3213100"/>
            <a:ext cx="5810250" cy="343058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18488" cy="29924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J </a:t>
            </a:r>
            <a:r>
              <a:rPr kumimoji="0" lang="en-US" altLang="zh-CN" sz="9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j</a:t>
            </a:r>
            <a:br>
              <a:rPr kumimoji="0" lang="en-US" altLang="zh-CN" sz="9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juice</a:t>
            </a:r>
            <a:endParaRPr kumimoji="0" lang="en-US" altLang="zh-CN" sz="7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3" name="hoverImg" descr="u=2491535566,1777490122&amp;fm=23&amp;gp=0"/>
          <p:cNvPicPr>
            <a:picLocks noChangeAspect="1"/>
          </p:cNvPicPr>
          <p:nvPr>
            <p:ph idx="1"/>
          </p:nvPr>
        </p:nvPicPr>
        <p:blipFill>
          <a:blip r:embed="rId1"/>
          <a:srcRect l="421" t="4132"/>
          <a:stretch>
            <a:fillRect/>
          </a:stretch>
        </p:blipFill>
        <p:spPr>
          <a:xfrm>
            <a:off x="2143125" y="3286125"/>
            <a:ext cx="4876800" cy="33147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Let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j-ea"/>
                <a:cs typeface="+mj-cs"/>
              </a:rPr>
              <a:t>’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 play a game!</a:t>
            </a:r>
            <a:endParaRPr kumimoji="0" lang="en-US" altLang="zh-CN" sz="4400" b="0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Char char="•"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What</a:t>
            </a: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’</a:t>
            </a: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 missing?</a:t>
            </a:r>
            <a:endParaRPr kumimoji="0" lang="en-US" altLang="zh-CN" sz="40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        F        H</a:t>
            </a:r>
            <a:endParaRPr kumimoji="0" lang="en-US" altLang="zh-CN" sz="60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endParaRPr kumimoji="0" lang="en-US" altLang="zh-CN" sz="60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Tx/>
              <a:buNone/>
              <a:defRPr/>
            </a:pPr>
            <a:r>
              <a:rPr kumimoji="0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G       J        I </a:t>
            </a:r>
            <a:endParaRPr kumimoji="0" lang="en-US" altLang="zh-CN" sz="60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cean">
  <a:themeElements>
    <a:clrScheme name="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Ocean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0</TotalTime>
  <Words>1118</Words>
  <Application>WPS 演示</Application>
  <PresentationFormat>全屏显示(4:3)</PresentationFormat>
  <Paragraphs>122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Tahoma</vt:lpstr>
      <vt:lpstr>Comic Sans MS</vt:lpstr>
      <vt:lpstr>Times New Roman</vt:lpstr>
      <vt:lpstr>Arial</vt:lpstr>
      <vt:lpstr>微软雅黑</vt:lpstr>
      <vt:lpstr>Arial Unicode MS</vt:lpstr>
      <vt:lpstr>Calibri</vt:lpstr>
      <vt:lpstr>Cambria</vt:lpstr>
      <vt:lpstr>黑体</vt:lpstr>
      <vt:lpstr>等线</vt:lpstr>
      <vt:lpstr>Ocean</vt:lpstr>
      <vt:lpstr>自定义设计方案</vt:lpstr>
      <vt:lpstr>PowerPoint 演示文稿</vt:lpstr>
      <vt:lpstr>Let’s  sing!</vt:lpstr>
      <vt:lpstr>E e egg</vt:lpstr>
      <vt:lpstr>F f fish</vt:lpstr>
      <vt:lpstr>G g girl</vt:lpstr>
      <vt:lpstr>H h hand</vt:lpstr>
      <vt:lpstr>I i ice  cream</vt:lpstr>
      <vt:lpstr>J j juice</vt:lpstr>
      <vt:lpstr>Let’s play a game!</vt:lpstr>
      <vt:lpstr>What’s missing?</vt:lpstr>
      <vt:lpstr>Look!</vt:lpstr>
      <vt:lpstr>Look!</vt:lpstr>
      <vt:lpstr>Look!</vt:lpstr>
      <vt:lpstr>Look!</vt:lpstr>
      <vt:lpstr>Look!</vt:lpstr>
      <vt:lpstr>Look!</vt:lpstr>
      <vt:lpstr>Look!</vt:lpstr>
      <vt:lpstr>Look!</vt:lpstr>
      <vt:lpstr>Look!</vt:lpstr>
      <vt:lpstr>Look!</vt:lpstr>
      <vt:lpstr>Look!</vt:lpstr>
      <vt:lpstr>Look and match.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  Friends  and  Colours</dc:title>
  <dc:creator>USER</dc:creator>
  <cp:lastModifiedBy>上帝掷骰子吗</cp:lastModifiedBy>
  <cp:revision>15</cp:revision>
  <dcterms:created xsi:type="dcterms:W3CDTF">2013-05-09T06:51:00Z</dcterms:created>
  <dcterms:modified xsi:type="dcterms:W3CDTF">2023-09-30T15:44:45Z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2BE00B5876F24681A2CE7CE65F0D2CAC_13</vt:lpwstr>
  </property>
  <property fmtid="{D5CDD505-2E9C-101B-9397-08002B2CF9AE}" pid="3" name="KSOProductBuildVer">
    <vt:lpwstr>2052-12.1.0.15374</vt:lpwstr>
  </property>
</Properties>
</file>