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4" r:id="rId3"/>
    <p:sldMasterId id="2147483667" r:id="rId4"/>
  </p:sldMasterIdLst>
  <p:notesMasterIdLst>
    <p:notesMasterId r:id="rId7"/>
  </p:notesMasterIdLst>
  <p:handoutMasterIdLst>
    <p:handoutMasterId r:id="rId18"/>
  </p:handoutMasterIdLst>
  <p:sldIdLst>
    <p:sldId id="309" r:id="rId5"/>
    <p:sldId id="698" r:id="rId6"/>
    <p:sldId id="1464" r:id="rId8"/>
    <p:sldId id="1465" r:id="rId9"/>
    <p:sldId id="1466" r:id="rId10"/>
    <p:sldId id="1467" r:id="rId11"/>
    <p:sldId id="1468" r:id="rId12"/>
    <p:sldId id="1469" r:id="rId13"/>
    <p:sldId id="1470" r:id="rId14"/>
    <p:sldId id="1471" r:id="rId15"/>
    <p:sldId id="268" r:id="rId16"/>
    <p:sldId id="1473" r:id="rId17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微软雅黑" panose="020B0503020204020204" charset="-122"/>
      <p:regular r:id="rId27"/>
    </p:embeddedFont>
    <p:embeddedFont>
      <p:font typeface="黑体" panose="02010609060101010101" pitchFamily="2" charset="-122"/>
      <p:regular r:id="rId28"/>
    </p:embeddedFont>
    <p:embeddedFont>
      <p:font typeface="楷体" panose="02010609060101010101" charset="-122"/>
      <p:regular r:id="rId29"/>
    </p:embeddedFont>
  </p:embeddedFontLst>
  <p:custDataLst>
    <p:tags r:id="rId3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59" userDrawn="1">
          <p15:clr>
            <a:srgbClr val="A4A3A4"/>
          </p15:clr>
        </p15:guide>
        <p15:guide id="2" pos="310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DE9"/>
    <a:srgbClr val="ECBAB9"/>
    <a:srgbClr val="799FC4"/>
    <a:srgbClr val="FF3F3F"/>
    <a:srgbClr val="3E8271"/>
    <a:srgbClr val="BCDFFF"/>
    <a:srgbClr val="D1DDFE"/>
    <a:srgbClr val="0070C0"/>
    <a:srgbClr val="CD71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1859"/>
        <p:guide pos="310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游戏导入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复习导入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旧知回顾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课堂游戏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方法小结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课后作业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z="2335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z="1670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z="167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6300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66"/>
            <a:ext cx="6858000" cy="1791114"/>
          </a:xfrm>
        </p:spPr>
        <p:txBody>
          <a:bodyPr anchor="b"/>
          <a:lstStyle>
            <a:lvl1pPr algn="ctr">
              <a:defRPr sz="3375"/>
            </a:lvl1pPr>
          </a:lstStyle>
          <a:p>
            <a:pPr fontAlgn="base"/>
            <a:r>
              <a:rPr lang="zh-CN" altLang="en-US" sz="3755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153"/>
            <a:ext cx="6858000" cy="1242108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0"/>
            </a:lvl3pPr>
            <a:lvl4pPr marL="771525" indent="0" algn="ctr">
              <a:buNone/>
              <a:defRPr sz="900"/>
            </a:lvl4pPr>
            <a:lvl5pPr marL="1029335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685" indent="0" algn="ctr">
              <a:buNone/>
              <a:defRPr sz="900"/>
            </a:lvl7pPr>
            <a:lvl8pPr marL="1800860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情境导入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765175" y="96838"/>
            <a:ext cx="1306513" cy="3984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探究新知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7155"/>
            <a:ext cx="12966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做一做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巩固练习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4" Type="http://schemas.openxmlformats.org/officeDocument/2006/relationships/theme" Target="../theme/theme2.xml"/><Relationship Id="rId13" Type="http://schemas.openxmlformats.org/officeDocument/2006/relationships/image" Target="../media/image8.jpeg"/><Relationship Id="rId12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rgbClr val="00B0F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6.png"/><Relationship Id="rId1" Type="http://schemas.openxmlformats.org/officeDocument/2006/relationships/image" Target="../media/image3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秋人教版数学一年级上册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95513" y="1800226"/>
            <a:ext cx="2467451" cy="30446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2"/>
          <p:cNvSpPr txBox="1"/>
          <p:nvPr/>
        </p:nvSpPr>
        <p:spPr>
          <a:xfrm>
            <a:off x="873125" y="1012825"/>
            <a:ext cx="2935288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画一画。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Picture 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39775" y="2571750"/>
            <a:ext cx="3200400" cy="1400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41" name="文本框 2"/>
          <p:cNvSpPr txBox="1"/>
          <p:nvPr/>
        </p:nvSpPr>
        <p:spPr>
          <a:xfrm>
            <a:off x="423863" y="1012825"/>
            <a:ext cx="52197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3.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5602" name="Picture 2" descr="E:\罗梦\人一数上\图片\10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035425" y="419100"/>
            <a:ext cx="4772025" cy="43053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15" h="6780">
                <a:moveTo>
                  <a:pt x="3812" y="1520"/>
                </a:moveTo>
                <a:lnTo>
                  <a:pt x="3210" y="2748"/>
                </a:lnTo>
                <a:lnTo>
                  <a:pt x="3846" y="4310"/>
                </a:lnTo>
                <a:lnTo>
                  <a:pt x="5186" y="4176"/>
                </a:lnTo>
                <a:lnTo>
                  <a:pt x="5388" y="3071"/>
                </a:lnTo>
                <a:lnTo>
                  <a:pt x="5320" y="2926"/>
                </a:lnTo>
                <a:lnTo>
                  <a:pt x="4070" y="1598"/>
                </a:lnTo>
                <a:lnTo>
                  <a:pt x="3812" y="1520"/>
                </a:lnTo>
                <a:close/>
                <a:moveTo>
                  <a:pt x="0" y="0"/>
                </a:moveTo>
                <a:lnTo>
                  <a:pt x="7515" y="0"/>
                </a:lnTo>
                <a:lnTo>
                  <a:pt x="7515" y="6780"/>
                </a:lnTo>
                <a:lnTo>
                  <a:pt x="0" y="678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</a:ln>
        </p:spPr>
      </p:pic>
      <p:grpSp>
        <p:nvGrpSpPr>
          <p:cNvPr id="14" name="组合 13"/>
          <p:cNvGrpSpPr/>
          <p:nvPr/>
        </p:nvGrpSpPr>
        <p:grpSpPr>
          <a:xfrm>
            <a:off x="6434455" y="1470025"/>
            <a:ext cx="161290" cy="2203450"/>
            <a:chOff x="3820" y="3705"/>
            <a:chExt cx="120" cy="2033"/>
          </a:xfrm>
        </p:grpSpPr>
        <p:sp>
          <p:nvSpPr>
            <p:cNvPr id="6" name="上箭头 5"/>
            <p:cNvSpPr/>
            <p:nvPr/>
          </p:nvSpPr>
          <p:spPr>
            <a:xfrm>
              <a:off x="3820" y="3705"/>
              <a:ext cx="120" cy="1017"/>
            </a:xfrm>
            <a:prstGeom prst="upArrow">
              <a:avLst>
                <a:gd name="adj1" fmla="val 100000"/>
                <a:gd name="adj2" fmla="val 50874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6" name="上箭头 15"/>
            <p:cNvSpPr/>
            <p:nvPr/>
          </p:nvSpPr>
          <p:spPr>
            <a:xfrm rot="10800000">
              <a:off x="3820" y="4722"/>
              <a:ext cx="120" cy="1017"/>
            </a:xfrm>
            <a:prstGeom prst="upArrow">
              <a:avLst>
                <a:gd name="adj1" fmla="val 100000"/>
                <a:gd name="adj2" fmla="val 50874"/>
              </a:avLst>
            </a:prstGeom>
            <a:no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4400000">
            <a:off x="6435090" y="1844040"/>
            <a:ext cx="161290" cy="1456690"/>
            <a:chOff x="4005" y="3887"/>
            <a:chExt cx="121" cy="1640"/>
          </a:xfrm>
        </p:grpSpPr>
        <p:sp>
          <p:nvSpPr>
            <p:cNvPr id="20" name="上箭头 19"/>
            <p:cNvSpPr/>
            <p:nvPr/>
          </p:nvSpPr>
          <p:spPr>
            <a:xfrm>
              <a:off x="4006" y="3887"/>
              <a:ext cx="120" cy="820"/>
            </a:xfrm>
            <a:prstGeom prst="upArrow">
              <a:avLst>
                <a:gd name="adj1" fmla="val 100000"/>
                <a:gd name="adj2" fmla="val 51026"/>
              </a:avLst>
            </a:prstGeom>
            <a:solidFill>
              <a:srgbClr val="FF505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1" name="上箭头 20"/>
            <p:cNvSpPr/>
            <p:nvPr/>
          </p:nvSpPr>
          <p:spPr>
            <a:xfrm rot="10800000">
              <a:off x="4005" y="4707"/>
              <a:ext cx="120" cy="820"/>
            </a:xfrm>
            <a:prstGeom prst="upArrow">
              <a:avLst>
                <a:gd name="adj1" fmla="val 100000"/>
                <a:gd name="adj2" fmla="val 51026"/>
              </a:avLst>
            </a:prstGeom>
            <a:no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6260465" y="2301240"/>
            <a:ext cx="507365" cy="535940"/>
          </a:xfrm>
          <a:prstGeom prst="ellipse">
            <a:avLst/>
          </a:prstGeom>
          <a:solidFill>
            <a:srgbClr val="FFFF66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en-US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134745" y="2495550"/>
            <a:ext cx="68954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第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 3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课时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  认识钟表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2643505" y="1616710"/>
            <a:ext cx="44564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总复习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2096135" y="161099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9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70" name="组合 6"/>
          <p:cNvGrpSpPr/>
          <p:nvPr/>
        </p:nvGrpSpPr>
        <p:grpSpPr>
          <a:xfrm>
            <a:off x="391478" y="1567180"/>
            <a:ext cx="2519362" cy="2484438"/>
            <a:chOff x="1190" y="2189"/>
            <a:chExt cx="3968" cy="3912"/>
          </a:xfrm>
        </p:grpSpPr>
        <p:pic>
          <p:nvPicPr>
            <p:cNvPr id="12289" name="Picture 3" descr="E:\罗梦\人一数上\图片\9.png"/>
            <p:cNvPicPr>
              <a:picLocks noChangeAspect="1"/>
            </p:cNvPicPr>
            <p:nvPr/>
          </p:nvPicPr>
          <p:blipFill>
            <a:blip r:embed="rId1" cstate="print"/>
            <a:srcRect l="28105" t="28865" r="48205" b="23585"/>
            <a:stretch>
              <a:fillRect/>
            </a:stretch>
          </p:blipFill>
          <p:spPr>
            <a:xfrm>
              <a:off x="1194" y="2189"/>
              <a:ext cx="3961" cy="3912"/>
            </a:xfrm>
            <a:prstGeom prst="ellipse">
              <a:avLst/>
            </a:prstGeom>
            <a:noFill/>
            <a:ln w="9525">
              <a:noFill/>
            </a:ln>
          </p:spPr>
        </p:pic>
        <p:sp>
          <p:nvSpPr>
            <p:cNvPr id="6" name="同心圆 5"/>
            <p:cNvSpPr/>
            <p:nvPr/>
          </p:nvSpPr>
          <p:spPr>
            <a:xfrm>
              <a:off x="1190" y="2189"/>
              <a:ext cx="3968" cy="3911"/>
            </a:xfrm>
            <a:prstGeom prst="donut">
              <a:avLst>
                <a:gd name="adj" fmla="val 3654"/>
              </a:avLst>
            </a:prstGeom>
            <a:solidFill>
              <a:srgbClr val="C00000"/>
            </a:soli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691640" y="1278255"/>
            <a:ext cx="3417888" cy="1055688"/>
            <a:chOff x="3582" y="1936"/>
            <a:chExt cx="5384" cy="1661"/>
          </a:xfrm>
        </p:grpSpPr>
        <p:cxnSp>
          <p:nvCxnSpPr>
            <p:cNvPr id="8" name="直接箭头连接符 7"/>
            <p:cNvCxnSpPr/>
            <p:nvPr/>
          </p:nvCxnSpPr>
          <p:spPr>
            <a:xfrm flipV="1">
              <a:off x="3582" y="2488"/>
              <a:ext cx="2205" cy="1109"/>
            </a:xfrm>
            <a:prstGeom prst="straightConnector1">
              <a:avLst/>
            </a:prstGeom>
            <a:ln w="19050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75" name="文本框 8"/>
            <p:cNvSpPr txBox="1"/>
            <p:nvPr/>
          </p:nvSpPr>
          <p:spPr>
            <a:xfrm>
              <a:off x="5408" y="1936"/>
              <a:ext cx="3558" cy="9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rPr>
                <a:t>（   ）</a:t>
              </a: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针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790065" y="2872105"/>
            <a:ext cx="3468067" cy="583564"/>
            <a:chOff x="3739" y="4446"/>
            <a:chExt cx="5460" cy="917"/>
          </a:xfrm>
        </p:grpSpPr>
        <p:cxnSp>
          <p:nvCxnSpPr>
            <p:cNvPr id="10" name="直接箭头连接符 9"/>
            <p:cNvCxnSpPr/>
            <p:nvPr/>
          </p:nvCxnSpPr>
          <p:spPr>
            <a:xfrm>
              <a:off x="3739" y="4691"/>
              <a:ext cx="2621" cy="199"/>
            </a:xfrm>
            <a:prstGeom prst="straightConnector1">
              <a:avLst/>
            </a:prstGeom>
            <a:ln w="19050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78" name="文本框 10"/>
            <p:cNvSpPr txBox="1"/>
            <p:nvPr/>
          </p:nvSpPr>
          <p:spPr>
            <a:xfrm>
              <a:off x="6014" y="4446"/>
              <a:ext cx="3185" cy="9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（   ）针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371215" y="1278255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分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34753" y="2872105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时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5404803" y="1232218"/>
            <a:ext cx="3341688" cy="286543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fontAlgn="base">
              <a:lnSpc>
                <a:spcPct val="160000"/>
              </a:lnSpc>
            </a:pPr>
            <a:r>
              <a:rPr lang="zh-CN" altLang="en-US" sz="32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整时：</a:t>
            </a:r>
            <a:r>
              <a:rPr lang="zh-CN" altLang="en-US" sz="3200" b="1" strike="noStrike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分针</a:t>
            </a:r>
            <a:r>
              <a:rPr lang="zh-CN" altLang="en-US" sz="32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指向</a:t>
            </a:r>
            <a:r>
              <a:rPr lang="en-US" altLang="zh-CN" sz="3200" b="1" strike="noStrike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</a:t>
            </a:r>
            <a:r>
              <a:rPr lang="zh-CN" altLang="en-US" sz="32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200" b="1" strike="noStrike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时针</a:t>
            </a:r>
            <a:r>
              <a:rPr lang="zh-CN" altLang="en-US" sz="32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指向几就是几时。</a:t>
            </a:r>
            <a:endParaRPr lang="zh-CN" altLang="en-US" sz="3200" b="1" strike="noStrike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56678" y="4292918"/>
            <a:ext cx="10013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5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时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627120" y="203200"/>
            <a:ext cx="1924050" cy="557530"/>
          </a:xfrm>
          <a:prstGeom prst="roundRect">
            <a:avLst/>
          </a:prstGeom>
          <a:solidFill>
            <a:srgbClr val="3E82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认识整时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61"/>
          <p:cNvSpPr txBox="1"/>
          <p:nvPr/>
        </p:nvSpPr>
        <p:spPr>
          <a:xfrm>
            <a:off x="1489393" y="2945765"/>
            <a:ext cx="21501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时过一点儿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5882323" y="2945765"/>
            <a:ext cx="14351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快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时了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5" name="圆角矩形标注 64"/>
          <p:cNvSpPr/>
          <p:nvPr/>
        </p:nvSpPr>
        <p:spPr>
          <a:xfrm>
            <a:off x="1288415" y="3714750"/>
            <a:ext cx="3093720" cy="505460"/>
          </a:xfrm>
          <a:prstGeom prst="wedgeRoundRectCallout">
            <a:avLst>
              <a:gd name="adj1" fmla="val -57183"/>
              <a:gd name="adj2" fmla="val 49246"/>
              <a:gd name="adj3" fmla="val 16667"/>
            </a:avLst>
          </a:prstGeom>
          <a:noFill/>
          <a:ln>
            <a:solidFill>
              <a:srgbClr val="5D89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8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说说上面的时间。</a:t>
            </a:r>
            <a:endParaRPr lang="zh-CN" altLang="en-US" sz="2800" b="1" strike="noStrike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385820" y="203200"/>
            <a:ext cx="2406650" cy="557530"/>
          </a:xfrm>
          <a:prstGeom prst="roundRect">
            <a:avLst/>
          </a:prstGeom>
          <a:solidFill>
            <a:srgbClr val="3E82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大约是几时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</p:txBody>
      </p:sp>
      <p:pic>
        <p:nvPicPr>
          <p:cNvPr id="2" name="图片 1" descr="老师8 拷贝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52400" y="3562350"/>
            <a:ext cx="1136015" cy="14598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D7E3F2"/>
              </a:clrFrom>
              <a:clrTo>
                <a:srgbClr val="D7E3F2">
                  <a:alpha val="0"/>
                </a:srgbClr>
              </a:clrTo>
            </a:clrChange>
          </a:blip>
          <a:srcRect r="1184"/>
          <a:stretch>
            <a:fillRect/>
          </a:stretch>
        </p:blipFill>
        <p:spPr>
          <a:xfrm>
            <a:off x="1600200" y="812165"/>
            <a:ext cx="2119630" cy="213931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378" h="3369">
                <a:moveTo>
                  <a:pt x="1657" y="835"/>
                </a:moveTo>
                <a:lnTo>
                  <a:pt x="1440" y="1175"/>
                </a:lnTo>
                <a:lnTo>
                  <a:pt x="1249" y="2210"/>
                </a:lnTo>
                <a:lnTo>
                  <a:pt x="1603" y="2428"/>
                </a:lnTo>
                <a:lnTo>
                  <a:pt x="1916" y="1788"/>
                </a:lnTo>
                <a:lnTo>
                  <a:pt x="1848" y="903"/>
                </a:lnTo>
                <a:lnTo>
                  <a:pt x="1657" y="835"/>
                </a:lnTo>
                <a:close/>
                <a:moveTo>
                  <a:pt x="0" y="0"/>
                </a:moveTo>
                <a:lnTo>
                  <a:pt x="3378" y="0"/>
                </a:lnTo>
                <a:lnTo>
                  <a:pt x="3378" y="3369"/>
                </a:lnTo>
                <a:lnTo>
                  <a:pt x="0" y="3369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D7E3F2"/>
              </a:clrFrom>
              <a:clrTo>
                <a:srgbClr val="D7E3F2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481955" y="812165"/>
            <a:ext cx="2145030" cy="213931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378" h="3369">
                <a:moveTo>
                  <a:pt x="1657" y="835"/>
                </a:moveTo>
                <a:lnTo>
                  <a:pt x="1440" y="1175"/>
                </a:lnTo>
                <a:lnTo>
                  <a:pt x="1249" y="2210"/>
                </a:lnTo>
                <a:lnTo>
                  <a:pt x="1603" y="2428"/>
                </a:lnTo>
                <a:lnTo>
                  <a:pt x="1916" y="1788"/>
                </a:lnTo>
                <a:lnTo>
                  <a:pt x="1848" y="903"/>
                </a:lnTo>
                <a:lnTo>
                  <a:pt x="1657" y="835"/>
                </a:lnTo>
                <a:close/>
                <a:moveTo>
                  <a:pt x="0" y="0"/>
                </a:moveTo>
                <a:lnTo>
                  <a:pt x="3378" y="0"/>
                </a:lnTo>
                <a:lnTo>
                  <a:pt x="3378" y="3369"/>
                </a:lnTo>
                <a:lnTo>
                  <a:pt x="0" y="3369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</a:ln>
        </p:spPr>
      </p:pic>
      <p:grpSp>
        <p:nvGrpSpPr>
          <p:cNvPr id="27" name="组合 26"/>
          <p:cNvGrpSpPr/>
          <p:nvPr/>
        </p:nvGrpSpPr>
        <p:grpSpPr>
          <a:xfrm rot="1800000">
            <a:off x="2647950" y="1359535"/>
            <a:ext cx="76200" cy="1037590"/>
            <a:chOff x="3820" y="3705"/>
            <a:chExt cx="120" cy="2033"/>
          </a:xfrm>
        </p:grpSpPr>
        <p:sp>
          <p:nvSpPr>
            <p:cNvPr id="9" name="上箭头 8"/>
            <p:cNvSpPr/>
            <p:nvPr/>
          </p:nvSpPr>
          <p:spPr>
            <a:xfrm>
              <a:off x="3820" y="3705"/>
              <a:ext cx="120" cy="1017"/>
            </a:xfrm>
            <a:prstGeom prst="upArrow">
              <a:avLst>
                <a:gd name="adj1" fmla="val 100000"/>
                <a:gd name="adj2" fmla="val 50874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0" name="上箭头 9"/>
            <p:cNvSpPr/>
            <p:nvPr/>
          </p:nvSpPr>
          <p:spPr>
            <a:xfrm rot="10800000">
              <a:off x="3820" y="4722"/>
              <a:ext cx="120" cy="1017"/>
            </a:xfrm>
            <a:prstGeom prst="upArrow">
              <a:avLst>
                <a:gd name="adj1" fmla="val 100000"/>
                <a:gd name="adj2" fmla="val 50874"/>
              </a:avLst>
            </a:prstGeom>
            <a:no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3780000">
            <a:off x="2647950" y="1459865"/>
            <a:ext cx="76835" cy="836930"/>
            <a:chOff x="4005" y="3887"/>
            <a:chExt cx="121" cy="1640"/>
          </a:xfrm>
        </p:grpSpPr>
        <p:sp>
          <p:nvSpPr>
            <p:cNvPr id="11" name="上箭头 10"/>
            <p:cNvSpPr/>
            <p:nvPr/>
          </p:nvSpPr>
          <p:spPr>
            <a:xfrm>
              <a:off x="4006" y="3887"/>
              <a:ext cx="120" cy="820"/>
            </a:xfrm>
            <a:prstGeom prst="upArrow">
              <a:avLst>
                <a:gd name="adj1" fmla="val 100000"/>
                <a:gd name="adj2" fmla="val 51026"/>
              </a:avLst>
            </a:prstGeom>
            <a:solidFill>
              <a:srgbClr val="FF505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2" name="上箭头 11"/>
            <p:cNvSpPr/>
            <p:nvPr/>
          </p:nvSpPr>
          <p:spPr>
            <a:xfrm rot="10800000">
              <a:off x="4005" y="4707"/>
              <a:ext cx="120" cy="820"/>
            </a:xfrm>
            <a:prstGeom prst="upArrow">
              <a:avLst>
                <a:gd name="adj1" fmla="val 100000"/>
                <a:gd name="adj2" fmla="val 51026"/>
              </a:avLst>
            </a:prstGeom>
            <a:no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2565559" y="1749266"/>
            <a:ext cx="239712" cy="252413"/>
          </a:xfrm>
          <a:prstGeom prst="ellipse">
            <a:avLst/>
          </a:prstGeom>
          <a:solidFill>
            <a:srgbClr val="FFFF66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en-US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rot="19800000">
            <a:off x="6534150" y="1360170"/>
            <a:ext cx="76200" cy="1037590"/>
            <a:chOff x="3820" y="3705"/>
            <a:chExt cx="120" cy="2033"/>
          </a:xfrm>
        </p:grpSpPr>
        <p:sp>
          <p:nvSpPr>
            <p:cNvPr id="15" name="上箭头 14"/>
            <p:cNvSpPr/>
            <p:nvPr/>
          </p:nvSpPr>
          <p:spPr>
            <a:xfrm>
              <a:off x="3820" y="3705"/>
              <a:ext cx="120" cy="1017"/>
            </a:xfrm>
            <a:prstGeom prst="upArrow">
              <a:avLst>
                <a:gd name="adj1" fmla="val 100000"/>
                <a:gd name="adj2" fmla="val 50874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6" name="上箭头 15"/>
            <p:cNvSpPr/>
            <p:nvPr/>
          </p:nvSpPr>
          <p:spPr>
            <a:xfrm rot="10800000">
              <a:off x="3820" y="4722"/>
              <a:ext cx="120" cy="1017"/>
            </a:xfrm>
            <a:prstGeom prst="upArrow">
              <a:avLst>
                <a:gd name="adj1" fmla="val 100000"/>
                <a:gd name="adj2" fmla="val 50874"/>
              </a:avLst>
            </a:prstGeom>
            <a:no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5220000">
            <a:off x="6534150" y="1460500"/>
            <a:ext cx="76835" cy="836930"/>
            <a:chOff x="4005" y="3887"/>
            <a:chExt cx="121" cy="1640"/>
          </a:xfrm>
        </p:grpSpPr>
        <p:sp>
          <p:nvSpPr>
            <p:cNvPr id="20" name="上箭头 19"/>
            <p:cNvSpPr/>
            <p:nvPr/>
          </p:nvSpPr>
          <p:spPr>
            <a:xfrm>
              <a:off x="4006" y="3887"/>
              <a:ext cx="120" cy="820"/>
            </a:xfrm>
            <a:prstGeom prst="upArrow">
              <a:avLst>
                <a:gd name="adj1" fmla="val 100000"/>
                <a:gd name="adj2" fmla="val 51026"/>
              </a:avLst>
            </a:prstGeom>
            <a:solidFill>
              <a:srgbClr val="FF505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1" name="上箭头 20"/>
            <p:cNvSpPr/>
            <p:nvPr/>
          </p:nvSpPr>
          <p:spPr>
            <a:xfrm rot="10800000">
              <a:off x="4005" y="4707"/>
              <a:ext cx="120" cy="820"/>
            </a:xfrm>
            <a:prstGeom prst="upArrow">
              <a:avLst>
                <a:gd name="adj1" fmla="val 100000"/>
                <a:gd name="adj2" fmla="val 51026"/>
              </a:avLst>
            </a:prstGeom>
            <a:no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6451759" y="1749901"/>
            <a:ext cx="239712" cy="252413"/>
          </a:xfrm>
          <a:prstGeom prst="ellipse">
            <a:avLst/>
          </a:prstGeom>
          <a:solidFill>
            <a:srgbClr val="FFFF66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en-US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圆角矩形标注 23"/>
          <p:cNvSpPr/>
          <p:nvPr/>
        </p:nvSpPr>
        <p:spPr>
          <a:xfrm>
            <a:off x="1297305" y="3622675"/>
            <a:ext cx="6290310" cy="1314450"/>
          </a:xfrm>
          <a:prstGeom prst="wedgeRoundRectCallout">
            <a:avLst>
              <a:gd name="adj1" fmla="val -53200"/>
              <a:gd name="adj2" fmla="val -1792"/>
              <a:gd name="adj3" fmla="val 16667"/>
            </a:avLst>
          </a:prstGeom>
          <a:solidFill>
            <a:schemeClr val="bg1"/>
          </a:solidFill>
          <a:ln>
            <a:solidFill>
              <a:srgbClr val="5D89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fontAlgn="base">
              <a:lnSpc>
                <a:spcPct val="100000"/>
              </a:lnSpc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时针接近几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endParaRPr lang="en-US" altLang="zh-CN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 fontAlgn="base">
              <a:lnSpc>
                <a:spcPct val="100000"/>
              </a:lnSpc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分针在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12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左边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就是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快几时了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 fontAlgn="base">
              <a:lnSpc>
                <a:spcPct val="100000"/>
              </a:lnSpc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分针在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12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右边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就是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几时过一点儿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800" b="1" strike="noStrike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65" grpId="0" animBg="1"/>
      <p:bldP spid="65" grpId="1" animBg="1"/>
      <p:bldP spid="2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7" descr="150-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216025" y="1651953"/>
            <a:ext cx="2530475" cy="2530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4" name="Picture 7" descr="14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79988" y="1410653"/>
            <a:ext cx="2873375" cy="2771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TextBox 4"/>
          <p:cNvSpPr txBox="1"/>
          <p:nvPr/>
        </p:nvSpPr>
        <p:spPr>
          <a:xfrm>
            <a:off x="1930400" y="4263390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时钟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16" name="TextBox 5"/>
          <p:cNvSpPr txBox="1"/>
          <p:nvPr/>
        </p:nvSpPr>
        <p:spPr>
          <a:xfrm>
            <a:off x="5854700" y="4263390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电子表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514600" y="203200"/>
            <a:ext cx="4149090" cy="557530"/>
          </a:xfrm>
          <a:prstGeom prst="roundRect">
            <a:avLst/>
          </a:prstGeom>
          <a:solidFill>
            <a:srgbClr val="3E82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表示时间的两种方法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46063" y="3206750"/>
            <a:ext cx="1989138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）时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249930" y="3206750"/>
            <a:ext cx="215519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小时前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是（   ）时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5829300" y="3189605"/>
            <a:ext cx="292576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大约（   ）时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519113" y="3206750"/>
            <a:ext cx="1008063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3809683" y="3699510"/>
            <a:ext cx="1008063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6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7018338" y="3189605"/>
            <a:ext cx="1008063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14343" name="Picture 39" descr="33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27050" y="1417638"/>
            <a:ext cx="1720850" cy="1728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4" name="Picture 40" descr="33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43300" y="1417638"/>
            <a:ext cx="1720850" cy="1722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5" name="Picture 41" descr="33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48425" y="1417638"/>
            <a:ext cx="1724025" cy="1728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50" name="文本框 13"/>
          <p:cNvSpPr txBox="1"/>
          <p:nvPr/>
        </p:nvSpPr>
        <p:spPr>
          <a:xfrm>
            <a:off x="514350" y="669925"/>
            <a:ext cx="21551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填一填。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944870" y="3792220"/>
            <a:ext cx="2697480" cy="583565"/>
            <a:chOff x="9362" y="5972"/>
            <a:chExt cx="4248" cy="919"/>
          </a:xfrm>
        </p:grpSpPr>
        <p:sp>
          <p:nvSpPr>
            <p:cNvPr id="8" name="Text Box 9"/>
            <p:cNvSpPr txBox="1">
              <a:spLocks noChangeArrowheads="1"/>
            </p:cNvSpPr>
            <p:nvPr/>
          </p:nvSpPr>
          <p:spPr bwMode="auto">
            <a:xfrm>
              <a:off x="9362" y="5972"/>
              <a:ext cx="4248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快（  ）时了</a:t>
              </a:r>
              <a:endPara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9" name="Text Box 12"/>
            <p:cNvSpPr txBox="1">
              <a:spLocks noChangeArrowheads="1"/>
            </p:cNvSpPr>
            <p:nvPr/>
          </p:nvSpPr>
          <p:spPr bwMode="auto">
            <a:xfrm>
              <a:off x="10402" y="5972"/>
              <a:ext cx="1588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2</a:t>
              </a:r>
              <a:endPara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文本框 1"/>
          <p:cNvSpPr txBox="1"/>
          <p:nvPr/>
        </p:nvSpPr>
        <p:spPr>
          <a:xfrm>
            <a:off x="461963" y="579438"/>
            <a:ext cx="5930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2.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Picture 59" descr="C:\Users\Administrator\Desktop\飞书20220824-155235.jpg飞书20220824-15523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752601" y="2351088"/>
            <a:ext cx="5082540" cy="2473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 Box 65"/>
          <p:cNvSpPr txBox="1">
            <a:spLocks noChangeArrowheads="1"/>
          </p:cNvSpPr>
          <p:nvPr/>
        </p:nvSpPr>
        <p:spPr bwMode="auto">
          <a:xfrm>
            <a:off x="7467600" y="4095750"/>
            <a:ext cx="136842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D7E3F2"/>
              </a:clrFrom>
              <a:clrTo>
                <a:srgbClr val="D7E3F2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808345" y="285750"/>
            <a:ext cx="2523490" cy="25171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378" h="3369">
                <a:moveTo>
                  <a:pt x="1657" y="835"/>
                </a:moveTo>
                <a:lnTo>
                  <a:pt x="1440" y="1175"/>
                </a:lnTo>
                <a:lnTo>
                  <a:pt x="1249" y="2210"/>
                </a:lnTo>
                <a:lnTo>
                  <a:pt x="1603" y="2428"/>
                </a:lnTo>
                <a:lnTo>
                  <a:pt x="1916" y="1788"/>
                </a:lnTo>
                <a:lnTo>
                  <a:pt x="1848" y="903"/>
                </a:lnTo>
                <a:lnTo>
                  <a:pt x="1657" y="835"/>
                </a:lnTo>
                <a:close/>
                <a:moveTo>
                  <a:pt x="0" y="0"/>
                </a:moveTo>
                <a:lnTo>
                  <a:pt x="3378" y="0"/>
                </a:lnTo>
                <a:lnTo>
                  <a:pt x="3378" y="3369"/>
                </a:lnTo>
                <a:lnTo>
                  <a:pt x="0" y="3369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7032625" y="876935"/>
            <a:ext cx="76200" cy="1176020"/>
            <a:chOff x="3820" y="3705"/>
            <a:chExt cx="120" cy="2033"/>
          </a:xfrm>
        </p:grpSpPr>
        <p:sp>
          <p:nvSpPr>
            <p:cNvPr id="9" name="上箭头 8"/>
            <p:cNvSpPr/>
            <p:nvPr/>
          </p:nvSpPr>
          <p:spPr>
            <a:xfrm>
              <a:off x="3820" y="3705"/>
              <a:ext cx="120" cy="1017"/>
            </a:xfrm>
            <a:prstGeom prst="upArrow">
              <a:avLst>
                <a:gd name="adj1" fmla="val 100000"/>
                <a:gd name="adj2" fmla="val 50874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0" name="上箭头 9"/>
            <p:cNvSpPr/>
            <p:nvPr/>
          </p:nvSpPr>
          <p:spPr>
            <a:xfrm rot="10800000">
              <a:off x="3820" y="4722"/>
              <a:ext cx="120" cy="1017"/>
            </a:xfrm>
            <a:prstGeom prst="upArrow">
              <a:avLst>
                <a:gd name="adj1" fmla="val 100000"/>
                <a:gd name="adj2" fmla="val 50874"/>
              </a:avLst>
            </a:prstGeom>
            <a:no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 rot="16200000">
            <a:off x="7032625" y="1046480"/>
            <a:ext cx="76835" cy="836930"/>
            <a:chOff x="4005" y="3887"/>
            <a:chExt cx="121" cy="1640"/>
          </a:xfrm>
        </p:grpSpPr>
        <p:sp>
          <p:nvSpPr>
            <p:cNvPr id="12" name="上箭头 11"/>
            <p:cNvSpPr/>
            <p:nvPr/>
          </p:nvSpPr>
          <p:spPr>
            <a:xfrm>
              <a:off x="4006" y="3887"/>
              <a:ext cx="120" cy="820"/>
            </a:xfrm>
            <a:prstGeom prst="upArrow">
              <a:avLst>
                <a:gd name="adj1" fmla="val 100000"/>
                <a:gd name="adj2" fmla="val 51026"/>
              </a:avLst>
            </a:prstGeom>
            <a:solidFill>
              <a:srgbClr val="FF505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3" name="上箭头 12"/>
            <p:cNvSpPr/>
            <p:nvPr/>
          </p:nvSpPr>
          <p:spPr>
            <a:xfrm rot="10800000">
              <a:off x="4005" y="4707"/>
              <a:ext cx="120" cy="820"/>
            </a:xfrm>
            <a:prstGeom prst="upArrow">
              <a:avLst>
                <a:gd name="adj1" fmla="val 100000"/>
                <a:gd name="adj2" fmla="val 51026"/>
              </a:avLst>
            </a:prstGeom>
            <a:no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5" name="椭圆 14"/>
          <p:cNvSpPr/>
          <p:nvPr/>
        </p:nvSpPr>
        <p:spPr>
          <a:xfrm>
            <a:off x="6950234" y="1335881"/>
            <a:ext cx="239712" cy="252413"/>
          </a:xfrm>
          <a:prstGeom prst="ellipse">
            <a:avLst/>
          </a:prstGeom>
          <a:solidFill>
            <a:srgbClr val="FFFF66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en-US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245110" y="2351405"/>
            <a:ext cx="2086610" cy="1054100"/>
          </a:xfrm>
          <a:prstGeom prst="wedgeRoundRectCallout">
            <a:avLst>
              <a:gd name="adj1" fmla="val 56968"/>
              <a:gd name="adj2" fmla="val 26867"/>
              <a:gd name="adj3" fmla="val 16667"/>
            </a:avLst>
          </a:prstGeom>
          <a:solidFill>
            <a:schemeClr val="bg1"/>
          </a:solidFill>
          <a:ln>
            <a:solidFill>
              <a:srgbClr val="5D89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fontAlgn="base">
              <a:lnSpc>
                <a:spcPct val="100000"/>
              </a:lnSpc>
            </a:pPr>
            <a:r>
              <a:rPr lang="zh-CN" altLang="en-US" sz="28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妈妈比我晚睡</a:t>
            </a:r>
            <a:r>
              <a:rPr lang="en-US" altLang="zh-CN" sz="28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28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小时。</a:t>
            </a:r>
            <a:endParaRPr lang="zh-CN" altLang="en-US" sz="2800" b="1" strike="noStrike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9465" name="文本框 3"/>
          <p:cNvSpPr txBox="1"/>
          <p:nvPr/>
        </p:nvSpPr>
        <p:spPr>
          <a:xfrm>
            <a:off x="3352800" y="133350"/>
            <a:ext cx="31165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107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3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73125" y="2530475"/>
            <a:ext cx="3162300" cy="137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2" name="Picture 2" descr="E:\罗梦\人一数上\图片\10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035425" y="419100"/>
            <a:ext cx="4772025" cy="43053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15" h="6780">
                <a:moveTo>
                  <a:pt x="3812" y="1520"/>
                </a:moveTo>
                <a:lnTo>
                  <a:pt x="3210" y="2748"/>
                </a:lnTo>
                <a:lnTo>
                  <a:pt x="3846" y="4310"/>
                </a:lnTo>
                <a:lnTo>
                  <a:pt x="5186" y="4176"/>
                </a:lnTo>
                <a:lnTo>
                  <a:pt x="5388" y="3071"/>
                </a:lnTo>
                <a:lnTo>
                  <a:pt x="5320" y="2926"/>
                </a:lnTo>
                <a:lnTo>
                  <a:pt x="4070" y="1598"/>
                </a:lnTo>
                <a:lnTo>
                  <a:pt x="3812" y="1520"/>
                </a:lnTo>
                <a:close/>
                <a:moveTo>
                  <a:pt x="0" y="0"/>
                </a:moveTo>
                <a:lnTo>
                  <a:pt x="7515" y="0"/>
                </a:lnTo>
                <a:lnTo>
                  <a:pt x="7515" y="6780"/>
                </a:lnTo>
                <a:lnTo>
                  <a:pt x="0" y="678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</a:ln>
        </p:spPr>
      </p:pic>
      <p:sp>
        <p:nvSpPr>
          <p:cNvPr id="16387" name="文本框 2"/>
          <p:cNvSpPr txBox="1"/>
          <p:nvPr/>
        </p:nvSpPr>
        <p:spPr>
          <a:xfrm>
            <a:off x="873125" y="1012825"/>
            <a:ext cx="2935288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画一画。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393" name="文本框 2"/>
          <p:cNvSpPr txBox="1"/>
          <p:nvPr/>
        </p:nvSpPr>
        <p:spPr>
          <a:xfrm>
            <a:off x="423863" y="1012825"/>
            <a:ext cx="5930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3.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434455" y="1470025"/>
            <a:ext cx="161290" cy="2203450"/>
            <a:chOff x="3820" y="3705"/>
            <a:chExt cx="120" cy="2033"/>
          </a:xfrm>
        </p:grpSpPr>
        <p:sp>
          <p:nvSpPr>
            <p:cNvPr id="3" name="上箭头 2"/>
            <p:cNvSpPr/>
            <p:nvPr/>
          </p:nvSpPr>
          <p:spPr>
            <a:xfrm>
              <a:off x="3820" y="3705"/>
              <a:ext cx="120" cy="1017"/>
            </a:xfrm>
            <a:prstGeom prst="upArrow">
              <a:avLst>
                <a:gd name="adj1" fmla="val 100000"/>
                <a:gd name="adj2" fmla="val 50874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6" name="上箭头 15"/>
            <p:cNvSpPr/>
            <p:nvPr/>
          </p:nvSpPr>
          <p:spPr>
            <a:xfrm rot="10800000">
              <a:off x="3820" y="4722"/>
              <a:ext cx="120" cy="1017"/>
            </a:xfrm>
            <a:prstGeom prst="upArrow">
              <a:avLst>
                <a:gd name="adj1" fmla="val 100000"/>
                <a:gd name="adj2" fmla="val 50874"/>
              </a:avLst>
            </a:prstGeom>
            <a:no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5400000">
            <a:off x="6435090" y="1792605"/>
            <a:ext cx="161290" cy="1559560"/>
            <a:chOff x="4005" y="3887"/>
            <a:chExt cx="121" cy="1640"/>
          </a:xfrm>
        </p:grpSpPr>
        <p:sp>
          <p:nvSpPr>
            <p:cNvPr id="20" name="上箭头 19"/>
            <p:cNvSpPr/>
            <p:nvPr/>
          </p:nvSpPr>
          <p:spPr>
            <a:xfrm>
              <a:off x="4006" y="3887"/>
              <a:ext cx="120" cy="820"/>
            </a:xfrm>
            <a:prstGeom prst="upArrow">
              <a:avLst>
                <a:gd name="adj1" fmla="val 100000"/>
                <a:gd name="adj2" fmla="val 51026"/>
              </a:avLst>
            </a:prstGeom>
            <a:solidFill>
              <a:srgbClr val="FF505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1" name="上箭头 20"/>
            <p:cNvSpPr/>
            <p:nvPr/>
          </p:nvSpPr>
          <p:spPr>
            <a:xfrm rot="10800000">
              <a:off x="4005" y="4707"/>
              <a:ext cx="120" cy="820"/>
            </a:xfrm>
            <a:prstGeom prst="upArrow">
              <a:avLst>
                <a:gd name="adj1" fmla="val 100000"/>
                <a:gd name="adj2" fmla="val 51026"/>
              </a:avLst>
            </a:prstGeom>
            <a:no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6260465" y="2301240"/>
            <a:ext cx="507365" cy="535940"/>
          </a:xfrm>
          <a:prstGeom prst="ellipse">
            <a:avLst/>
          </a:prstGeom>
          <a:solidFill>
            <a:srgbClr val="FFFF66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en-US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76263" y="2803525"/>
            <a:ext cx="3162300" cy="1343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文本框 2"/>
          <p:cNvSpPr txBox="1"/>
          <p:nvPr/>
        </p:nvSpPr>
        <p:spPr>
          <a:xfrm>
            <a:off x="873125" y="1012825"/>
            <a:ext cx="2935288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画一画。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417" name="文本框 4"/>
          <p:cNvSpPr txBox="1"/>
          <p:nvPr/>
        </p:nvSpPr>
        <p:spPr>
          <a:xfrm>
            <a:off x="423863" y="1012825"/>
            <a:ext cx="5930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3.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5602" name="Picture 2" descr="E:\罗梦\人一数上\图片\10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035425" y="419100"/>
            <a:ext cx="4772025" cy="43053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15" h="6780">
                <a:moveTo>
                  <a:pt x="3812" y="1520"/>
                </a:moveTo>
                <a:lnTo>
                  <a:pt x="3210" y="2748"/>
                </a:lnTo>
                <a:lnTo>
                  <a:pt x="3846" y="4310"/>
                </a:lnTo>
                <a:lnTo>
                  <a:pt x="5186" y="4176"/>
                </a:lnTo>
                <a:lnTo>
                  <a:pt x="5388" y="3071"/>
                </a:lnTo>
                <a:lnTo>
                  <a:pt x="5320" y="2926"/>
                </a:lnTo>
                <a:lnTo>
                  <a:pt x="4070" y="1598"/>
                </a:lnTo>
                <a:lnTo>
                  <a:pt x="3812" y="1520"/>
                </a:lnTo>
                <a:close/>
                <a:moveTo>
                  <a:pt x="0" y="0"/>
                </a:moveTo>
                <a:lnTo>
                  <a:pt x="7515" y="0"/>
                </a:lnTo>
                <a:lnTo>
                  <a:pt x="7515" y="6780"/>
                </a:lnTo>
                <a:lnTo>
                  <a:pt x="0" y="678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</a:ln>
        </p:spPr>
      </p:pic>
      <p:grpSp>
        <p:nvGrpSpPr>
          <p:cNvPr id="14" name="组合 13"/>
          <p:cNvGrpSpPr/>
          <p:nvPr/>
        </p:nvGrpSpPr>
        <p:grpSpPr>
          <a:xfrm>
            <a:off x="6434455" y="1470025"/>
            <a:ext cx="161290" cy="2203450"/>
            <a:chOff x="3820" y="3705"/>
            <a:chExt cx="120" cy="2033"/>
          </a:xfrm>
        </p:grpSpPr>
        <p:sp>
          <p:nvSpPr>
            <p:cNvPr id="6" name="上箭头 5"/>
            <p:cNvSpPr/>
            <p:nvPr/>
          </p:nvSpPr>
          <p:spPr>
            <a:xfrm>
              <a:off x="3820" y="3705"/>
              <a:ext cx="120" cy="1017"/>
            </a:xfrm>
            <a:prstGeom prst="upArrow">
              <a:avLst>
                <a:gd name="adj1" fmla="val 100000"/>
                <a:gd name="adj2" fmla="val 50874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6" name="上箭头 15"/>
            <p:cNvSpPr/>
            <p:nvPr/>
          </p:nvSpPr>
          <p:spPr>
            <a:xfrm rot="10800000">
              <a:off x="3820" y="4722"/>
              <a:ext cx="120" cy="1017"/>
            </a:xfrm>
            <a:prstGeom prst="upArrow">
              <a:avLst>
                <a:gd name="adj1" fmla="val 100000"/>
                <a:gd name="adj2" fmla="val 50874"/>
              </a:avLst>
            </a:prstGeom>
            <a:no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800000">
            <a:off x="6435090" y="1838960"/>
            <a:ext cx="161290" cy="1466850"/>
            <a:chOff x="4005" y="3887"/>
            <a:chExt cx="121" cy="1640"/>
          </a:xfrm>
        </p:grpSpPr>
        <p:sp>
          <p:nvSpPr>
            <p:cNvPr id="20" name="上箭头 19"/>
            <p:cNvSpPr/>
            <p:nvPr/>
          </p:nvSpPr>
          <p:spPr>
            <a:xfrm>
              <a:off x="4006" y="3887"/>
              <a:ext cx="120" cy="820"/>
            </a:xfrm>
            <a:prstGeom prst="upArrow">
              <a:avLst>
                <a:gd name="adj1" fmla="val 100000"/>
                <a:gd name="adj2" fmla="val 51026"/>
              </a:avLst>
            </a:prstGeom>
            <a:solidFill>
              <a:srgbClr val="FF505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1" name="上箭头 20"/>
            <p:cNvSpPr/>
            <p:nvPr/>
          </p:nvSpPr>
          <p:spPr>
            <a:xfrm rot="10800000">
              <a:off x="4005" y="4707"/>
              <a:ext cx="120" cy="820"/>
            </a:xfrm>
            <a:prstGeom prst="upArrow">
              <a:avLst>
                <a:gd name="adj1" fmla="val 100000"/>
                <a:gd name="adj2" fmla="val 51026"/>
              </a:avLst>
            </a:prstGeom>
            <a:no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6260465" y="2301240"/>
            <a:ext cx="507365" cy="535940"/>
          </a:xfrm>
          <a:prstGeom prst="ellipse">
            <a:avLst/>
          </a:prstGeom>
          <a:solidFill>
            <a:srgbClr val="FFFF66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en-US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yMzNjMzk5ZWRmZDZmM2M0ZTlhNzZlMzhmOWFhZTU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308</Words>
  <Application>WPS 演示</Application>
  <PresentationFormat>全屏显示(16:9)</PresentationFormat>
  <Paragraphs>95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微软雅黑</vt:lpstr>
      <vt:lpstr>Wingdings</vt:lpstr>
      <vt:lpstr>黑体</vt:lpstr>
      <vt:lpstr>楷体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807</cp:revision>
  <dcterms:created xsi:type="dcterms:W3CDTF">2015-05-29T07:51:00Z</dcterms:created>
  <dcterms:modified xsi:type="dcterms:W3CDTF">2023-09-28T13:13:57Z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41AA928D7E984EC1B1D87001A94989A5</vt:lpwstr>
  </property>
  <property fmtid="{D5CDD505-2E9C-101B-9397-08002B2CF9AE}" pid="5" name="KSOSaveFontToCloudKey">
    <vt:lpwstr>443445414_embed</vt:lpwstr>
  </property>
</Properties>
</file>