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51"/>
  </p:notesMasterIdLst>
  <p:handoutMasterIdLst>
    <p:handoutMasterId r:id="rId52"/>
  </p:handoutMasterIdLst>
  <p:sldIdLst>
    <p:sldId id="307" r:id="rId4"/>
    <p:sldId id="314" r:id="rId5"/>
    <p:sldId id="518" r:id="rId6"/>
    <p:sldId id="519" r:id="rId7"/>
    <p:sldId id="496" r:id="rId8"/>
    <p:sldId id="520" r:id="rId9"/>
    <p:sldId id="521" r:id="rId10"/>
    <p:sldId id="522" r:id="rId11"/>
    <p:sldId id="524" r:id="rId12"/>
    <p:sldId id="525" r:id="rId13"/>
    <p:sldId id="526" r:id="rId14"/>
    <p:sldId id="527" r:id="rId15"/>
    <p:sldId id="528" r:id="rId16"/>
    <p:sldId id="529" r:id="rId17"/>
    <p:sldId id="530" r:id="rId18"/>
    <p:sldId id="531" r:id="rId19"/>
    <p:sldId id="536" r:id="rId20"/>
    <p:sldId id="537" r:id="rId21"/>
    <p:sldId id="532" r:id="rId22"/>
    <p:sldId id="538" r:id="rId23"/>
    <p:sldId id="533" r:id="rId24"/>
    <p:sldId id="542" r:id="rId25"/>
    <p:sldId id="534" r:id="rId26"/>
    <p:sldId id="539" r:id="rId27"/>
    <p:sldId id="535" r:id="rId28"/>
    <p:sldId id="541" r:id="rId29"/>
    <p:sldId id="540" r:id="rId30"/>
    <p:sldId id="543" r:id="rId31"/>
    <p:sldId id="545" r:id="rId32"/>
    <p:sldId id="547" r:id="rId33"/>
    <p:sldId id="544" r:id="rId34"/>
    <p:sldId id="546" r:id="rId35"/>
    <p:sldId id="548" r:id="rId36"/>
    <p:sldId id="549" r:id="rId37"/>
    <p:sldId id="550" r:id="rId38"/>
    <p:sldId id="551" r:id="rId39"/>
    <p:sldId id="562" r:id="rId40"/>
    <p:sldId id="552" r:id="rId41"/>
    <p:sldId id="556" r:id="rId42"/>
    <p:sldId id="553" r:id="rId43"/>
    <p:sldId id="554" r:id="rId44"/>
    <p:sldId id="555" r:id="rId45"/>
    <p:sldId id="561" r:id="rId46"/>
    <p:sldId id="557" r:id="rId47"/>
    <p:sldId id="558" r:id="rId48"/>
    <p:sldId id="560" r:id="rId49"/>
    <p:sldId id="572" r:id="rId50"/>
  </p:sldIdLst>
  <p:sldSz cx="9144000" cy="5143500"/>
  <p:notesSz cx="6858000" cy="9144000"/>
  <p:embeddedFontLst>
    <p:embeddedFont>
      <p:font typeface="黑体" panose="02010609060101010101" pitchFamily="49" charset="-122"/>
      <p:regular r:id="rId56"/>
    </p:embeddedFont>
    <p:embeddedFont>
      <p:font typeface="楷体" panose="02010609060101010101" pitchFamily="49" charset="-122"/>
      <p:regular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微软雅黑" panose="020B0503020204020204" charset="-122"/>
      <p:regular r:id="rId62"/>
    </p:embeddedFont>
  </p:embeddedFontLst>
  <p:custDataLst>
    <p:tags r:id="rId6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6" userDrawn="1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8351C"/>
    <a:srgbClr val="C00000"/>
    <a:srgbClr val="F9F0E6"/>
    <a:srgbClr val="9A723C"/>
    <a:srgbClr val="DDC6A7"/>
    <a:srgbClr val="E2A908"/>
    <a:srgbClr val="FF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441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468" y="132"/>
      </p:cViewPr>
      <p:guideLst>
        <p:guide orient="horz" pos="486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1.xml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B7C3D7-59A7-493F-9333-4167DD3929F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E8F7A5-4411-4E8B-A145-3A386EA7FCB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042BD2-CA52-4329-9E4D-CA778F971E0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058A96-2FAD-4412-8FCA-CAFF7BBD9AF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89863" y="0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microsoft.com/office/2007/relationships/media" Target="file:///\\pc-2\&#19978;&#35838;&#35838;&#20214;&#27719;&#24635;\&#24050;&#26657;&#23545;\&#20108;&#35821;&#19979;&#12304;&#25945;&#26696;&#29256;&#12305;\&#31532;&#20845;&#21333;&#20803;\15%20&#21476;&#35799;&#20108;&#39318;&#12304;&#25945;&#26696;&#21305;&#37197;&#29256;&#12305;&#25512;&#33616;&#10084;\&#35199;&#28246;&#26149;&#26195;.mp3" TargetMode="External"/><Relationship Id="rId1" Type="http://schemas.openxmlformats.org/officeDocument/2006/relationships/audio" Target="file:///\\pc-2\&#19978;&#35838;&#35838;&#20214;&#27719;&#24635;\&#24050;&#26657;&#23545;\&#20108;&#35821;&#19979;&#12304;&#25945;&#26696;&#29256;&#12305;\&#31532;&#20845;&#21333;&#20803;\15%20&#21476;&#35799;&#20108;&#39318;&#12304;&#25945;&#26696;&#21305;&#37197;&#29256;&#12305;&#25512;&#33616;&#10084;\&#35199;&#28246;&#26149;&#26195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microsoft.com/office/2007/relationships/media" Target="file:///\\pc-2\&#19978;&#35838;&#35838;&#20214;&#27719;&#24635;\&#24050;&#26657;&#23545;\&#20108;&#35821;&#19979;&#12304;&#25945;&#26696;&#29256;&#12305;\&#31532;&#20845;&#21333;&#20803;\15%20&#21476;&#35799;&#20108;&#39318;&#12304;&#25945;&#26696;&#21305;&#37197;&#29256;&#12305;&#25512;&#33616;&#10084;\&#32477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845;&#21333;&#20803;\15%20&#21476;&#35799;&#20108;&#39318;&#12304;&#25945;&#26696;&#21305;&#37197;&#29256;&#12305;&#25512;&#33616;&#10084;\&#32477;.wmv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jpeg"/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1560513" y="1719263"/>
            <a:ext cx="719138" cy="720725"/>
          </a:xfrm>
          <a:prstGeom prst="ellipse">
            <a:avLst/>
          </a:prstGeom>
          <a:solidFill>
            <a:srgbClr val="F5970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195" name="标题 1"/>
          <p:cNvSpPr txBox="1"/>
          <p:nvPr/>
        </p:nvSpPr>
        <p:spPr>
          <a:xfrm>
            <a:off x="1377950" y="1670050"/>
            <a:ext cx="35639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古诗二首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1"/>
          <p:cNvPicPr>
            <a:picLocks noChangeAspect="1"/>
          </p:cNvPicPr>
          <p:nvPr/>
        </p:nvPicPr>
        <p:blipFill>
          <a:blip r:embed="rId2"/>
          <a:srcRect l="35013"/>
          <a:stretch>
            <a:fillRect/>
          </a:stretch>
        </p:blipFill>
        <p:spPr>
          <a:xfrm>
            <a:off x="211138" y="4589463"/>
            <a:ext cx="2333625" cy="46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876300" y="466725"/>
            <a:ext cx="7505700" cy="318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晓出净慈寺送林子方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杨万里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毕竟西湖六月中，风光不与四时同。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接天莲叶无穷碧，映日荷花别样红。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rot="20590674">
            <a:off x="3032125" y="544513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 rot="20590674">
            <a:off x="4502150" y="544513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 rot="20590674">
            <a:off x="1568450" y="2163763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 rot="20590674">
            <a:off x="2540000" y="2163763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 rot="20590674">
            <a:off x="5446713" y="2163763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 rot="20590674">
            <a:off x="6391275" y="2163763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 rot="20590674">
            <a:off x="6415088" y="2973388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 rot="20590674">
            <a:off x="5446713" y="2973388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 rot="20590674">
            <a:off x="2540000" y="2973388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 rot="20590674">
            <a:off x="1568450" y="2973388"/>
            <a:ext cx="6477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25" name="文本框 13"/>
          <p:cNvSpPr txBox="1"/>
          <p:nvPr/>
        </p:nvSpPr>
        <p:spPr>
          <a:xfrm>
            <a:off x="2271713" y="3752850"/>
            <a:ext cx="471487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分组读，读出诗的韵味。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33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890713" y="1906588"/>
            <a:ext cx="54197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说一说你还读懂了什么？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2" descr="C:\Users\Administrator\Desktop\userid315985time20110713023726at65.jpg"/>
          <p:cNvPicPr>
            <a:picLocks noChangeAspect="1" noChangeArrowheads="1"/>
          </p:cNvPicPr>
          <p:nvPr/>
        </p:nvPicPr>
        <p:blipFill rotWithShape="1">
          <a:blip r:embed="rId1"/>
          <a:srcRect l="43572" t="48714" r="13036" b="1064"/>
          <a:stretch>
            <a:fillRect/>
          </a:stretch>
        </p:blipFill>
        <p:spPr bwMode="auto">
          <a:xfrm>
            <a:off x="3918375" y="1353820"/>
            <a:ext cx="4645660" cy="3193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459" name="文本框 1"/>
          <p:cNvSpPr txBox="1"/>
          <p:nvPr/>
        </p:nvSpPr>
        <p:spPr>
          <a:xfrm>
            <a:off x="496888" y="-100012"/>
            <a:ext cx="21542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品读诗句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文本框 4"/>
          <p:cNvSpPr txBox="1"/>
          <p:nvPr/>
        </p:nvSpPr>
        <p:spPr>
          <a:xfrm>
            <a:off x="496888" y="64611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用词语来形容一下荷花、荷叶的颜色。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5" name="文本框 5"/>
          <p:cNvSpPr txBox="1"/>
          <p:nvPr/>
        </p:nvSpPr>
        <p:spPr>
          <a:xfrm>
            <a:off x="458788" y="1693863"/>
            <a:ext cx="3290887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的荷叶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的荷花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900" y="1320800"/>
            <a:ext cx="10080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嫩绿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7900" y="1812925"/>
            <a:ext cx="10080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7900" y="2305050"/>
            <a:ext cx="10080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鲜绿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300" y="3016250"/>
            <a:ext cx="1420813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E61A1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红艳艳</a:t>
            </a:r>
            <a:endParaRPr lang="zh-CN" altLang="en-US" sz="3200" b="1" dirty="0">
              <a:solidFill>
                <a:srgbClr val="E61A1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300" y="3506788"/>
            <a:ext cx="142081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E61A1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</a:t>
            </a:r>
            <a:endParaRPr lang="zh-CN" altLang="en-US" sz="3200" b="1" dirty="0">
              <a:solidFill>
                <a:srgbClr val="E61A1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8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rcRect t="1566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3795713"/>
            <a:ext cx="9144000" cy="749300"/>
          </a:xfrm>
          <a:prstGeom prst="rect">
            <a:avLst/>
          </a:prstGeom>
          <a:solidFill>
            <a:srgbClr val="FEFEF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诗中是怎样来写这种绿、这种红的？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0"/>
            <a:ext cx="4071938" cy="148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矩形 2"/>
          <p:cNvSpPr/>
          <p:nvPr/>
        </p:nvSpPr>
        <p:spPr>
          <a:xfrm>
            <a:off x="5000625" y="358775"/>
            <a:ext cx="37925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接天莲叶无穷碧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rcRect b="10255"/>
          <a:stretch>
            <a:fillRect/>
          </a:stretch>
        </p:blipFill>
        <p:spPr>
          <a:xfrm>
            <a:off x="0" y="0"/>
            <a:ext cx="9144000" cy="517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0"/>
            <a:ext cx="4071938" cy="148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矩形 2"/>
          <p:cNvSpPr/>
          <p:nvPr/>
        </p:nvSpPr>
        <p:spPr>
          <a:xfrm>
            <a:off x="5000625" y="342900"/>
            <a:ext cx="37925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E61A1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映日荷花别样红</a:t>
            </a:r>
            <a:endParaRPr lang="zh-CN" altLang="en-US" sz="3600" b="1" dirty="0">
              <a:solidFill>
                <a:srgbClr val="E61A1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409575" y="706438"/>
            <a:ext cx="8175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“接天”带给你怎样的感受？你能用几个词说一说荷叶的多吗？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784225" y="2760663"/>
            <a:ext cx="8174038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朗读指导：满湖的荷叶，挨挨挤挤的，一眼望不到边，仿佛与天相连。远远望去，绿得让人心旷神怡，绿得让人陶醉。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421438" y="2000250"/>
            <a:ext cx="1882775" cy="6635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荷之多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7" name="任意多边形: 形状 6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782888" y="2038350"/>
            <a:ext cx="34290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接天莲叶无穷碧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5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11188" y="709613"/>
            <a:ext cx="79898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在明媚的阳光下，你看到了怎样的荷花？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809625" y="2819400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朗读指导：读出在灿烂的阳光照耀下的荷花的红艳。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445250" y="1589088"/>
            <a:ext cx="1882775" cy="6635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花之艳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7" name="任意多边形: 形状 6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857500" y="1628775"/>
            <a:ext cx="34290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E61A1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映日荷花别样红</a:t>
            </a:r>
            <a:endParaRPr lang="zh-CN" altLang="en-US" sz="3600" b="1" dirty="0">
              <a:solidFill>
                <a:srgbClr val="E61A1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5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11188" y="709613"/>
            <a:ext cx="79898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诗中哪个词表达出诗人对六月西湖景色的情有独钟？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389063" y="3481388"/>
            <a:ext cx="1195388" cy="6635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赞美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062413" y="3481388"/>
            <a:ext cx="1195388" cy="6635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喜爱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734175" y="3481388"/>
            <a:ext cx="1195388" cy="6635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愉快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11188" y="2095500"/>
            <a:ext cx="798988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想一想：“毕竟”这个词体现了作者怎样的感情？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611188" y="1109663"/>
            <a:ext cx="7989888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配乐诵读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晓出净慈寺送林子方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这是一首送别诗，诗人通过对西湖美景的赞美，表达了对友人的眷恋。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西湖春晓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051300" y="3146425"/>
            <a:ext cx="1041400" cy="1039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5" name="任意多边形: 形状 4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>
            <a:hlinkClick r:id="rId1" action="ppaction://hlinksldjump"/>
          </p:cNvPr>
          <p:cNvSpPr txBox="1"/>
          <p:nvPr/>
        </p:nvSpPr>
        <p:spPr>
          <a:xfrm>
            <a:off x="1749425" y="1854200"/>
            <a:ext cx="25415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文本框 2">
            <a:hlinkClick r:id="rId2" action="ppaction://hlinksldjump"/>
          </p:cNvPr>
          <p:cNvSpPr txBox="1"/>
          <p:nvPr/>
        </p:nvSpPr>
        <p:spPr>
          <a:xfrm>
            <a:off x="4922838" y="1854200"/>
            <a:ext cx="25415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5" name="任意多边形: 形状 4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flipH="1">
            <a:off x="0" y="196867"/>
            <a:ext cx="2422471" cy="713341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8" name="任意多边形: 形状 7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611188" y="352425"/>
            <a:ext cx="79898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编写故事。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900113" y="957263"/>
            <a:ext cx="73437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时光仿佛回到了古时候，我就是杨万里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（交待故事发生的时间、地点、人物、事情）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我来到西子湖畔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（用自己的语言描绘诗中的美景）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455613" y="-109537"/>
            <a:ext cx="21542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304800" y="1847850"/>
            <a:ext cx="24336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晓出净慈寺送林子方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609850" y="1125538"/>
            <a:ext cx="257175" cy="26304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8288" y="877888"/>
            <a:ext cx="3127375" cy="2930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西湖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六月</a:t>
            </a:r>
            <a:endParaRPr kumimoji="0" lang="en-US" altLang="zh-CN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风光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不同</a:t>
            </a:r>
            <a:endParaRPr kumimoji="0" lang="en-US" altLang="zh-CN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莲叶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无穷碧</a:t>
            </a:r>
            <a:endParaRPr kumimoji="0" lang="en-US" altLang="zh-CN" sz="3200" b="1" kern="1200" cap="none" spc="0" normalizeH="0" baseline="0" noProof="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荷花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别样红</a:t>
            </a:r>
            <a:endParaRPr kumimoji="0" lang="zh-CN" altLang="en-US" sz="3200" b="1" kern="1200" cap="none" spc="0" normalizeH="0" baseline="0" noProof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 flipH="1">
            <a:off x="5408613" y="1181100"/>
            <a:ext cx="257175" cy="10429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583" name="文本框 12"/>
          <p:cNvSpPr txBox="1"/>
          <p:nvPr/>
        </p:nvSpPr>
        <p:spPr>
          <a:xfrm>
            <a:off x="5665788" y="1323975"/>
            <a:ext cx="10080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 flipH="1">
            <a:off x="5802313" y="2611438"/>
            <a:ext cx="257175" cy="10429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585" name="文本框 14"/>
          <p:cNvSpPr txBox="1"/>
          <p:nvPr/>
        </p:nvSpPr>
        <p:spPr>
          <a:xfrm>
            <a:off x="6059488" y="2754313"/>
            <a:ext cx="100806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 flipH="1">
            <a:off x="6938963" y="1125538"/>
            <a:ext cx="257175" cy="26304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7248525" y="1323975"/>
            <a:ext cx="1398588" cy="2243138"/>
          </a:xfrm>
          <a:prstGeom prst="roundRect">
            <a:avLst>
              <a:gd name="adj" fmla="val 7181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108000" rIns="5400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六月西湖</a:t>
            </a:r>
            <a:endParaRPr kumimoji="0" lang="en-US" altLang="zh-CN" sz="3600" b="1" i="0" u="none" strike="noStrike" kern="1200" cap="none" spc="30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景色醉人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6" grpId="0" animBg="1"/>
      <p:bldP spid="12" grpId="0" animBg="1"/>
      <p:bldP spid="24583" grpId="0"/>
      <p:bldP spid="14" grpId="0" animBg="1"/>
      <p:bldP spid="24585" grpId="0"/>
      <p:bldP spid="16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4"/>
          <p:cNvPicPr>
            <a:picLocks noChangeAspect="1"/>
          </p:cNvPicPr>
          <p:nvPr/>
        </p:nvPicPr>
        <p:blipFill>
          <a:blip r:embed="rId1"/>
          <a:srcRect b="1618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87325" y="1778000"/>
            <a:ext cx="3594100" cy="1587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绝 句</a:t>
            </a:r>
            <a:endParaRPr kumimoji="0" lang="en-US" altLang="zh-CN" sz="40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［唐］杜甫</a:t>
            </a:r>
            <a:endParaRPr kumimoji="0" lang="en-US" altLang="zh-CN" sz="36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700" name="文本框 4"/>
          <p:cNvSpPr txBox="1"/>
          <p:nvPr/>
        </p:nvSpPr>
        <p:spPr>
          <a:xfrm>
            <a:off x="187325" y="4256088"/>
            <a:ext cx="25114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 t="8281" b="7344"/>
          <a:stretch>
            <a:fillRect/>
          </a:stretch>
        </p:blipFill>
        <p:spPr>
          <a:xfrm>
            <a:off x="-11112" y="0"/>
            <a:ext cx="9155112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088380" y="225464"/>
            <a:ext cx="1717377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algn="ctr" eaLnBrk="1" hangingPunct="1">
              <a:defRPr sz="4000" b="1">
                <a:ln w="11430"/>
                <a:gradFill>
                  <a:gsLst>
                    <a:gs pos="55000">
                      <a:srgbClr val="FF78FF"/>
                    </a:gs>
                    <a:gs pos="36000">
                      <a:schemeClr val="bg1"/>
                    </a:gs>
                    <a:gs pos="100000">
                      <a:srgbClr val="FF00F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33000">
                      <a:schemeClr val="bg1"/>
                    </a:gs>
                    <a:gs pos="78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黄鹂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33000">
                    <a:schemeClr val="bg1"/>
                  </a:gs>
                  <a:gs pos="78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rcRect r="5995" b="8435"/>
          <a:stretch>
            <a:fillRect/>
          </a:stretch>
        </p:blipFill>
        <p:spPr>
          <a:xfrm>
            <a:off x="0" y="-7937"/>
            <a:ext cx="9144000" cy="515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65760" y="210224"/>
            <a:ext cx="171737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55000">
                      <a:srgbClr val="FF78FF"/>
                    </a:gs>
                    <a:gs pos="36000">
                      <a:schemeClr val="bg1"/>
                    </a:gs>
                    <a:gs pos="100000">
                      <a:srgbClr val="FF00F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白鹭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55000">
                    <a:srgbClr val="FF78FF"/>
                  </a:gs>
                  <a:gs pos="36000">
                    <a:schemeClr val="bg1"/>
                  </a:gs>
                  <a:gs pos="100000">
                    <a:srgbClr val="FF00FF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65760" y="210224"/>
            <a:ext cx="171737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algn="ctr" eaLnBrk="1" hangingPunct="1">
              <a:defRPr sz="4000" b="1">
                <a:ln w="11430"/>
                <a:gradFill>
                  <a:gsLst>
                    <a:gs pos="55000">
                      <a:srgbClr val="FF78FF"/>
                    </a:gs>
                    <a:gs pos="36000">
                      <a:schemeClr val="bg1"/>
                    </a:gs>
                    <a:gs pos="100000">
                      <a:srgbClr val="FF00F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55000">
                      <a:srgbClr val="FF78FF"/>
                    </a:gs>
                    <a:gs pos="36000">
                      <a:schemeClr val="bg1"/>
                    </a:gs>
                    <a:gs pos="100000">
                      <a:srgbClr val="FF00F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雪山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55000">
                    <a:srgbClr val="FF78FF"/>
                  </a:gs>
                  <a:gs pos="36000">
                    <a:schemeClr val="bg1"/>
                  </a:gs>
                  <a:gs pos="100000">
                    <a:srgbClr val="FF00FF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6515099" y="417581"/>
            <a:ext cx="1717379" cy="707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algn="ctr" eaLnBrk="1" hangingPunct="1">
              <a:defRPr sz="4000" b="1">
                <a:ln w="11430"/>
                <a:gradFill>
                  <a:gsLst>
                    <a:gs pos="33000">
                      <a:schemeClr val="bg1"/>
                    </a:gs>
                    <a:gs pos="78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33000">
                      <a:schemeClr val="bg1"/>
                    </a:gs>
                    <a:gs pos="78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小船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33000">
                    <a:schemeClr val="bg1"/>
                  </a:gs>
                  <a:gs pos="78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b="15825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6553200" y="3695104"/>
            <a:ext cx="1717378" cy="707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44800">
                      <a:srgbClr val="8DC68D"/>
                    </a:gs>
                    <a:gs pos="0">
                      <a:schemeClr val="bg1"/>
                    </a:gs>
                    <a:gs pos="100000">
                      <a:srgbClr val="008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柳树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44800">
                    <a:srgbClr val="8DC68D"/>
                  </a:gs>
                  <a:gs pos="0">
                    <a:schemeClr val="bg1"/>
                  </a:gs>
                  <a:gs pos="100000">
                    <a:srgbClr val="008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5"/>
          <p:cNvSpPr txBox="1"/>
          <p:nvPr/>
        </p:nvSpPr>
        <p:spPr>
          <a:xfrm>
            <a:off x="476250" y="1217613"/>
            <a:ext cx="6430963" cy="273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杜甫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712—770</a:t>
            </a:r>
            <a:r>
              <a:rPr lang="zh-CN" altLang="en-US" sz="3200" b="1" dirty="0">
                <a:latin typeface="宋体" panose="02010600030101010101" pitchFamily="2" charset="-122"/>
              </a:rPr>
              <a:t>），字子美，唐代诗人，被后人称为“诗圣”。他尤长于律诗，风格多样，而以沉郁为主；语言精练，具有高度的表达能力。他的诗被称为“诗史”。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5843" name="文本框 1"/>
          <p:cNvSpPr txBox="1"/>
          <p:nvPr/>
        </p:nvSpPr>
        <p:spPr>
          <a:xfrm>
            <a:off x="476250" y="-90487"/>
            <a:ext cx="21542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13605" t="1617" r="10015" b="2905"/>
          <a:stretch>
            <a:fillRect/>
          </a:stretch>
        </p:blipFill>
        <p:spPr>
          <a:xfrm>
            <a:off x="6726935" y="884557"/>
            <a:ext cx="2271789" cy="34005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3616325" y="1839913"/>
            <a:ext cx="1701800" cy="7334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绝 句</a:t>
            </a:r>
            <a:endParaRPr kumimoji="0" lang="zh-CN" altLang="en-US" sz="40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771" name="文本框 5"/>
          <p:cNvSpPr txBox="1"/>
          <p:nvPr/>
        </p:nvSpPr>
        <p:spPr>
          <a:xfrm>
            <a:off x="506413" y="388938"/>
            <a:ext cx="79216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一天，诗人坐在家中向外望去，被外面的美景深深地吸引住了，提笔写下了这首古诗。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6325" y="1839913"/>
            <a:ext cx="1701800" cy="7334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600" normalizeH="0" baseline="0" noProof="0" dirty="0">
                <a:solidFill>
                  <a:srgbClr val="E61A1A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绝</a:t>
            </a:r>
            <a:r>
              <a:rPr kumimoji="0" lang="zh-CN" altLang="en-US" sz="40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句</a:t>
            </a:r>
            <a:endParaRPr kumimoji="0" lang="zh-CN" altLang="en-US" sz="40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3" name="绝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5663" y="2238375"/>
            <a:ext cx="2409825" cy="239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449638" y="2573338"/>
            <a:ext cx="5170487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第四笔起笔要比“纟”起笔高。竖弯钩的底部低于“纟”底端。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590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 numSld="1">
                <p:cTn id="36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32771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6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4"/>
          <p:cNvSpPr txBox="1"/>
          <p:nvPr/>
        </p:nvSpPr>
        <p:spPr>
          <a:xfrm>
            <a:off x="3316288" y="125413"/>
            <a:ext cx="25114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6868"/>
          <a:stretch>
            <a:fillRect/>
          </a:stretch>
        </p:blipFill>
        <p:spPr>
          <a:xfrm>
            <a:off x="0" y="17463"/>
            <a:ext cx="91535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3"/>
          <a:srcRect t="1640"/>
          <a:stretch>
            <a:fillRect/>
          </a:stretch>
        </p:blipFill>
        <p:spPr>
          <a:xfrm>
            <a:off x="0" y="174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6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30007" y="125412"/>
            <a:ext cx="1444863" cy="707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FF0066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西湖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100000">
                    <a:srgbClr val="FF0066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457200" y="-85725"/>
            <a:ext cx="21542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文本框 7"/>
          <p:cNvSpPr txBox="1"/>
          <p:nvPr/>
        </p:nvSpPr>
        <p:spPr>
          <a:xfrm>
            <a:off x="1292225" y="1679575"/>
            <a:ext cx="72199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自由读古诗，圈出生字，看清字形，读准字音，难读的字多读几遍。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8" name="任意多边形: 形状 7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715963" y="693738"/>
            <a:ext cx="7921625" cy="318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绝 句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［唐］杜甫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两个黄鹂鸣翠柳，一行白鹭上青天。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窗含西岭千秋雪，门泊东吴万里船。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15963" y="693738"/>
            <a:ext cx="7921625" cy="318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绝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句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［唐］杜甫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两个黄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鹂鸣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翠柳，一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行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白鹭上青天。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窗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含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西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岭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千秋雪，门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泊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东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E61A1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吴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万里船。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3598863" y="479425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jué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3503613" y="1249363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tánɡ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4956175" y="1249363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fǔ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2108200" y="2076450"/>
            <a:ext cx="6397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lí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2441575" y="2076450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mínɡ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4703763" y="2076450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hánɡ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5922963" y="2076450"/>
            <a:ext cx="7270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 b="1" spc="-150">
                <a:solidFill>
                  <a:srgbClr val="0070C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lù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1049338" y="2871788"/>
            <a:ext cx="8493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hán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801813" y="2871788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lǐnɡ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5002213" y="2871788"/>
            <a:ext cx="7397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bó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7"/>
          <p:cNvPicPr>
            <a:picLocks noChangeAspect="1"/>
          </p:cNvPicPr>
          <p:nvPr/>
        </p:nvPicPr>
        <p:blipFill>
          <a:blip r:embed="rId1"/>
          <a:srcRect b="1562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63638" y="968375"/>
            <a:ext cx="2041525" cy="1408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黄鹂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鸣唱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1"/>
          <p:cNvSpPr txBox="1"/>
          <p:nvPr/>
        </p:nvSpPr>
        <p:spPr>
          <a:xfrm>
            <a:off x="3981450" y="744538"/>
            <a:ext cx="1214438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一行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文本框 1"/>
          <p:cNvSpPr txBox="1"/>
          <p:nvPr/>
        </p:nvSpPr>
        <p:spPr>
          <a:xfrm>
            <a:off x="3981450" y="744538"/>
            <a:ext cx="1214438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195888" y="639763"/>
            <a:ext cx="257175" cy="10429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FFFF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2900" y="530225"/>
            <a:ext cx="10112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hánɡ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4013" y="1136650"/>
            <a:ext cx="10112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xínɡ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86488" y="565150"/>
            <a:ext cx="26558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（一行大雁）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6488" y="1171575"/>
            <a:ext cx="20494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（飞行）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5" grpId="0" animBg="1"/>
      <p:bldP spid="6" grpId="0"/>
      <p:bldP spid="7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1"/>
          <p:cNvSpPr txBox="1"/>
          <p:nvPr/>
        </p:nvSpPr>
        <p:spPr>
          <a:xfrm>
            <a:off x="3884613" y="180975"/>
            <a:ext cx="1214437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西岭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3"/>
          <p:cNvPicPr>
            <a:picLocks noChangeAspect="1"/>
          </p:cNvPicPr>
          <p:nvPr/>
        </p:nvPicPr>
        <p:blipFill>
          <a:blip r:embed="rId1"/>
          <a:srcRect t="16042" b="226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文本框 4"/>
          <p:cNvSpPr txBox="1"/>
          <p:nvPr/>
        </p:nvSpPr>
        <p:spPr>
          <a:xfrm>
            <a:off x="1092200" y="2306638"/>
            <a:ext cx="1214438" cy="731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泊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23"/>
          <p:cNvGrpSpPr/>
          <p:nvPr/>
        </p:nvGrpSpPr>
        <p:grpSpPr>
          <a:xfrm>
            <a:off x="6494463" y="1266825"/>
            <a:ext cx="1169987" cy="1169988"/>
            <a:chOff x="6495256" y="1257300"/>
            <a:chExt cx="1169987" cy="1169988"/>
          </a:xfrm>
        </p:grpSpPr>
        <p:grpSp>
          <p:nvGrpSpPr>
            <p:cNvPr id="44051" name="组合 8"/>
            <p:cNvGrpSpPr/>
            <p:nvPr/>
          </p:nvGrpSpPr>
          <p:grpSpPr>
            <a:xfrm>
              <a:off x="6495256" y="1257300"/>
              <a:ext cx="1169987" cy="1169988"/>
              <a:chOff x="1517654" y="1296564"/>
              <a:chExt cx="1089847" cy="1091341"/>
            </a:xfrm>
          </p:grpSpPr>
          <p:sp>
            <p:nvSpPr>
              <p:cNvPr id="3" name="矩形 1"/>
              <p:cNvSpPr>
                <a:spLocks noChangeArrowheads="1"/>
              </p:cNvSpPr>
              <p:nvPr/>
            </p:nvSpPr>
            <p:spPr bwMode="auto">
              <a:xfrm>
                <a:off x="1517654" y="1296564"/>
                <a:ext cx="1089847" cy="1091341"/>
              </a:xfrm>
              <a:prstGeom prst="rect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" name="直接连接符 4"/>
              <p:cNvCxnSpPr>
                <a:cxnSpLocks noChangeShapeType="1"/>
              </p:cNvCxnSpPr>
              <p:nvPr/>
            </p:nvCxnSpPr>
            <p:spPr bwMode="auto">
              <a:xfrm>
                <a:off x="1517654" y="1834090"/>
                <a:ext cx="1089847" cy="0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5" name="直接连接符 4"/>
              <p:cNvCxnSpPr>
                <a:cxnSpLocks noChangeShapeType="1"/>
                <a:endCxn id="3" idx="2"/>
              </p:cNvCxnSpPr>
              <p:nvPr/>
            </p:nvCxnSpPr>
            <p:spPr bwMode="auto">
              <a:xfrm flipH="1">
                <a:off x="2063317" y="1314333"/>
                <a:ext cx="0" cy="1073572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6" name="文本框 64"/>
            <p:cNvSpPr txBox="1">
              <a:spLocks noChangeArrowheads="1"/>
            </p:cNvSpPr>
            <p:nvPr/>
          </p:nvSpPr>
          <p:spPr bwMode="auto">
            <a:xfrm>
              <a:off x="6576218" y="1287463"/>
              <a:ext cx="1008063" cy="110807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岭</a:t>
              </a:r>
              <a:endPara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5" name="组合 22"/>
          <p:cNvGrpSpPr/>
          <p:nvPr/>
        </p:nvGrpSpPr>
        <p:grpSpPr>
          <a:xfrm>
            <a:off x="1477963" y="1266825"/>
            <a:ext cx="1169987" cy="1169988"/>
            <a:chOff x="1477963" y="1257300"/>
            <a:chExt cx="1169987" cy="1169988"/>
          </a:xfrm>
        </p:grpSpPr>
        <p:grpSp>
          <p:nvGrpSpPr>
            <p:cNvPr id="44046" name="组合 8"/>
            <p:cNvGrpSpPr/>
            <p:nvPr/>
          </p:nvGrpSpPr>
          <p:grpSpPr>
            <a:xfrm>
              <a:off x="1477963" y="1257300"/>
              <a:ext cx="1169987" cy="1169988"/>
              <a:chOff x="1517654" y="1296564"/>
              <a:chExt cx="1089847" cy="1091341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1517654" y="1296564"/>
                <a:ext cx="1089847" cy="1091341"/>
              </a:xfrm>
              <a:prstGeom prst="rect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4" name="直接连接符 4"/>
              <p:cNvCxnSpPr>
                <a:cxnSpLocks noChangeShapeType="1"/>
              </p:cNvCxnSpPr>
              <p:nvPr/>
            </p:nvCxnSpPr>
            <p:spPr bwMode="auto">
              <a:xfrm>
                <a:off x="1517654" y="1834090"/>
                <a:ext cx="1089847" cy="0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15" name="直接连接符 14"/>
              <p:cNvCxnSpPr>
                <a:cxnSpLocks noChangeShapeType="1"/>
                <a:endCxn id="13" idx="2"/>
              </p:cNvCxnSpPr>
              <p:nvPr/>
            </p:nvCxnSpPr>
            <p:spPr bwMode="auto">
              <a:xfrm flipH="1">
                <a:off x="2063317" y="1314333"/>
                <a:ext cx="0" cy="1073572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16" name="文本框 64"/>
            <p:cNvSpPr txBox="1">
              <a:spLocks noChangeArrowheads="1"/>
            </p:cNvSpPr>
            <p:nvPr/>
          </p:nvSpPr>
          <p:spPr bwMode="auto">
            <a:xfrm>
              <a:off x="1558925" y="1287463"/>
              <a:ext cx="1008063" cy="110807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吴</a:t>
              </a:r>
              <a:endPara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6" name="组合 21"/>
          <p:cNvGrpSpPr/>
          <p:nvPr/>
        </p:nvGrpSpPr>
        <p:grpSpPr>
          <a:xfrm>
            <a:off x="3986213" y="1266825"/>
            <a:ext cx="1169987" cy="1169988"/>
            <a:chOff x="3506144" y="1257300"/>
            <a:chExt cx="1169987" cy="1169988"/>
          </a:xfrm>
        </p:grpSpPr>
        <p:grpSp>
          <p:nvGrpSpPr>
            <p:cNvPr id="44041" name="组合 8"/>
            <p:cNvGrpSpPr/>
            <p:nvPr/>
          </p:nvGrpSpPr>
          <p:grpSpPr>
            <a:xfrm>
              <a:off x="3506144" y="1257300"/>
              <a:ext cx="1169987" cy="1169988"/>
              <a:chOff x="1517654" y="1296564"/>
              <a:chExt cx="1089847" cy="1091341"/>
            </a:xfrm>
          </p:grpSpPr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1517654" y="1296564"/>
                <a:ext cx="1089847" cy="1091341"/>
              </a:xfrm>
              <a:prstGeom prst="rect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9" name="直接连接符 4"/>
              <p:cNvCxnSpPr>
                <a:cxnSpLocks noChangeShapeType="1"/>
              </p:cNvCxnSpPr>
              <p:nvPr/>
            </p:nvCxnSpPr>
            <p:spPr bwMode="auto">
              <a:xfrm>
                <a:off x="1517654" y="1834090"/>
                <a:ext cx="1089847" cy="0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20" name="直接连接符 19"/>
              <p:cNvCxnSpPr>
                <a:cxnSpLocks noChangeShapeType="1"/>
                <a:endCxn id="18" idx="2"/>
              </p:cNvCxnSpPr>
              <p:nvPr/>
            </p:nvCxnSpPr>
            <p:spPr bwMode="auto">
              <a:xfrm flipH="1">
                <a:off x="2063317" y="1314333"/>
                <a:ext cx="0" cy="1073572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21" name="文本框 64"/>
            <p:cNvSpPr txBox="1">
              <a:spLocks noChangeArrowheads="1"/>
            </p:cNvSpPr>
            <p:nvPr/>
          </p:nvSpPr>
          <p:spPr bwMode="auto">
            <a:xfrm>
              <a:off x="3587106" y="1287463"/>
              <a:ext cx="1008063" cy="110807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含</a:t>
              </a:r>
              <a:endPara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4116388" y="1384300"/>
            <a:ext cx="947738" cy="609600"/>
          </a:xfrm>
          <a:custGeom>
            <a:avLst/>
            <a:gdLst>
              <a:gd name="connsiteX0" fmla="*/ 457694 w 947741"/>
              <a:gd name="connsiteY0" fmla="*/ 613803 h 618676"/>
              <a:gd name="connsiteX1" fmla="*/ 438200 w 947741"/>
              <a:gd name="connsiteY1" fmla="*/ 618676 h 618676"/>
              <a:gd name="connsiteX2" fmla="*/ 434940 w 947741"/>
              <a:gd name="connsiteY2" fmla="*/ 617046 h 618676"/>
              <a:gd name="connsiteX3" fmla="*/ 457694 w 947741"/>
              <a:gd name="connsiteY3" fmla="*/ 613803 h 618676"/>
              <a:gd name="connsiteX4" fmla="*/ 535650 w 947741"/>
              <a:gd name="connsiteY4" fmla="*/ 342081 h 618676"/>
              <a:gd name="connsiteX5" fmla="*/ 565244 w 947741"/>
              <a:gd name="connsiteY5" fmla="*/ 351917 h 618676"/>
              <a:gd name="connsiteX6" fmla="*/ 610748 w 947741"/>
              <a:gd name="connsiteY6" fmla="*/ 390484 h 618676"/>
              <a:gd name="connsiteX7" fmla="*/ 607855 w 947741"/>
              <a:gd name="connsiteY7" fmla="*/ 432069 h 618676"/>
              <a:gd name="connsiteX8" fmla="*/ 561014 w 947741"/>
              <a:gd name="connsiteY8" fmla="*/ 477075 h 618676"/>
              <a:gd name="connsiteX9" fmla="*/ 495574 w 947741"/>
              <a:gd name="connsiteY9" fmla="*/ 569947 h 618676"/>
              <a:gd name="connsiteX10" fmla="*/ 432871 w 947741"/>
              <a:gd name="connsiteY10" fmla="*/ 596913 h 618676"/>
              <a:gd name="connsiteX11" fmla="*/ 449418 w 947741"/>
              <a:gd name="connsiteY11" fmla="*/ 508084 h 618676"/>
              <a:gd name="connsiteX12" fmla="*/ 490411 w 947741"/>
              <a:gd name="connsiteY12" fmla="*/ 437605 h 618676"/>
              <a:gd name="connsiteX13" fmla="*/ 483600 w 947741"/>
              <a:gd name="connsiteY13" fmla="*/ 424915 h 618676"/>
              <a:gd name="connsiteX14" fmla="*/ 436883 w 947741"/>
              <a:gd name="connsiteY14" fmla="*/ 436330 h 618676"/>
              <a:gd name="connsiteX15" fmla="*/ 366684 w 947741"/>
              <a:gd name="connsiteY15" fmla="*/ 457853 h 618676"/>
              <a:gd name="connsiteX16" fmla="*/ 288492 w 947741"/>
              <a:gd name="connsiteY16" fmla="*/ 436485 h 618676"/>
              <a:gd name="connsiteX17" fmla="*/ 301151 w 947741"/>
              <a:gd name="connsiteY17" fmla="*/ 403112 h 618676"/>
              <a:gd name="connsiteX18" fmla="*/ 410322 w 947741"/>
              <a:gd name="connsiteY18" fmla="*/ 386068 h 618676"/>
              <a:gd name="connsiteX19" fmla="*/ 506896 w 947741"/>
              <a:gd name="connsiteY19" fmla="*/ 350891 h 618676"/>
              <a:gd name="connsiteX20" fmla="*/ 535650 w 947741"/>
              <a:gd name="connsiteY20" fmla="*/ 342081 h 618676"/>
              <a:gd name="connsiteX21" fmla="*/ 399366 w 947741"/>
              <a:gd name="connsiteY21" fmla="*/ 247053 h 618676"/>
              <a:gd name="connsiteX22" fmla="*/ 410695 w 947741"/>
              <a:gd name="connsiteY22" fmla="*/ 247070 h 618676"/>
              <a:gd name="connsiteX23" fmla="*/ 488980 w 947741"/>
              <a:gd name="connsiteY23" fmla="*/ 267007 h 618676"/>
              <a:gd name="connsiteX24" fmla="*/ 513489 w 947741"/>
              <a:gd name="connsiteY24" fmla="*/ 319757 h 618676"/>
              <a:gd name="connsiteX25" fmla="*/ 472931 w 947741"/>
              <a:gd name="connsiteY25" fmla="*/ 344079 h 618676"/>
              <a:gd name="connsiteX26" fmla="*/ 402359 w 947741"/>
              <a:gd name="connsiteY26" fmla="*/ 303024 h 618676"/>
              <a:gd name="connsiteX27" fmla="*/ 399366 w 947741"/>
              <a:gd name="connsiteY27" fmla="*/ 247053 h 618676"/>
              <a:gd name="connsiteX28" fmla="*/ 396088 w 947741"/>
              <a:gd name="connsiteY28" fmla="*/ 11 h 618676"/>
              <a:gd name="connsiteX29" fmla="*/ 411970 w 947741"/>
              <a:gd name="connsiteY29" fmla="*/ 3846 h 618676"/>
              <a:gd name="connsiteX30" fmla="*/ 470754 w 947741"/>
              <a:gd name="connsiteY30" fmla="*/ 35415 h 618676"/>
              <a:gd name="connsiteX31" fmla="*/ 481951 w 947741"/>
              <a:gd name="connsiteY31" fmla="*/ 65399 h 618676"/>
              <a:gd name="connsiteX32" fmla="*/ 461454 w 947741"/>
              <a:gd name="connsiteY32" fmla="*/ 101478 h 618676"/>
              <a:gd name="connsiteX33" fmla="*/ 639673 w 947741"/>
              <a:gd name="connsiteY33" fmla="*/ 253695 h 618676"/>
              <a:gd name="connsiteX34" fmla="*/ 747600 w 947741"/>
              <a:gd name="connsiteY34" fmla="*/ 328963 h 618676"/>
              <a:gd name="connsiteX35" fmla="*/ 897453 w 947741"/>
              <a:gd name="connsiteY35" fmla="*/ 395119 h 618676"/>
              <a:gd name="connsiteX36" fmla="*/ 920904 w 947741"/>
              <a:gd name="connsiteY36" fmla="*/ 439689 h 618676"/>
              <a:gd name="connsiteX37" fmla="*/ 789091 w 947741"/>
              <a:gd name="connsiteY37" fmla="*/ 458102 h 618676"/>
              <a:gd name="connsiteX38" fmla="*/ 681351 w 947741"/>
              <a:gd name="connsiteY38" fmla="*/ 410670 h 618676"/>
              <a:gd name="connsiteX39" fmla="*/ 584030 w 947741"/>
              <a:gd name="connsiteY39" fmla="*/ 297518 h 618676"/>
              <a:gd name="connsiteX40" fmla="*/ 440491 w 947741"/>
              <a:gd name="connsiteY40" fmla="*/ 138055 h 618676"/>
              <a:gd name="connsiteX41" fmla="*/ 351942 w 947741"/>
              <a:gd name="connsiteY41" fmla="*/ 287254 h 618676"/>
              <a:gd name="connsiteX42" fmla="*/ 231325 w 947741"/>
              <a:gd name="connsiteY42" fmla="*/ 425537 h 618676"/>
              <a:gd name="connsiteX43" fmla="*/ 54630 w 947741"/>
              <a:gd name="connsiteY43" fmla="*/ 541084 h 618676"/>
              <a:gd name="connsiteX44" fmla="*/ 46450 w 947741"/>
              <a:gd name="connsiteY44" fmla="*/ 510323 h 618676"/>
              <a:gd name="connsiteX45" fmla="*/ 220533 w 947741"/>
              <a:gd name="connsiteY45" fmla="*/ 339041 h 618676"/>
              <a:gd name="connsiteX46" fmla="*/ 340340 w 947741"/>
              <a:gd name="connsiteY46" fmla="*/ 157556 h 618676"/>
              <a:gd name="connsiteX47" fmla="*/ 379001 w 947741"/>
              <a:gd name="connsiteY47" fmla="*/ 30004 h 618676"/>
              <a:gd name="connsiteX48" fmla="*/ 396088 w 947741"/>
              <a:gd name="connsiteY48" fmla="*/ 11 h 618676"/>
              <a:gd name="connsiteX0-1" fmla="*/ 457694 w 947741"/>
              <a:gd name="connsiteY0-2" fmla="*/ 613803 h 618676"/>
              <a:gd name="connsiteX1-3" fmla="*/ 438200 w 947741"/>
              <a:gd name="connsiteY1-4" fmla="*/ 618676 h 618676"/>
              <a:gd name="connsiteX2-5" fmla="*/ 457694 w 947741"/>
              <a:gd name="connsiteY2-6" fmla="*/ 613803 h 618676"/>
              <a:gd name="connsiteX3-7" fmla="*/ 535650 w 947741"/>
              <a:gd name="connsiteY3-8" fmla="*/ 342081 h 618676"/>
              <a:gd name="connsiteX4-9" fmla="*/ 565244 w 947741"/>
              <a:gd name="connsiteY4-10" fmla="*/ 351917 h 618676"/>
              <a:gd name="connsiteX5-11" fmla="*/ 610748 w 947741"/>
              <a:gd name="connsiteY5-12" fmla="*/ 390484 h 618676"/>
              <a:gd name="connsiteX6-13" fmla="*/ 607855 w 947741"/>
              <a:gd name="connsiteY6-14" fmla="*/ 432069 h 618676"/>
              <a:gd name="connsiteX7-15" fmla="*/ 561014 w 947741"/>
              <a:gd name="connsiteY7-16" fmla="*/ 477075 h 618676"/>
              <a:gd name="connsiteX8-17" fmla="*/ 495574 w 947741"/>
              <a:gd name="connsiteY8-18" fmla="*/ 569947 h 618676"/>
              <a:gd name="connsiteX9-19" fmla="*/ 432871 w 947741"/>
              <a:gd name="connsiteY9-20" fmla="*/ 596913 h 618676"/>
              <a:gd name="connsiteX10-21" fmla="*/ 449418 w 947741"/>
              <a:gd name="connsiteY10-22" fmla="*/ 508084 h 618676"/>
              <a:gd name="connsiteX11-23" fmla="*/ 490411 w 947741"/>
              <a:gd name="connsiteY11-24" fmla="*/ 437605 h 618676"/>
              <a:gd name="connsiteX12-25" fmla="*/ 483600 w 947741"/>
              <a:gd name="connsiteY12-26" fmla="*/ 424915 h 618676"/>
              <a:gd name="connsiteX13-27" fmla="*/ 436883 w 947741"/>
              <a:gd name="connsiteY13-28" fmla="*/ 436330 h 618676"/>
              <a:gd name="connsiteX14-29" fmla="*/ 366684 w 947741"/>
              <a:gd name="connsiteY14-30" fmla="*/ 457853 h 618676"/>
              <a:gd name="connsiteX15-31" fmla="*/ 288492 w 947741"/>
              <a:gd name="connsiteY15-32" fmla="*/ 436485 h 618676"/>
              <a:gd name="connsiteX16-33" fmla="*/ 301151 w 947741"/>
              <a:gd name="connsiteY16-34" fmla="*/ 403112 h 618676"/>
              <a:gd name="connsiteX17-35" fmla="*/ 410322 w 947741"/>
              <a:gd name="connsiteY17-36" fmla="*/ 386068 h 618676"/>
              <a:gd name="connsiteX18-37" fmla="*/ 506896 w 947741"/>
              <a:gd name="connsiteY18-38" fmla="*/ 350891 h 618676"/>
              <a:gd name="connsiteX19-39" fmla="*/ 535650 w 947741"/>
              <a:gd name="connsiteY19-40" fmla="*/ 342081 h 618676"/>
              <a:gd name="connsiteX20-41" fmla="*/ 399366 w 947741"/>
              <a:gd name="connsiteY20-42" fmla="*/ 247053 h 618676"/>
              <a:gd name="connsiteX21-43" fmla="*/ 410695 w 947741"/>
              <a:gd name="connsiteY21-44" fmla="*/ 247070 h 618676"/>
              <a:gd name="connsiteX22-45" fmla="*/ 488980 w 947741"/>
              <a:gd name="connsiteY22-46" fmla="*/ 267007 h 618676"/>
              <a:gd name="connsiteX23-47" fmla="*/ 513489 w 947741"/>
              <a:gd name="connsiteY23-48" fmla="*/ 319757 h 618676"/>
              <a:gd name="connsiteX24-49" fmla="*/ 472931 w 947741"/>
              <a:gd name="connsiteY24-50" fmla="*/ 344079 h 618676"/>
              <a:gd name="connsiteX25-51" fmla="*/ 402359 w 947741"/>
              <a:gd name="connsiteY25-52" fmla="*/ 303024 h 618676"/>
              <a:gd name="connsiteX26-53" fmla="*/ 399366 w 947741"/>
              <a:gd name="connsiteY26-54" fmla="*/ 247053 h 618676"/>
              <a:gd name="connsiteX27-55" fmla="*/ 396088 w 947741"/>
              <a:gd name="connsiteY27-56" fmla="*/ 11 h 618676"/>
              <a:gd name="connsiteX28-57" fmla="*/ 411970 w 947741"/>
              <a:gd name="connsiteY28-58" fmla="*/ 3846 h 618676"/>
              <a:gd name="connsiteX29-59" fmla="*/ 470754 w 947741"/>
              <a:gd name="connsiteY29-60" fmla="*/ 35415 h 618676"/>
              <a:gd name="connsiteX30-61" fmla="*/ 481951 w 947741"/>
              <a:gd name="connsiteY30-62" fmla="*/ 65399 h 618676"/>
              <a:gd name="connsiteX31-63" fmla="*/ 461454 w 947741"/>
              <a:gd name="connsiteY31-64" fmla="*/ 101478 h 618676"/>
              <a:gd name="connsiteX32-65" fmla="*/ 639673 w 947741"/>
              <a:gd name="connsiteY32-66" fmla="*/ 253695 h 618676"/>
              <a:gd name="connsiteX33-67" fmla="*/ 747600 w 947741"/>
              <a:gd name="connsiteY33-68" fmla="*/ 328963 h 618676"/>
              <a:gd name="connsiteX34-69" fmla="*/ 897453 w 947741"/>
              <a:gd name="connsiteY34-70" fmla="*/ 395119 h 618676"/>
              <a:gd name="connsiteX35-71" fmla="*/ 920904 w 947741"/>
              <a:gd name="connsiteY35-72" fmla="*/ 439689 h 618676"/>
              <a:gd name="connsiteX36-73" fmla="*/ 789091 w 947741"/>
              <a:gd name="connsiteY36-74" fmla="*/ 458102 h 618676"/>
              <a:gd name="connsiteX37-75" fmla="*/ 681351 w 947741"/>
              <a:gd name="connsiteY37-76" fmla="*/ 410670 h 618676"/>
              <a:gd name="connsiteX38-77" fmla="*/ 584030 w 947741"/>
              <a:gd name="connsiteY38-78" fmla="*/ 297518 h 618676"/>
              <a:gd name="connsiteX39-79" fmla="*/ 440491 w 947741"/>
              <a:gd name="connsiteY39-80" fmla="*/ 138055 h 618676"/>
              <a:gd name="connsiteX40-81" fmla="*/ 351942 w 947741"/>
              <a:gd name="connsiteY40-82" fmla="*/ 287254 h 618676"/>
              <a:gd name="connsiteX41-83" fmla="*/ 231325 w 947741"/>
              <a:gd name="connsiteY41-84" fmla="*/ 425537 h 618676"/>
              <a:gd name="connsiteX42-85" fmla="*/ 54630 w 947741"/>
              <a:gd name="connsiteY42-86" fmla="*/ 541084 h 618676"/>
              <a:gd name="connsiteX43-87" fmla="*/ 46450 w 947741"/>
              <a:gd name="connsiteY43-88" fmla="*/ 510323 h 618676"/>
              <a:gd name="connsiteX44-89" fmla="*/ 220533 w 947741"/>
              <a:gd name="connsiteY44-90" fmla="*/ 339041 h 618676"/>
              <a:gd name="connsiteX45-91" fmla="*/ 340340 w 947741"/>
              <a:gd name="connsiteY45-92" fmla="*/ 157556 h 618676"/>
              <a:gd name="connsiteX46-93" fmla="*/ 379001 w 947741"/>
              <a:gd name="connsiteY46-94" fmla="*/ 30004 h 618676"/>
              <a:gd name="connsiteX47-95" fmla="*/ 396088 w 947741"/>
              <a:gd name="connsiteY47-96" fmla="*/ 11 h 618676"/>
              <a:gd name="connsiteX0-97" fmla="*/ 535650 w 947741"/>
              <a:gd name="connsiteY0-98" fmla="*/ 342081 h 608598"/>
              <a:gd name="connsiteX1-99" fmla="*/ 565244 w 947741"/>
              <a:gd name="connsiteY1-100" fmla="*/ 351917 h 608598"/>
              <a:gd name="connsiteX2-101" fmla="*/ 610748 w 947741"/>
              <a:gd name="connsiteY2-102" fmla="*/ 390484 h 608598"/>
              <a:gd name="connsiteX3-103" fmla="*/ 607855 w 947741"/>
              <a:gd name="connsiteY3-104" fmla="*/ 432069 h 608598"/>
              <a:gd name="connsiteX4-105" fmla="*/ 561014 w 947741"/>
              <a:gd name="connsiteY4-106" fmla="*/ 477075 h 608598"/>
              <a:gd name="connsiteX5-107" fmla="*/ 495574 w 947741"/>
              <a:gd name="connsiteY5-108" fmla="*/ 569947 h 608598"/>
              <a:gd name="connsiteX6-109" fmla="*/ 432871 w 947741"/>
              <a:gd name="connsiteY6-110" fmla="*/ 596913 h 608598"/>
              <a:gd name="connsiteX7-111" fmla="*/ 449418 w 947741"/>
              <a:gd name="connsiteY7-112" fmla="*/ 508084 h 608598"/>
              <a:gd name="connsiteX8-113" fmla="*/ 490411 w 947741"/>
              <a:gd name="connsiteY8-114" fmla="*/ 437605 h 608598"/>
              <a:gd name="connsiteX9-115" fmla="*/ 483600 w 947741"/>
              <a:gd name="connsiteY9-116" fmla="*/ 424915 h 608598"/>
              <a:gd name="connsiteX10-117" fmla="*/ 436883 w 947741"/>
              <a:gd name="connsiteY10-118" fmla="*/ 436330 h 608598"/>
              <a:gd name="connsiteX11-119" fmla="*/ 366684 w 947741"/>
              <a:gd name="connsiteY11-120" fmla="*/ 457853 h 608598"/>
              <a:gd name="connsiteX12-121" fmla="*/ 288492 w 947741"/>
              <a:gd name="connsiteY12-122" fmla="*/ 436485 h 608598"/>
              <a:gd name="connsiteX13-123" fmla="*/ 301151 w 947741"/>
              <a:gd name="connsiteY13-124" fmla="*/ 403112 h 608598"/>
              <a:gd name="connsiteX14-125" fmla="*/ 410322 w 947741"/>
              <a:gd name="connsiteY14-126" fmla="*/ 386068 h 608598"/>
              <a:gd name="connsiteX15-127" fmla="*/ 506896 w 947741"/>
              <a:gd name="connsiteY15-128" fmla="*/ 350891 h 608598"/>
              <a:gd name="connsiteX16-129" fmla="*/ 535650 w 947741"/>
              <a:gd name="connsiteY16-130" fmla="*/ 342081 h 608598"/>
              <a:gd name="connsiteX17-131" fmla="*/ 399366 w 947741"/>
              <a:gd name="connsiteY17-132" fmla="*/ 247053 h 608598"/>
              <a:gd name="connsiteX18-133" fmla="*/ 410695 w 947741"/>
              <a:gd name="connsiteY18-134" fmla="*/ 247070 h 608598"/>
              <a:gd name="connsiteX19-135" fmla="*/ 488980 w 947741"/>
              <a:gd name="connsiteY19-136" fmla="*/ 267007 h 608598"/>
              <a:gd name="connsiteX20-137" fmla="*/ 513489 w 947741"/>
              <a:gd name="connsiteY20-138" fmla="*/ 319757 h 608598"/>
              <a:gd name="connsiteX21-139" fmla="*/ 472931 w 947741"/>
              <a:gd name="connsiteY21-140" fmla="*/ 344079 h 608598"/>
              <a:gd name="connsiteX22-141" fmla="*/ 402359 w 947741"/>
              <a:gd name="connsiteY22-142" fmla="*/ 303024 h 608598"/>
              <a:gd name="connsiteX23-143" fmla="*/ 399366 w 947741"/>
              <a:gd name="connsiteY23-144" fmla="*/ 247053 h 608598"/>
              <a:gd name="connsiteX24-145" fmla="*/ 396088 w 947741"/>
              <a:gd name="connsiteY24-146" fmla="*/ 11 h 608598"/>
              <a:gd name="connsiteX25-147" fmla="*/ 411970 w 947741"/>
              <a:gd name="connsiteY25-148" fmla="*/ 3846 h 608598"/>
              <a:gd name="connsiteX26-149" fmla="*/ 470754 w 947741"/>
              <a:gd name="connsiteY26-150" fmla="*/ 35415 h 608598"/>
              <a:gd name="connsiteX27-151" fmla="*/ 481951 w 947741"/>
              <a:gd name="connsiteY27-152" fmla="*/ 65399 h 608598"/>
              <a:gd name="connsiteX28-153" fmla="*/ 461454 w 947741"/>
              <a:gd name="connsiteY28-154" fmla="*/ 101478 h 608598"/>
              <a:gd name="connsiteX29-155" fmla="*/ 639673 w 947741"/>
              <a:gd name="connsiteY29-156" fmla="*/ 253695 h 608598"/>
              <a:gd name="connsiteX30-157" fmla="*/ 747600 w 947741"/>
              <a:gd name="connsiteY30-158" fmla="*/ 328963 h 608598"/>
              <a:gd name="connsiteX31-159" fmla="*/ 897453 w 947741"/>
              <a:gd name="connsiteY31-160" fmla="*/ 395119 h 608598"/>
              <a:gd name="connsiteX32-161" fmla="*/ 920904 w 947741"/>
              <a:gd name="connsiteY32-162" fmla="*/ 439689 h 608598"/>
              <a:gd name="connsiteX33-163" fmla="*/ 789091 w 947741"/>
              <a:gd name="connsiteY33-164" fmla="*/ 458102 h 608598"/>
              <a:gd name="connsiteX34-165" fmla="*/ 681351 w 947741"/>
              <a:gd name="connsiteY34-166" fmla="*/ 410670 h 608598"/>
              <a:gd name="connsiteX35-167" fmla="*/ 584030 w 947741"/>
              <a:gd name="connsiteY35-168" fmla="*/ 297518 h 608598"/>
              <a:gd name="connsiteX36-169" fmla="*/ 440491 w 947741"/>
              <a:gd name="connsiteY36-170" fmla="*/ 138055 h 608598"/>
              <a:gd name="connsiteX37-171" fmla="*/ 351942 w 947741"/>
              <a:gd name="connsiteY37-172" fmla="*/ 287254 h 608598"/>
              <a:gd name="connsiteX38-173" fmla="*/ 231325 w 947741"/>
              <a:gd name="connsiteY38-174" fmla="*/ 425537 h 608598"/>
              <a:gd name="connsiteX39-175" fmla="*/ 54630 w 947741"/>
              <a:gd name="connsiteY39-176" fmla="*/ 541084 h 608598"/>
              <a:gd name="connsiteX40-177" fmla="*/ 46450 w 947741"/>
              <a:gd name="connsiteY40-178" fmla="*/ 510323 h 608598"/>
              <a:gd name="connsiteX41-179" fmla="*/ 220533 w 947741"/>
              <a:gd name="connsiteY41-180" fmla="*/ 339041 h 608598"/>
              <a:gd name="connsiteX42-181" fmla="*/ 340340 w 947741"/>
              <a:gd name="connsiteY42-182" fmla="*/ 157556 h 608598"/>
              <a:gd name="connsiteX43-183" fmla="*/ 379001 w 947741"/>
              <a:gd name="connsiteY43-184" fmla="*/ 30004 h 608598"/>
              <a:gd name="connsiteX44-185" fmla="*/ 396088 w 947741"/>
              <a:gd name="connsiteY44-186" fmla="*/ 11 h 60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</a:cxnLst>
            <a:rect l="l" t="t" r="r" b="b"/>
            <a:pathLst>
              <a:path w="947741" h="608598">
                <a:moveTo>
                  <a:pt x="535650" y="342081"/>
                </a:moveTo>
                <a:cubicBezTo>
                  <a:pt x="545375" y="342252"/>
                  <a:pt x="555240" y="345531"/>
                  <a:pt x="565244" y="351917"/>
                </a:cubicBezTo>
                <a:cubicBezTo>
                  <a:pt x="585254" y="364690"/>
                  <a:pt x="600422" y="377546"/>
                  <a:pt x="610748" y="390484"/>
                </a:cubicBezTo>
                <a:cubicBezTo>
                  <a:pt x="625719" y="410183"/>
                  <a:pt x="624754" y="424044"/>
                  <a:pt x="607855" y="432069"/>
                </a:cubicBezTo>
                <a:cubicBezTo>
                  <a:pt x="590956" y="440093"/>
                  <a:pt x="575342" y="455095"/>
                  <a:pt x="561014" y="477075"/>
                </a:cubicBezTo>
                <a:cubicBezTo>
                  <a:pt x="546686" y="499054"/>
                  <a:pt x="524873" y="530011"/>
                  <a:pt x="495574" y="569947"/>
                </a:cubicBezTo>
                <a:cubicBezTo>
                  <a:pt x="466275" y="609883"/>
                  <a:pt x="445374" y="618872"/>
                  <a:pt x="432871" y="596913"/>
                </a:cubicBezTo>
                <a:cubicBezTo>
                  <a:pt x="420368" y="574955"/>
                  <a:pt x="425883" y="545345"/>
                  <a:pt x="449418" y="508084"/>
                </a:cubicBezTo>
                <a:cubicBezTo>
                  <a:pt x="472952" y="470823"/>
                  <a:pt x="486617" y="447330"/>
                  <a:pt x="490411" y="437605"/>
                </a:cubicBezTo>
                <a:cubicBezTo>
                  <a:pt x="494206" y="427880"/>
                  <a:pt x="491935" y="423650"/>
                  <a:pt x="483600" y="424915"/>
                </a:cubicBezTo>
                <a:cubicBezTo>
                  <a:pt x="475264" y="426180"/>
                  <a:pt x="459692" y="429985"/>
                  <a:pt x="436883" y="436330"/>
                </a:cubicBezTo>
                <a:cubicBezTo>
                  <a:pt x="414075" y="442675"/>
                  <a:pt x="390675" y="449849"/>
                  <a:pt x="366684" y="457853"/>
                </a:cubicBezTo>
                <a:cubicBezTo>
                  <a:pt x="342694" y="465857"/>
                  <a:pt x="316630" y="458734"/>
                  <a:pt x="288492" y="436485"/>
                </a:cubicBezTo>
                <a:cubicBezTo>
                  <a:pt x="260354" y="414237"/>
                  <a:pt x="264574" y="403112"/>
                  <a:pt x="301151" y="403112"/>
                </a:cubicBezTo>
                <a:cubicBezTo>
                  <a:pt x="328438" y="403112"/>
                  <a:pt x="364829" y="397431"/>
                  <a:pt x="410322" y="386068"/>
                </a:cubicBezTo>
                <a:cubicBezTo>
                  <a:pt x="455815" y="374705"/>
                  <a:pt x="488006" y="362979"/>
                  <a:pt x="506896" y="350891"/>
                </a:cubicBezTo>
                <a:cubicBezTo>
                  <a:pt x="516340" y="344846"/>
                  <a:pt x="525925" y="341910"/>
                  <a:pt x="535650" y="342081"/>
                </a:cubicBezTo>
                <a:close/>
                <a:moveTo>
                  <a:pt x="399366" y="247053"/>
                </a:moveTo>
                <a:cubicBezTo>
                  <a:pt x="402652" y="246725"/>
                  <a:pt x="406429" y="246730"/>
                  <a:pt x="410695" y="247070"/>
                </a:cubicBezTo>
                <a:cubicBezTo>
                  <a:pt x="444825" y="249786"/>
                  <a:pt x="470920" y="256432"/>
                  <a:pt x="488980" y="267007"/>
                </a:cubicBezTo>
                <a:cubicBezTo>
                  <a:pt x="507041" y="277581"/>
                  <a:pt x="515210" y="295165"/>
                  <a:pt x="513489" y="319757"/>
                </a:cubicBezTo>
                <a:cubicBezTo>
                  <a:pt x="511768" y="344349"/>
                  <a:pt x="498249" y="352456"/>
                  <a:pt x="472931" y="344079"/>
                </a:cubicBezTo>
                <a:cubicBezTo>
                  <a:pt x="447614" y="335702"/>
                  <a:pt x="424090" y="322017"/>
                  <a:pt x="402359" y="303024"/>
                </a:cubicBezTo>
                <a:cubicBezTo>
                  <a:pt x="377358" y="268007"/>
                  <a:pt x="376360" y="249350"/>
                  <a:pt x="399366" y="247053"/>
                </a:cubicBezTo>
                <a:close/>
                <a:moveTo>
                  <a:pt x="396088" y="11"/>
                </a:moveTo>
                <a:cubicBezTo>
                  <a:pt x="400533" y="136"/>
                  <a:pt x="405827" y="1415"/>
                  <a:pt x="411970" y="3846"/>
                </a:cubicBezTo>
                <a:cubicBezTo>
                  <a:pt x="436541" y="13571"/>
                  <a:pt x="456136" y="24094"/>
                  <a:pt x="470754" y="35415"/>
                </a:cubicBezTo>
                <a:cubicBezTo>
                  <a:pt x="485373" y="46737"/>
                  <a:pt x="489105" y="56731"/>
                  <a:pt x="481951" y="65399"/>
                </a:cubicBezTo>
                <a:cubicBezTo>
                  <a:pt x="474798" y="74066"/>
                  <a:pt x="467965" y="86092"/>
                  <a:pt x="461454" y="101478"/>
                </a:cubicBezTo>
                <a:cubicBezTo>
                  <a:pt x="550201" y="179442"/>
                  <a:pt x="609607" y="230181"/>
                  <a:pt x="639673" y="253695"/>
                </a:cubicBezTo>
                <a:cubicBezTo>
                  <a:pt x="669739" y="277208"/>
                  <a:pt x="705715" y="302298"/>
                  <a:pt x="747600" y="328963"/>
                </a:cubicBezTo>
                <a:cubicBezTo>
                  <a:pt x="789485" y="355629"/>
                  <a:pt x="839436" y="377681"/>
                  <a:pt x="897453" y="395119"/>
                </a:cubicBezTo>
                <a:cubicBezTo>
                  <a:pt x="955470" y="412557"/>
                  <a:pt x="963287" y="427414"/>
                  <a:pt x="920904" y="439689"/>
                </a:cubicBezTo>
                <a:cubicBezTo>
                  <a:pt x="878522" y="451964"/>
                  <a:pt x="834584" y="458102"/>
                  <a:pt x="789091" y="458102"/>
                </a:cubicBezTo>
                <a:cubicBezTo>
                  <a:pt x="743639" y="458102"/>
                  <a:pt x="707726" y="442291"/>
                  <a:pt x="681351" y="410670"/>
                </a:cubicBezTo>
                <a:cubicBezTo>
                  <a:pt x="654976" y="379049"/>
                  <a:pt x="622536" y="341332"/>
                  <a:pt x="584030" y="297518"/>
                </a:cubicBezTo>
                <a:cubicBezTo>
                  <a:pt x="545525" y="253705"/>
                  <a:pt x="497679" y="200550"/>
                  <a:pt x="440491" y="138055"/>
                </a:cubicBezTo>
                <a:cubicBezTo>
                  <a:pt x="414075" y="191800"/>
                  <a:pt x="384558" y="241533"/>
                  <a:pt x="351942" y="287254"/>
                </a:cubicBezTo>
                <a:cubicBezTo>
                  <a:pt x="319325" y="332975"/>
                  <a:pt x="279120" y="379070"/>
                  <a:pt x="231325" y="425537"/>
                </a:cubicBezTo>
                <a:cubicBezTo>
                  <a:pt x="183531" y="472005"/>
                  <a:pt x="124632" y="510520"/>
                  <a:pt x="54630" y="541084"/>
                </a:cubicBezTo>
                <a:cubicBezTo>
                  <a:pt x="-15372" y="571648"/>
                  <a:pt x="-18098" y="561394"/>
                  <a:pt x="46450" y="510323"/>
                </a:cubicBezTo>
                <a:cubicBezTo>
                  <a:pt x="110999" y="459253"/>
                  <a:pt x="169026" y="402158"/>
                  <a:pt x="220533" y="339041"/>
                </a:cubicBezTo>
                <a:cubicBezTo>
                  <a:pt x="272039" y="275923"/>
                  <a:pt x="311975" y="215428"/>
                  <a:pt x="340340" y="157556"/>
                </a:cubicBezTo>
                <a:cubicBezTo>
                  <a:pt x="368706" y="99684"/>
                  <a:pt x="381593" y="57167"/>
                  <a:pt x="379001" y="30004"/>
                </a:cubicBezTo>
                <a:cubicBezTo>
                  <a:pt x="377057" y="9631"/>
                  <a:pt x="382753" y="-366"/>
                  <a:pt x="396088" y="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6965950" y="1409700"/>
            <a:ext cx="612775" cy="866775"/>
          </a:xfrm>
          <a:custGeom>
            <a:avLst/>
            <a:gdLst>
              <a:gd name="connsiteX0" fmla="*/ 309904 w 612589"/>
              <a:gd name="connsiteY0" fmla="*/ 500523 h 867168"/>
              <a:gd name="connsiteX1" fmla="*/ 344964 w 612589"/>
              <a:gd name="connsiteY1" fmla="*/ 505709 h 867168"/>
              <a:gd name="connsiteX2" fmla="*/ 417589 w 612589"/>
              <a:gd name="connsiteY2" fmla="*/ 541944 h 867168"/>
              <a:gd name="connsiteX3" fmla="*/ 407232 w 612589"/>
              <a:gd name="connsiteY3" fmla="*/ 590713 h 867168"/>
              <a:gd name="connsiteX4" fmla="*/ 289819 w 612589"/>
              <a:gd name="connsiteY4" fmla="*/ 743459 h 867168"/>
              <a:gd name="connsiteX5" fmla="*/ 337966 w 612589"/>
              <a:gd name="connsiteY5" fmla="*/ 804171 h 867168"/>
              <a:gd name="connsiteX6" fmla="*/ 330595 w 612589"/>
              <a:gd name="connsiteY6" fmla="*/ 862956 h 867168"/>
              <a:gd name="connsiteX7" fmla="*/ 256477 w 612589"/>
              <a:gd name="connsiteY7" fmla="*/ 837980 h 867168"/>
              <a:gd name="connsiteX8" fmla="*/ 145191 w 612589"/>
              <a:gd name="connsiteY8" fmla="*/ 742121 h 867168"/>
              <a:gd name="connsiteX9" fmla="*/ 133185 w 612589"/>
              <a:gd name="connsiteY9" fmla="*/ 692668 h 867168"/>
              <a:gd name="connsiteX10" fmla="*/ 247022 w 612589"/>
              <a:gd name="connsiteY10" fmla="*/ 721687 h 867168"/>
              <a:gd name="connsiteX11" fmla="*/ 302695 w 612589"/>
              <a:gd name="connsiteY11" fmla="*/ 579672 h 867168"/>
              <a:gd name="connsiteX12" fmla="*/ 234332 w 612589"/>
              <a:gd name="connsiteY12" fmla="*/ 593046 h 867168"/>
              <a:gd name="connsiteX13" fmla="*/ 122144 w 612589"/>
              <a:gd name="connsiteY13" fmla="*/ 630120 h 867168"/>
              <a:gd name="connsiteX14" fmla="*/ 38291 w 612589"/>
              <a:gd name="connsiteY14" fmla="*/ 604803 h 867168"/>
              <a:gd name="connsiteX15" fmla="*/ 44854 w 612589"/>
              <a:gd name="connsiteY15" fmla="*/ 569439 h 867168"/>
              <a:gd name="connsiteX16" fmla="*/ 177694 w 612589"/>
              <a:gd name="connsiteY16" fmla="*/ 554541 h 867168"/>
              <a:gd name="connsiteX17" fmla="*/ 285402 w 612589"/>
              <a:gd name="connsiteY17" fmla="*/ 513578 h 867168"/>
              <a:gd name="connsiteX18" fmla="*/ 309904 w 612589"/>
              <a:gd name="connsiteY18" fmla="*/ 500523 h 867168"/>
              <a:gd name="connsiteX19" fmla="*/ 173063 w 612589"/>
              <a:gd name="connsiteY19" fmla="*/ 381522 h 867168"/>
              <a:gd name="connsiteX20" fmla="*/ 210134 w 612589"/>
              <a:gd name="connsiteY20" fmla="*/ 386959 h 867168"/>
              <a:gd name="connsiteX21" fmla="*/ 290379 w 612589"/>
              <a:gd name="connsiteY21" fmla="*/ 432525 h 867168"/>
              <a:gd name="connsiteX22" fmla="*/ 289041 w 612589"/>
              <a:gd name="connsiteY22" fmla="*/ 486426 h 867168"/>
              <a:gd name="connsiteX23" fmla="*/ 223010 w 612589"/>
              <a:gd name="connsiteY23" fmla="*/ 473238 h 867168"/>
              <a:gd name="connsiteX24" fmla="*/ 163822 w 612589"/>
              <a:gd name="connsiteY24" fmla="*/ 403661 h 867168"/>
              <a:gd name="connsiteX25" fmla="*/ 173063 w 612589"/>
              <a:gd name="connsiteY25" fmla="*/ 381522 h 867168"/>
              <a:gd name="connsiteX26" fmla="*/ 190704 w 612589"/>
              <a:gd name="connsiteY26" fmla="*/ 91 h 867168"/>
              <a:gd name="connsiteX27" fmla="*/ 206588 w 612589"/>
              <a:gd name="connsiteY27" fmla="*/ 2156 h 867168"/>
              <a:gd name="connsiteX28" fmla="*/ 275138 w 612589"/>
              <a:gd name="connsiteY28" fmla="*/ 33538 h 867168"/>
              <a:gd name="connsiteX29" fmla="*/ 288979 w 612589"/>
              <a:gd name="connsiteY29" fmla="*/ 73443 h 867168"/>
              <a:gd name="connsiteX30" fmla="*/ 250754 w 612589"/>
              <a:gd name="connsiteY30" fmla="*/ 154808 h 867168"/>
              <a:gd name="connsiteX31" fmla="*/ 367327 w 612589"/>
              <a:gd name="connsiteY31" fmla="*/ 264725 h 867168"/>
              <a:gd name="connsiteX32" fmla="*/ 485828 w 612589"/>
              <a:gd name="connsiteY32" fmla="*/ 348765 h 867168"/>
              <a:gd name="connsiteX33" fmla="*/ 593164 w 612589"/>
              <a:gd name="connsiteY33" fmla="*/ 400893 h 867168"/>
              <a:gd name="connsiteX34" fmla="*/ 581314 w 612589"/>
              <a:gd name="connsiteY34" fmla="*/ 429788 h 867168"/>
              <a:gd name="connsiteX35" fmla="*/ 469157 w 612589"/>
              <a:gd name="connsiteY35" fmla="*/ 441078 h 867168"/>
              <a:gd name="connsiteX36" fmla="*/ 381043 w 612589"/>
              <a:gd name="connsiteY36" fmla="*/ 395792 h 867168"/>
              <a:gd name="connsiteX37" fmla="*/ 312648 w 612589"/>
              <a:gd name="connsiteY37" fmla="*/ 305128 h 867168"/>
              <a:gd name="connsiteX38" fmla="*/ 233710 w 612589"/>
              <a:gd name="connsiteY38" fmla="*/ 195180 h 867168"/>
              <a:gd name="connsiteX39" fmla="*/ 130884 w 612589"/>
              <a:gd name="connsiteY39" fmla="*/ 395792 h 867168"/>
              <a:gd name="connsiteX40" fmla="*/ 83110 w 612589"/>
              <a:gd name="connsiteY40" fmla="*/ 451528 h 867168"/>
              <a:gd name="connsiteX41" fmla="*/ 36884 w 612589"/>
              <a:gd name="connsiteY41" fmla="*/ 485833 h 867168"/>
              <a:gd name="connsiteX42" fmla="*/ 0 w 612589"/>
              <a:gd name="connsiteY42" fmla="*/ 501640 h 867168"/>
              <a:gd name="connsiteX43" fmla="*/ 30480 w 612589"/>
              <a:gd name="connsiteY43" fmla="*/ 451475 h 867168"/>
              <a:gd name="connsiteX44" fmla="*/ 44961 w 612589"/>
              <a:gd name="connsiteY44" fmla="*/ 428714 h 867168"/>
              <a:gd name="connsiteX45" fmla="*/ 45056 w 612589"/>
              <a:gd name="connsiteY45" fmla="*/ 428571 h 867168"/>
              <a:gd name="connsiteX46" fmla="*/ 102394 w 612589"/>
              <a:gd name="connsiteY46" fmla="*/ 323727 h 867168"/>
              <a:gd name="connsiteX47" fmla="*/ 168363 w 612589"/>
              <a:gd name="connsiteY47" fmla="*/ 157763 h 867168"/>
              <a:gd name="connsiteX48" fmla="*/ 181986 w 612589"/>
              <a:gd name="connsiteY48" fmla="*/ 31455 h 867168"/>
              <a:gd name="connsiteX49" fmla="*/ 190704 w 612589"/>
              <a:gd name="connsiteY49" fmla="*/ 91 h 86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2589" h="867168">
                <a:moveTo>
                  <a:pt x="309904" y="500523"/>
                </a:moveTo>
                <a:cubicBezTo>
                  <a:pt x="319831" y="499212"/>
                  <a:pt x="331517" y="500940"/>
                  <a:pt x="344964" y="505709"/>
                </a:cubicBezTo>
                <a:cubicBezTo>
                  <a:pt x="371858" y="515248"/>
                  <a:pt x="396066" y="527326"/>
                  <a:pt x="417589" y="541944"/>
                </a:cubicBezTo>
                <a:cubicBezTo>
                  <a:pt x="439112" y="556562"/>
                  <a:pt x="435660" y="572819"/>
                  <a:pt x="407232" y="590713"/>
                </a:cubicBezTo>
                <a:cubicBezTo>
                  <a:pt x="378804" y="608608"/>
                  <a:pt x="339666" y="659523"/>
                  <a:pt x="289819" y="743459"/>
                </a:cubicBezTo>
                <a:cubicBezTo>
                  <a:pt x="312379" y="754946"/>
                  <a:pt x="328428" y="775184"/>
                  <a:pt x="337966" y="804171"/>
                </a:cubicBezTo>
                <a:cubicBezTo>
                  <a:pt x="347504" y="833159"/>
                  <a:pt x="345047" y="852754"/>
                  <a:pt x="330595" y="862956"/>
                </a:cubicBezTo>
                <a:cubicBezTo>
                  <a:pt x="316142" y="873157"/>
                  <a:pt x="291436" y="864832"/>
                  <a:pt x="256477" y="837980"/>
                </a:cubicBezTo>
                <a:cubicBezTo>
                  <a:pt x="221517" y="811128"/>
                  <a:pt x="184422" y="779175"/>
                  <a:pt x="145191" y="742121"/>
                </a:cubicBezTo>
                <a:cubicBezTo>
                  <a:pt x="105960" y="705068"/>
                  <a:pt x="101958" y="688583"/>
                  <a:pt x="133185" y="692668"/>
                </a:cubicBezTo>
                <a:cubicBezTo>
                  <a:pt x="164413" y="696753"/>
                  <a:pt x="202358" y="706426"/>
                  <a:pt x="247022" y="721687"/>
                </a:cubicBezTo>
                <a:cubicBezTo>
                  <a:pt x="285630" y="633521"/>
                  <a:pt x="304188" y="586183"/>
                  <a:pt x="302695" y="579672"/>
                </a:cubicBezTo>
                <a:cubicBezTo>
                  <a:pt x="301203" y="573161"/>
                  <a:pt x="278415" y="577619"/>
                  <a:pt x="234332" y="593046"/>
                </a:cubicBezTo>
                <a:cubicBezTo>
                  <a:pt x="190249" y="608473"/>
                  <a:pt x="152853" y="620831"/>
                  <a:pt x="122144" y="630120"/>
                </a:cubicBezTo>
                <a:cubicBezTo>
                  <a:pt x="91435" y="639410"/>
                  <a:pt x="63484" y="630971"/>
                  <a:pt x="38291" y="604803"/>
                </a:cubicBezTo>
                <a:cubicBezTo>
                  <a:pt x="13098" y="578635"/>
                  <a:pt x="15285" y="566847"/>
                  <a:pt x="44854" y="569439"/>
                </a:cubicBezTo>
                <a:cubicBezTo>
                  <a:pt x="74422" y="572031"/>
                  <a:pt x="118702" y="567065"/>
                  <a:pt x="177694" y="554541"/>
                </a:cubicBezTo>
                <a:cubicBezTo>
                  <a:pt x="236685" y="542017"/>
                  <a:pt x="272588" y="528363"/>
                  <a:pt x="285402" y="513578"/>
                </a:cubicBezTo>
                <a:cubicBezTo>
                  <a:pt x="291810" y="506186"/>
                  <a:pt x="299977" y="501834"/>
                  <a:pt x="309904" y="500523"/>
                </a:cubicBezTo>
                <a:close/>
                <a:moveTo>
                  <a:pt x="173063" y="381522"/>
                </a:moveTo>
                <a:cubicBezTo>
                  <a:pt x="181479" y="380995"/>
                  <a:pt x="193836" y="382807"/>
                  <a:pt x="210134" y="386959"/>
                </a:cubicBezTo>
                <a:cubicBezTo>
                  <a:pt x="253595" y="398032"/>
                  <a:pt x="280343" y="413220"/>
                  <a:pt x="290379" y="432525"/>
                </a:cubicBezTo>
                <a:cubicBezTo>
                  <a:pt x="300415" y="451829"/>
                  <a:pt x="299969" y="469796"/>
                  <a:pt x="289041" y="486426"/>
                </a:cubicBezTo>
                <a:cubicBezTo>
                  <a:pt x="278114" y="503055"/>
                  <a:pt x="256104" y="498659"/>
                  <a:pt x="223010" y="473238"/>
                </a:cubicBezTo>
                <a:cubicBezTo>
                  <a:pt x="196137" y="449061"/>
                  <a:pt x="176408" y="425869"/>
                  <a:pt x="163822" y="403661"/>
                </a:cubicBezTo>
                <a:cubicBezTo>
                  <a:pt x="155955" y="389782"/>
                  <a:pt x="159036" y="382402"/>
                  <a:pt x="173063" y="381522"/>
                </a:cubicBezTo>
                <a:close/>
                <a:moveTo>
                  <a:pt x="190704" y="91"/>
                </a:moveTo>
                <a:cubicBezTo>
                  <a:pt x="194917" y="-264"/>
                  <a:pt x="200212" y="424"/>
                  <a:pt x="206588" y="2156"/>
                </a:cubicBezTo>
                <a:cubicBezTo>
                  <a:pt x="232092" y="9081"/>
                  <a:pt x="254942" y="19542"/>
                  <a:pt x="275138" y="33538"/>
                </a:cubicBezTo>
                <a:cubicBezTo>
                  <a:pt x="295335" y="47535"/>
                  <a:pt x="299948" y="60836"/>
                  <a:pt x="288979" y="73443"/>
                </a:cubicBezTo>
                <a:cubicBezTo>
                  <a:pt x="278010" y="86050"/>
                  <a:pt x="265268" y="113172"/>
                  <a:pt x="250754" y="154808"/>
                </a:cubicBezTo>
                <a:cubicBezTo>
                  <a:pt x="291644" y="195076"/>
                  <a:pt x="330501" y="231715"/>
                  <a:pt x="367327" y="264725"/>
                </a:cubicBezTo>
                <a:cubicBezTo>
                  <a:pt x="404153" y="297736"/>
                  <a:pt x="443653" y="325749"/>
                  <a:pt x="485828" y="348765"/>
                </a:cubicBezTo>
                <a:cubicBezTo>
                  <a:pt x="528004" y="371781"/>
                  <a:pt x="563782" y="389157"/>
                  <a:pt x="593164" y="400893"/>
                </a:cubicBezTo>
                <a:cubicBezTo>
                  <a:pt x="622546" y="412629"/>
                  <a:pt x="618596" y="422261"/>
                  <a:pt x="581314" y="429788"/>
                </a:cubicBezTo>
                <a:cubicBezTo>
                  <a:pt x="544032" y="437314"/>
                  <a:pt x="506647" y="441078"/>
                  <a:pt x="469157" y="441078"/>
                </a:cubicBezTo>
                <a:cubicBezTo>
                  <a:pt x="431005" y="441078"/>
                  <a:pt x="401633" y="425983"/>
                  <a:pt x="381043" y="395792"/>
                </a:cubicBezTo>
                <a:cubicBezTo>
                  <a:pt x="360453" y="365602"/>
                  <a:pt x="337655" y="335380"/>
                  <a:pt x="312648" y="305128"/>
                </a:cubicBezTo>
                <a:cubicBezTo>
                  <a:pt x="287642" y="274875"/>
                  <a:pt x="261329" y="238226"/>
                  <a:pt x="233710" y="195180"/>
                </a:cubicBezTo>
                <a:cubicBezTo>
                  <a:pt x="197174" y="284880"/>
                  <a:pt x="162899" y="351751"/>
                  <a:pt x="130884" y="395792"/>
                </a:cubicBezTo>
                <a:cubicBezTo>
                  <a:pt x="114876" y="417813"/>
                  <a:pt x="98952" y="436392"/>
                  <a:pt x="83110" y="451528"/>
                </a:cubicBezTo>
                <a:lnTo>
                  <a:pt x="36884" y="485833"/>
                </a:lnTo>
                <a:lnTo>
                  <a:pt x="0" y="501640"/>
                </a:lnTo>
                <a:lnTo>
                  <a:pt x="30480" y="451475"/>
                </a:lnTo>
                <a:lnTo>
                  <a:pt x="44961" y="428714"/>
                </a:lnTo>
                <a:lnTo>
                  <a:pt x="45056" y="428571"/>
                </a:lnTo>
                <a:cubicBezTo>
                  <a:pt x="63935" y="398347"/>
                  <a:pt x="83048" y="363399"/>
                  <a:pt x="102394" y="323727"/>
                </a:cubicBezTo>
                <a:cubicBezTo>
                  <a:pt x="128188" y="270832"/>
                  <a:pt x="150178" y="215510"/>
                  <a:pt x="168363" y="157763"/>
                </a:cubicBezTo>
                <a:cubicBezTo>
                  <a:pt x="186547" y="100015"/>
                  <a:pt x="191088" y="57913"/>
                  <a:pt x="181986" y="31455"/>
                </a:cubicBezTo>
                <a:cubicBezTo>
                  <a:pt x="175159" y="11611"/>
                  <a:pt x="178065" y="1157"/>
                  <a:pt x="190704" y="9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1188" y="2620963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“含”字上边是“今”，“岭”字右边是“令”，分辨清楚有点和无点。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“山”作偏旁时竖折要斜。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4040" name="文本框 7"/>
          <p:cNvSpPr txBox="1"/>
          <p:nvPr/>
        </p:nvSpPr>
        <p:spPr>
          <a:xfrm>
            <a:off x="611188" y="401638"/>
            <a:ext cx="72374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观察下面生字，说说你的发现。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735013" y="771525"/>
            <a:ext cx="8061325" cy="318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绝  句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［唐］ 杜 甫</a:t>
            </a:r>
            <a:endParaRPr kumimoji="0" lang="en-US" altLang="zh-CN" sz="2800" b="1" i="0" u="none" strike="noStrike" kern="1200" cap="none" spc="60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两个黄鹂鸣翠柳，一行白鹭上青天。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窗含西岭千秋雪，门泊东吴万里船。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722438" y="2460625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697163" y="2460625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580063" y="2460625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554788" y="2460625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22438" y="3225800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697163" y="3225800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580063" y="3225800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554788" y="3225800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157538" y="2454275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058025" y="2460625"/>
            <a:ext cx="112713" cy="615950"/>
          </a:xfrm>
          <a:prstGeom prst="line">
            <a:avLst/>
          </a:prstGeom>
          <a:ln w="381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1184275" y="1571625"/>
            <a:ext cx="67754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两个黄鹂鸣翠柳，一行白鹭上青天。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7"/>
          <p:cNvSpPr txBox="1"/>
          <p:nvPr/>
        </p:nvSpPr>
        <p:spPr>
          <a:xfrm>
            <a:off x="611188" y="609600"/>
            <a:ext cx="72374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找一找前两句诗中描写的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景物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20900" y="2176463"/>
            <a:ext cx="75247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410200" y="2176463"/>
            <a:ext cx="75247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03588" y="2173288"/>
            <a:ext cx="863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596063" y="2173288"/>
            <a:ext cx="863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14638" y="1573213"/>
            <a:ext cx="65087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鸣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1713" y="1571625"/>
            <a:ext cx="6492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509713" y="2513013"/>
            <a:ext cx="2728913" cy="13001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快乐鸣唱，歌声动听。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799013" y="2513013"/>
            <a:ext cx="2728913" cy="13001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飞得高远，姿态优美。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1184275" y="1733550"/>
            <a:ext cx="67754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两个黄鹂鸣翠柳，一行白鹭上青天。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文本框 7"/>
          <p:cNvSpPr txBox="1"/>
          <p:nvPr/>
        </p:nvSpPr>
        <p:spPr>
          <a:xfrm>
            <a:off x="611188" y="771525"/>
            <a:ext cx="72374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找一找诗中描写的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色彩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0738" y="1778000"/>
            <a:ext cx="433387" cy="512763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32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17875" y="1778000"/>
            <a:ext cx="433388" cy="5127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6225" y="1778000"/>
            <a:ext cx="433388" cy="51276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80188" y="1778000"/>
            <a:ext cx="433387" cy="5127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9950" y="2805113"/>
            <a:ext cx="74041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这么多色彩，带给你怎样的感受？带着你的感受朗读。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11" name="任意多边形: 形状 10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17" grpId="0" animBg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rcRect t="9750" b="4811"/>
          <a:stretch>
            <a:fillRect/>
          </a:stretch>
        </p:blipFill>
        <p:spPr>
          <a:xfrm>
            <a:off x="0" y="0"/>
            <a:ext cx="9151938" cy="516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2846388"/>
            <a:ext cx="9151938" cy="749300"/>
          </a:xfrm>
          <a:prstGeom prst="rect">
            <a:avLst/>
          </a:prstGeom>
          <a:solidFill>
            <a:srgbClr val="FEFEF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看了上面的图片，你有哪些感受？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30007" y="125412"/>
            <a:ext cx="1444863" cy="707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FF0066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西湖</a:t>
            </a:r>
            <a:endParaRPr kumimoji="0" lang="zh-CN" altLang="en-US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100000">
                    <a:srgbClr val="FF0066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102" t="1202" r="922" b="1168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359" t="8839" b="883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b="775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900113"/>
            <a:ext cx="79216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诗中藏着的这幅色彩艳丽、充满活力的春天美景图，是多么美丽、自然的一幅画啊！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诗人很喜欢这道风景，你们喜欢吗？用朗读表达自己的这种喜爱吧！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1184275" y="1782763"/>
            <a:ext cx="67754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窗含西岭千秋雪，门泊东吴万里船。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文本框 7"/>
          <p:cNvSpPr txBox="1"/>
          <p:nvPr/>
        </p:nvSpPr>
        <p:spPr>
          <a:xfrm>
            <a:off x="611188" y="504825"/>
            <a:ext cx="79962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自读后两句诗，边读边想：读懂了什么？哪些读不懂？和同学交流。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4275" y="1782763"/>
            <a:ext cx="10080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窗含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722813" y="2700338"/>
            <a:ext cx="3598863" cy="13001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诗人坐在屋内从窗户向外看。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1485" y="2387049"/>
            <a:ext cx="3599023" cy="2022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1588"/>
            <a:ext cx="9137650" cy="514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TextBox 1"/>
          <p:cNvSpPr txBox="1"/>
          <p:nvPr/>
        </p:nvSpPr>
        <p:spPr>
          <a:xfrm>
            <a:off x="2627313" y="212725"/>
            <a:ext cx="3889375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4835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门泊东吴万里船。</a:t>
            </a:r>
            <a:endParaRPr lang="zh-CN" altLang="en-US" sz="3600" b="1" dirty="0">
              <a:solidFill>
                <a:srgbClr val="4835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4722813" y="2189163"/>
            <a:ext cx="3598863" cy="1300163"/>
          </a:xfrm>
          <a:prstGeom prst="wedgeRoundRectCallout">
            <a:avLst>
              <a:gd name="adj1" fmla="val -34437"/>
              <a:gd name="adj2" fmla="val 88528"/>
              <a:gd name="adj3" fmla="val 16667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这些停泊着的船要的哪里去？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627313" y="212725"/>
            <a:ext cx="3889375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4835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门泊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东吴</a:t>
            </a:r>
            <a:r>
              <a:rPr lang="zh-CN" altLang="en-US" sz="3600" b="1" dirty="0">
                <a:solidFill>
                  <a:srgbClr val="4835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万里船。</a:t>
            </a:r>
            <a:endParaRPr lang="zh-CN" altLang="en-US" sz="3600" b="1" dirty="0">
              <a:solidFill>
                <a:srgbClr val="4835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"/>
          <p:cNvSpPr txBox="1"/>
          <p:nvPr/>
        </p:nvSpPr>
        <p:spPr>
          <a:xfrm>
            <a:off x="1184275" y="1530350"/>
            <a:ext cx="67754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窗含西岭千秋雪，门泊东吴万里船。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3050" y="1530350"/>
            <a:ext cx="10096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千秋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78538" y="1530350"/>
            <a:ext cx="10096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1"/>
          <p:cNvSpPr/>
          <p:nvPr/>
        </p:nvSpPr>
        <p:spPr>
          <a:xfrm>
            <a:off x="4440238" y="2301875"/>
            <a:ext cx="1395413" cy="501650"/>
          </a:xfrm>
          <a:prstGeom prst="wedgeRoundRectCallout">
            <a:avLst>
              <a:gd name="adj1" fmla="val -132292"/>
              <a:gd name="adj2" fmla="val -94572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2230" name="文本框 7"/>
          <p:cNvSpPr txBox="1"/>
          <p:nvPr/>
        </p:nvSpPr>
        <p:spPr>
          <a:xfrm>
            <a:off x="1184275" y="3330575"/>
            <a:ext cx="67754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飞流直下三千尺，疑是银河落九天。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3050" y="3330575"/>
            <a:ext cx="14208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三千尺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78538" y="3330575"/>
            <a:ext cx="14208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落九天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1"/>
          <p:cNvSpPr/>
          <p:nvPr/>
        </p:nvSpPr>
        <p:spPr>
          <a:xfrm>
            <a:off x="4440238" y="2301875"/>
            <a:ext cx="1395413" cy="500063"/>
          </a:xfrm>
          <a:prstGeom prst="wedgeRoundRectCallout">
            <a:avLst>
              <a:gd name="adj1" fmla="val 109782"/>
              <a:gd name="adj2" fmla="val 177917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夸张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440238" y="2301875"/>
            <a:ext cx="1395413" cy="500063"/>
          </a:xfrm>
          <a:prstGeom prst="wedgeRoundRectCallout">
            <a:avLst>
              <a:gd name="adj1" fmla="val -108648"/>
              <a:gd name="adj2" fmla="val 183587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夸张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圆角矩形 11"/>
          <p:cNvSpPr/>
          <p:nvPr/>
        </p:nvSpPr>
        <p:spPr>
          <a:xfrm>
            <a:off x="4440238" y="2301875"/>
            <a:ext cx="1395413" cy="500063"/>
          </a:xfrm>
          <a:prstGeom prst="wedgeRoundRectCallout">
            <a:avLst>
              <a:gd name="adj1" fmla="val 102162"/>
              <a:gd name="adj2" fmla="val -92825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夸张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927350" y="771525"/>
            <a:ext cx="4060825" cy="6635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时间久，路途远。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9" grpId="0"/>
      <p:bldP spid="10" grpId="0"/>
      <p:bldP spid="11" grpId="0" animBg="1"/>
      <p:bldP spid="12" grpId="0" animBg="1"/>
      <p:bldP spid="6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1"/>
          <p:cNvSpPr txBox="1"/>
          <p:nvPr/>
        </p:nvSpPr>
        <p:spPr>
          <a:xfrm>
            <a:off x="485775" y="-90487"/>
            <a:ext cx="21542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611188" y="771525"/>
            <a:ext cx="79216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收集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黄鹤楼送孟浩然之广陵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送元二使安西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赠汪伦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等送别诗，感受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晓出净慈寺送林子方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与这些诗中蕴含的情感的不同。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动手画一画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绝句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所描绘的画面中你最喜欢的一幅画。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"/>
          <p:cNvSpPr txBox="1"/>
          <p:nvPr/>
        </p:nvSpPr>
        <p:spPr>
          <a:xfrm>
            <a:off x="485775" y="-106362"/>
            <a:ext cx="21542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822325" y="2176463"/>
            <a:ext cx="13017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073275" y="1163638"/>
            <a:ext cx="257175" cy="26304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9825" y="915988"/>
            <a:ext cx="2325688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黄鹂鸣翠柳</a:t>
            </a:r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白鹭上青天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千秋雪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万里船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405188" y="1163638"/>
            <a:ext cx="257175" cy="10429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424238" y="2663825"/>
            <a:ext cx="257175" cy="10429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 flipH="1">
            <a:off x="6130925" y="1163638"/>
            <a:ext cx="257175" cy="2630488"/>
          </a:xfrm>
          <a:prstGeom prst="leftBrace">
            <a:avLst>
              <a:gd name="adj1" fmla="val 32106"/>
              <a:gd name="adj2" fmla="val 50000"/>
            </a:avLst>
          </a:prstGeom>
          <a:ln w="38100" cap="flat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2395538" y="1362075"/>
            <a:ext cx="10096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2428875" y="2781300"/>
            <a:ext cx="10080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6742113" y="1357313"/>
            <a:ext cx="1398588" cy="2243138"/>
          </a:xfrm>
          <a:prstGeom prst="roundRect">
            <a:avLst>
              <a:gd name="adj" fmla="val 7181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0" rIns="54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色彩明丽</a:t>
            </a:r>
            <a:endParaRPr kumimoji="0" lang="en-US" altLang="zh-CN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清新开阔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6" grpId="0" animBg="1"/>
      <p:bldP spid="12" grpId="0" animBg="1"/>
      <p:bldP spid="14" grpId="0" animBg="1"/>
      <p:bldP spid="16" grpId="0" animBg="1"/>
      <p:bldP spid="15" grpId="0"/>
      <p:bldP spid="18" grpId="0"/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3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611188" y="1395413"/>
            <a:ext cx="7921625" cy="1587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晓出净慈寺送林子方</a:t>
            </a:r>
            <a:endParaRPr kumimoji="0" lang="en-US" altLang="zh-CN" sz="40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［宋］杨万里</a:t>
            </a:r>
            <a:endParaRPr kumimoji="0" lang="en-US" altLang="zh-CN" sz="36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9394" t="5462" r="5658" b="1737"/>
          <a:stretch>
            <a:fillRect/>
          </a:stretch>
        </p:blipFill>
        <p:spPr>
          <a:xfrm>
            <a:off x="6873875" y="2188721"/>
            <a:ext cx="1460723" cy="21471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611188" y="771525"/>
            <a:ext cx="7999412" cy="3843338"/>
            <a:chOff x="611188" y="982663"/>
            <a:chExt cx="7999412" cy="3843337"/>
          </a:xfrm>
        </p:grpSpPr>
        <p:sp>
          <p:nvSpPr>
            <p:cNvPr id="13317" name="文本框 5"/>
            <p:cNvSpPr txBox="1"/>
            <p:nvPr/>
          </p:nvSpPr>
          <p:spPr>
            <a:xfrm>
              <a:off x="611188" y="982663"/>
              <a:ext cx="7999412" cy="11096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</a:t>
              </a:r>
              <a:r>
                <a:rPr lang="zh-CN" altLang="en-US" sz="32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杨万里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（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1127—1206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），南宋诗人，字廷秀，号诚斋，吉州吉水（江西吉水）人。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3318" name="文本框 7"/>
            <p:cNvSpPr txBox="1"/>
            <p:nvPr/>
          </p:nvSpPr>
          <p:spPr>
            <a:xfrm>
              <a:off x="611188" y="2092325"/>
              <a:ext cx="6262687" cy="27336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杨万里一生作诗两万多首，传世作品仅为其一部分，著有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《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诚斋集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》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，其中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《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小池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》《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宿新市徐公店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》《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晓出净慈寺送林子方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》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等一部分诗作深得后人喜爱。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3316" name="文本框 1"/>
          <p:cNvSpPr txBox="1"/>
          <p:nvPr/>
        </p:nvSpPr>
        <p:spPr>
          <a:xfrm>
            <a:off x="482600" y="-95250"/>
            <a:ext cx="21542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611188" y="2409825"/>
            <a:ext cx="7921625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晓出净慈寺送林子方</a:t>
            </a:r>
            <a:endParaRPr kumimoji="0" lang="en-US" altLang="zh-CN" sz="40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燕尾形 10"/>
          <p:cNvSpPr/>
          <p:nvPr/>
        </p:nvSpPr>
        <p:spPr>
          <a:xfrm>
            <a:off x="3384550" y="487363"/>
            <a:ext cx="3863975" cy="1760538"/>
          </a:xfrm>
          <a:prstGeom prst="borderCallout1">
            <a:avLst>
              <a:gd name="adj1" fmla="val 99923"/>
              <a:gd name="adj2" fmla="val 49177"/>
              <a:gd name="adj3" fmla="val 118542"/>
              <a:gd name="adj4" fmla="val 14188"/>
            </a:avLst>
          </a:prstGeom>
          <a:gradFill>
            <a:gsLst>
              <a:gs pos="0">
                <a:schemeClr val="accent3">
                  <a:lumMod val="40000"/>
                  <a:lumOff val="60000"/>
                  <a:alpha val="90000"/>
                </a:schemeClr>
              </a:gs>
              <a:gs pos="100000">
                <a:srgbClr val="92D050">
                  <a:alpha val="90000"/>
                </a:srgbClr>
              </a:gs>
            </a:gsLst>
            <a:lin ang="0" scaled="0"/>
          </a:gradFill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位于浙江省杭州市的西湖南岸，雷峰塔对面，是西湖历史上四大古刹之一。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17838" y="2481263"/>
            <a:ext cx="19589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60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净慈寺</a:t>
            </a:r>
            <a:endParaRPr kumimoji="0" lang="zh-CN" altLang="en-US" sz="4000" b="1" kern="1200" cap="none" spc="0" normalizeH="0" baseline="0" noProof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1" name="文本框 14"/>
          <p:cNvSpPr/>
          <p:nvPr/>
        </p:nvSpPr>
        <p:spPr>
          <a:xfrm>
            <a:off x="1989138" y="2714625"/>
            <a:ext cx="152400" cy="293688"/>
          </a:xfrm>
          <a:custGeom>
            <a:avLst/>
            <a:gdLst/>
            <a:ahLst/>
            <a:cxnLst>
              <a:cxn ang="0">
                <a:pos x="93325" y="145501"/>
              </a:cxn>
              <a:cxn ang="0">
                <a:pos x="88232" y="149383"/>
              </a:cxn>
              <a:cxn ang="0">
                <a:pos x="79585" y="152375"/>
              </a:cxn>
              <a:cxn ang="0">
                <a:pos x="48753" y="157161"/>
              </a:cxn>
              <a:cxn ang="0">
                <a:pos x="47191" y="239008"/>
              </a:cxn>
              <a:cxn ang="0">
                <a:pos x="90744" y="237029"/>
              </a:cxn>
              <a:cxn ang="0">
                <a:pos x="93406" y="159997"/>
              </a:cxn>
              <a:cxn ang="0">
                <a:pos x="93325" y="145501"/>
              </a:cxn>
              <a:cxn ang="0">
                <a:pos x="149011" y="57801"/>
              </a:cxn>
              <a:cxn ang="0">
                <a:pos x="148998" y="58048"/>
              </a:cxn>
              <a:cxn ang="0">
                <a:pos x="148848" y="57934"/>
              </a:cxn>
              <a:cxn ang="0">
                <a:pos x="149011" y="57801"/>
              </a:cxn>
              <a:cxn ang="0">
                <a:pos x="78441" y="38015"/>
              </a:cxn>
              <a:cxn ang="0">
                <a:pos x="47191" y="43885"/>
              </a:cxn>
              <a:cxn ang="0">
                <a:pos x="48784" y="128890"/>
              </a:cxn>
              <a:cxn ang="0">
                <a:pos x="71840" y="123960"/>
              </a:cxn>
              <a:cxn ang="0">
                <a:pos x="91959" y="127267"/>
              </a:cxn>
              <a:cxn ang="0">
                <a:pos x="93233" y="129592"/>
              </a:cxn>
              <a:cxn ang="0">
                <a:pos x="93210" y="125525"/>
              </a:cxn>
              <a:cxn ang="0">
                <a:pos x="90188" y="44603"/>
              </a:cxn>
              <a:cxn ang="0">
                <a:pos x="78441" y="38015"/>
              </a:cxn>
              <a:cxn ang="0">
                <a:pos x="101753" y="145"/>
              </a:cxn>
              <a:cxn ang="0">
                <a:pos x="112009" y="2119"/>
              </a:cxn>
              <a:cxn ang="0">
                <a:pos x="132597" y="14783"/>
              </a:cxn>
              <a:cxn ang="0">
                <a:pos x="137637" y="33707"/>
              </a:cxn>
              <a:cxn ang="0">
                <a:pos x="127258" y="66253"/>
              </a:cxn>
              <a:cxn ang="0">
                <a:pos x="124581" y="127007"/>
              </a:cxn>
              <a:cxn ang="0">
                <a:pos x="126446" y="207419"/>
              </a:cxn>
              <a:cxn ang="0">
                <a:pos x="119679" y="279674"/>
              </a:cxn>
              <a:cxn ang="0">
                <a:pos x="101783" y="296348"/>
              </a:cxn>
              <a:cxn ang="0">
                <a:pos x="89541" y="263291"/>
              </a:cxn>
              <a:cxn ang="0">
                <a:pos x="46108" y="267279"/>
              </a:cxn>
              <a:cxn ang="0">
                <a:pos x="19745" y="292470"/>
              </a:cxn>
              <a:cxn ang="0">
                <a:pos x="11097" y="242055"/>
              </a:cxn>
              <a:cxn ang="0">
                <a:pos x="16753" y="139038"/>
              </a:cxn>
              <a:cxn ang="0">
                <a:pos x="4498" y="29702"/>
              </a:cxn>
              <a:cxn ang="0">
                <a:pos x="13409" y="10764"/>
              </a:cxn>
              <a:cxn ang="0">
                <a:pos x="51897" y="15981"/>
              </a:cxn>
              <a:cxn ang="0">
                <a:pos x="86683" y="4970"/>
              </a:cxn>
              <a:cxn ang="0">
                <a:pos x="101753" y="145"/>
              </a:cxn>
            </a:cxnLst>
            <a:pathLst>
              <a:path w="152645" h="293004">
                <a:moveTo>
                  <a:pt x="95600" y="140499"/>
                </a:moveTo>
                <a:lnTo>
                  <a:pt x="90384" y="144249"/>
                </a:lnTo>
                <a:cubicBezTo>
                  <a:pt x="87971" y="145405"/>
                  <a:pt x="85018" y="146368"/>
                  <a:pt x="81526" y="147138"/>
                </a:cubicBezTo>
                <a:cubicBezTo>
                  <a:pt x="67558" y="150219"/>
                  <a:pt x="57030" y="151760"/>
                  <a:pt x="49943" y="151760"/>
                </a:cubicBezTo>
                <a:cubicBezTo>
                  <a:pt x="48875" y="177272"/>
                  <a:pt x="48341" y="203617"/>
                  <a:pt x="48341" y="230793"/>
                </a:cubicBezTo>
                <a:cubicBezTo>
                  <a:pt x="64856" y="229540"/>
                  <a:pt x="79728" y="228903"/>
                  <a:pt x="92957" y="228882"/>
                </a:cubicBezTo>
                <a:cubicBezTo>
                  <a:pt x="94698" y="210457"/>
                  <a:pt x="95607" y="185662"/>
                  <a:pt x="95684" y="154497"/>
                </a:cubicBezTo>
                <a:lnTo>
                  <a:pt x="95600" y="140499"/>
                </a:lnTo>
                <a:close/>
                <a:moveTo>
                  <a:pt x="152645" y="55814"/>
                </a:moveTo>
                <a:lnTo>
                  <a:pt x="152632" y="56053"/>
                </a:lnTo>
                <a:lnTo>
                  <a:pt x="152478" y="55942"/>
                </a:lnTo>
                <a:lnTo>
                  <a:pt x="152645" y="55814"/>
                </a:lnTo>
                <a:close/>
                <a:moveTo>
                  <a:pt x="80355" y="36708"/>
                </a:moveTo>
                <a:cubicBezTo>
                  <a:pt x="73761" y="37344"/>
                  <a:pt x="63090" y="39234"/>
                  <a:pt x="48341" y="42377"/>
                </a:cubicBezTo>
                <a:cubicBezTo>
                  <a:pt x="48341" y="72737"/>
                  <a:pt x="48886" y="100098"/>
                  <a:pt x="49974" y="124460"/>
                </a:cubicBezTo>
                <a:cubicBezTo>
                  <a:pt x="53035" y="124563"/>
                  <a:pt x="60907" y="122976"/>
                  <a:pt x="73592" y="119700"/>
                </a:cubicBezTo>
                <a:cubicBezTo>
                  <a:pt x="83105" y="117243"/>
                  <a:pt x="89975" y="118307"/>
                  <a:pt x="94202" y="122892"/>
                </a:cubicBezTo>
                <a:lnTo>
                  <a:pt x="95507" y="125138"/>
                </a:lnTo>
                <a:lnTo>
                  <a:pt x="95484" y="121210"/>
                </a:lnTo>
                <a:cubicBezTo>
                  <a:pt x="94847" y="73995"/>
                  <a:pt x="93815" y="47949"/>
                  <a:pt x="92387" y="43070"/>
                </a:cubicBezTo>
                <a:cubicBezTo>
                  <a:pt x="90959" y="38192"/>
                  <a:pt x="86949" y="36071"/>
                  <a:pt x="80355" y="36708"/>
                </a:cubicBezTo>
                <a:close/>
                <a:moveTo>
                  <a:pt x="104234" y="145"/>
                </a:moveTo>
                <a:cubicBezTo>
                  <a:pt x="108558" y="-314"/>
                  <a:pt x="112061" y="319"/>
                  <a:pt x="114741" y="2044"/>
                </a:cubicBezTo>
                <a:cubicBezTo>
                  <a:pt x="120103" y="5495"/>
                  <a:pt x="127133" y="9572"/>
                  <a:pt x="135832" y="14276"/>
                </a:cubicBezTo>
                <a:cubicBezTo>
                  <a:pt x="144531" y="18980"/>
                  <a:pt x="146252" y="25071"/>
                  <a:pt x="140993" y="32548"/>
                </a:cubicBezTo>
                <a:cubicBezTo>
                  <a:pt x="135735" y="40025"/>
                  <a:pt x="132191" y="50501"/>
                  <a:pt x="130363" y="63976"/>
                </a:cubicBezTo>
                <a:cubicBezTo>
                  <a:pt x="128535" y="77451"/>
                  <a:pt x="127621" y="97007"/>
                  <a:pt x="127621" y="122642"/>
                </a:cubicBezTo>
                <a:cubicBezTo>
                  <a:pt x="127621" y="148278"/>
                  <a:pt x="128257" y="174160"/>
                  <a:pt x="129531" y="200289"/>
                </a:cubicBezTo>
                <a:cubicBezTo>
                  <a:pt x="130805" y="226418"/>
                  <a:pt x="128494" y="249676"/>
                  <a:pt x="122598" y="270063"/>
                </a:cubicBezTo>
                <a:cubicBezTo>
                  <a:pt x="116703" y="290450"/>
                  <a:pt x="110592" y="295817"/>
                  <a:pt x="104265" y="286162"/>
                </a:cubicBezTo>
                <a:cubicBezTo>
                  <a:pt x="97938" y="276508"/>
                  <a:pt x="93758" y="265867"/>
                  <a:pt x="91725" y="254241"/>
                </a:cubicBezTo>
                <a:cubicBezTo>
                  <a:pt x="66438" y="258103"/>
                  <a:pt x="51607" y="259386"/>
                  <a:pt x="47232" y="258092"/>
                </a:cubicBezTo>
                <a:cubicBezTo>
                  <a:pt x="38995" y="294184"/>
                  <a:pt x="29993" y="302292"/>
                  <a:pt x="20225" y="282418"/>
                </a:cubicBezTo>
                <a:cubicBezTo>
                  <a:pt x="10458" y="262545"/>
                  <a:pt x="7505" y="246317"/>
                  <a:pt x="11367" y="233735"/>
                </a:cubicBezTo>
                <a:cubicBezTo>
                  <a:pt x="15229" y="221154"/>
                  <a:pt x="17159" y="187995"/>
                  <a:pt x="17159" y="134259"/>
                </a:cubicBezTo>
                <a:cubicBezTo>
                  <a:pt x="17159" y="81221"/>
                  <a:pt x="12974" y="46028"/>
                  <a:pt x="4603" y="28681"/>
                </a:cubicBezTo>
                <a:cubicBezTo>
                  <a:pt x="-3767" y="11334"/>
                  <a:pt x="-722" y="5238"/>
                  <a:pt x="13739" y="10394"/>
                </a:cubicBezTo>
                <a:cubicBezTo>
                  <a:pt x="28200" y="15550"/>
                  <a:pt x="41342" y="17229"/>
                  <a:pt x="53163" y="15432"/>
                </a:cubicBezTo>
                <a:cubicBezTo>
                  <a:pt x="64985" y="13635"/>
                  <a:pt x="76863" y="10091"/>
                  <a:pt x="88797" y="4802"/>
                </a:cubicBezTo>
                <a:cubicBezTo>
                  <a:pt x="94765" y="2157"/>
                  <a:pt x="99910" y="605"/>
                  <a:pt x="104234" y="145"/>
                </a:cubicBezTo>
                <a:close/>
              </a:path>
            </a:pathLst>
          </a:custGeom>
          <a:solidFill>
            <a:srgbClr val="C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" name="圆角矩形 11"/>
          <p:cNvSpPr/>
          <p:nvPr/>
        </p:nvSpPr>
        <p:spPr>
          <a:xfrm>
            <a:off x="863600" y="1247775"/>
            <a:ext cx="1835150" cy="1068388"/>
          </a:xfrm>
          <a:prstGeom prst="wedgeRoundRectCallout">
            <a:avLst>
              <a:gd name="adj1" fmla="val 20554"/>
              <a:gd name="adj2" fmla="val 75011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你有哪些发现？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223" name="文本框 5"/>
          <p:cNvSpPr txBox="1"/>
          <p:nvPr/>
        </p:nvSpPr>
        <p:spPr>
          <a:xfrm>
            <a:off x="611188" y="3349625"/>
            <a:ext cx="79216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（诗人杨万里）早晨从净慈寺出来送别他的朋友林子方。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6" grpId="0" animBg="1"/>
      <p:bldP spid="92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457200" y="-84137"/>
            <a:ext cx="21542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7"/>
          <p:cNvSpPr txBox="1"/>
          <p:nvPr/>
        </p:nvSpPr>
        <p:spPr>
          <a:xfrm>
            <a:off x="457200" y="396875"/>
            <a:ext cx="8143875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自由朗读古诗，圈出生字，读准字音。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8" name="任意多边形: 形状 7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圆角矩形 11"/>
          <p:cNvSpPr/>
          <p:nvPr/>
        </p:nvSpPr>
        <p:spPr>
          <a:xfrm>
            <a:off x="1697038" y="1962150"/>
            <a:ext cx="1395413" cy="501650"/>
          </a:xfrm>
          <a:prstGeom prst="wedgeRoundRectCallout">
            <a:avLst>
              <a:gd name="adj1" fmla="val 111703"/>
              <a:gd name="adj2" fmla="val -101786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3600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平舌音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" name="圆角矩形 11"/>
          <p:cNvSpPr/>
          <p:nvPr/>
        </p:nvSpPr>
        <p:spPr>
          <a:xfrm>
            <a:off x="2817813" y="4489450"/>
            <a:ext cx="1395413" cy="501650"/>
          </a:xfrm>
          <a:prstGeom prst="wedgeRoundRectCallout">
            <a:avLst>
              <a:gd name="adj1" fmla="val -136172"/>
              <a:gd name="adj2" fmla="val -257174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后鼻音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849313" y="1184275"/>
            <a:ext cx="7505700" cy="318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晓出净慈寺送林子方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［宋］杨万里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毕竟西湖六月中，风光不与四时同。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接天莲叶无穷碧，映日荷花别样红。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849313" y="1184275"/>
            <a:ext cx="7505700" cy="318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出净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寺送林子方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［宋］杨万里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毕竟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西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湖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六月中，风光不与四时同。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接天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叶无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穷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碧，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映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</a:t>
            </a: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花别样红。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792163" y="2560638"/>
            <a:ext cx="6921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 b="1" spc="-150">
                <a:solidFill>
                  <a:srgbClr val="0070C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bì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1177925" y="2560638"/>
            <a:ext cx="10064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 b="1" spc="-150">
                <a:solidFill>
                  <a:srgbClr val="0070C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jìnɡ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4527550" y="3368675"/>
            <a:ext cx="10064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 b="1" spc="-150">
                <a:solidFill>
                  <a:srgbClr val="0070C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yìnɡ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36"/>
          <p:cNvSpPr txBox="1">
            <a:spLocks noChangeArrowheads="1"/>
          </p:cNvSpPr>
          <p:nvPr/>
        </p:nvSpPr>
        <p:spPr bwMode="auto">
          <a:xfrm>
            <a:off x="2014538" y="969963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xiǎo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3652838" y="963613"/>
            <a:ext cx="8636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 b="1" spc="-150">
                <a:solidFill>
                  <a:srgbClr val="0070C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cí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36"/>
          <p:cNvSpPr txBox="1">
            <a:spLocks noChangeArrowheads="1"/>
          </p:cNvSpPr>
          <p:nvPr/>
        </p:nvSpPr>
        <p:spPr bwMode="auto">
          <a:xfrm>
            <a:off x="3195638" y="1741488"/>
            <a:ext cx="12811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 b="1" spc="-150">
                <a:solidFill>
                  <a:srgbClr val="0070C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sònɡ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11"/>
          <p:cNvSpPr/>
          <p:nvPr/>
        </p:nvSpPr>
        <p:spPr>
          <a:xfrm>
            <a:off x="2817813" y="4497388"/>
            <a:ext cx="1395413" cy="500063"/>
          </a:xfrm>
          <a:prstGeom prst="wedgeRoundRectCallout">
            <a:avLst>
              <a:gd name="adj1" fmla="val 109243"/>
              <a:gd name="adj2" fmla="val -97877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后鼻音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" grpId="0" animBg="1"/>
      <p:bldP spid="11" grpId="0" animBg="1"/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638175" y="1503363"/>
            <a:ext cx="7867650" cy="1795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dirty="0">
                <a:latin typeface="宋体" panose="02010600030101010101" pitchFamily="2" charset="-122"/>
              </a:rPr>
              <a:t>说一说你有什么办法识记“慈、竟、映”？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21527" y="4100829"/>
            <a:ext cx="2422473" cy="713340"/>
            <a:chOff x="3277871" y="2192208"/>
            <a:chExt cx="1055883" cy="328013"/>
          </a:xfrm>
          <a:solidFill>
            <a:schemeClr val="bg1">
              <a:lumMod val="75000"/>
            </a:schemeClr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3435502" y="2192208"/>
              <a:ext cx="898252" cy="328013"/>
            </a:xfrm>
            <a:custGeom>
              <a:avLst/>
              <a:gdLst>
                <a:gd name="connsiteX0" fmla="*/ 888916 w 898251"/>
                <a:gd name="connsiteY0" fmla="*/ 326752 h 328013"/>
                <a:gd name="connsiteX1" fmla="*/ 361067 w 898251"/>
                <a:gd name="connsiteY1" fmla="*/ 326752 h 328013"/>
                <a:gd name="connsiteX2" fmla="*/ 301015 w 898251"/>
                <a:gd name="connsiteY2" fmla="*/ 266195 h 328013"/>
                <a:gd name="connsiteX3" fmla="*/ 361067 w 898251"/>
                <a:gd name="connsiteY3" fmla="*/ 205639 h 328013"/>
                <a:gd name="connsiteX4" fmla="*/ 484198 w 898251"/>
                <a:gd name="connsiteY4" fmla="*/ 205639 h 328013"/>
                <a:gd name="connsiteX5" fmla="*/ 524064 w 898251"/>
                <a:gd name="connsiteY5" fmla="*/ 165268 h 328013"/>
                <a:gd name="connsiteX6" fmla="*/ 484198 w 898251"/>
                <a:gd name="connsiteY6" fmla="*/ 124897 h 328013"/>
                <a:gd name="connsiteX7" fmla="*/ 63836 w 898251"/>
                <a:gd name="connsiteY7" fmla="*/ 124897 h 328013"/>
                <a:gd name="connsiteX8" fmla="*/ 3785 w 898251"/>
                <a:gd name="connsiteY8" fmla="*/ 64341 h 328013"/>
                <a:gd name="connsiteX9" fmla="*/ 63836 w 898251"/>
                <a:gd name="connsiteY9" fmla="*/ 3785 h 328013"/>
                <a:gd name="connsiteX10" fmla="*/ 513467 w 898251"/>
                <a:gd name="connsiteY10" fmla="*/ 3785 h 328013"/>
                <a:gd name="connsiteX11" fmla="*/ 523560 w 898251"/>
                <a:gd name="connsiteY11" fmla="*/ 13877 h 328013"/>
                <a:gd name="connsiteX12" fmla="*/ 513467 w 898251"/>
                <a:gd name="connsiteY12" fmla="*/ 23970 h 328013"/>
                <a:gd name="connsiteX13" fmla="*/ 63836 w 898251"/>
                <a:gd name="connsiteY13" fmla="*/ 23970 h 328013"/>
                <a:gd name="connsiteX14" fmla="*/ 23970 w 898251"/>
                <a:gd name="connsiteY14" fmla="*/ 64341 h 328013"/>
                <a:gd name="connsiteX15" fmla="*/ 63836 w 898251"/>
                <a:gd name="connsiteY15" fmla="*/ 104712 h 328013"/>
                <a:gd name="connsiteX16" fmla="*/ 484198 w 898251"/>
                <a:gd name="connsiteY16" fmla="*/ 104712 h 328013"/>
                <a:gd name="connsiteX17" fmla="*/ 544250 w 898251"/>
                <a:gd name="connsiteY17" fmla="*/ 165268 h 328013"/>
                <a:gd name="connsiteX18" fmla="*/ 484198 w 898251"/>
                <a:gd name="connsiteY18" fmla="*/ 225825 h 328013"/>
                <a:gd name="connsiteX19" fmla="*/ 361067 w 898251"/>
                <a:gd name="connsiteY19" fmla="*/ 225825 h 328013"/>
                <a:gd name="connsiteX20" fmla="*/ 321201 w 898251"/>
                <a:gd name="connsiteY20" fmla="*/ 266195 h 328013"/>
                <a:gd name="connsiteX21" fmla="*/ 361067 w 898251"/>
                <a:gd name="connsiteY21" fmla="*/ 306566 h 328013"/>
                <a:gd name="connsiteX22" fmla="*/ 888916 w 898251"/>
                <a:gd name="connsiteY22" fmla="*/ 306566 h 328013"/>
                <a:gd name="connsiteX23" fmla="*/ 899009 w 898251"/>
                <a:gd name="connsiteY23" fmla="*/ 316659 h 328013"/>
                <a:gd name="connsiteX24" fmla="*/ 888916 w 898251"/>
                <a:gd name="connsiteY24" fmla="*/ 326752 h 32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8251" h="328013">
                  <a:moveTo>
                    <a:pt x="888916" y="326752"/>
                  </a:moveTo>
                  <a:lnTo>
                    <a:pt x="361067" y="326752"/>
                  </a:lnTo>
                  <a:cubicBezTo>
                    <a:pt x="327761" y="326752"/>
                    <a:pt x="301015" y="299501"/>
                    <a:pt x="301015" y="266195"/>
                  </a:cubicBezTo>
                  <a:cubicBezTo>
                    <a:pt x="301015" y="232889"/>
                    <a:pt x="328266" y="205639"/>
                    <a:pt x="361067" y="205639"/>
                  </a:cubicBezTo>
                  <a:lnTo>
                    <a:pt x="484198" y="205639"/>
                  </a:lnTo>
                  <a:cubicBezTo>
                    <a:pt x="506402" y="205639"/>
                    <a:pt x="524064" y="187472"/>
                    <a:pt x="524064" y="165268"/>
                  </a:cubicBezTo>
                  <a:cubicBezTo>
                    <a:pt x="524064" y="143064"/>
                    <a:pt x="505897" y="124897"/>
                    <a:pt x="484198" y="124897"/>
                  </a:cubicBez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0530" y="3785"/>
                    <a:pt x="63836" y="3785"/>
                  </a:cubicBezTo>
                  <a:lnTo>
                    <a:pt x="513467" y="3785"/>
                  </a:lnTo>
                  <a:cubicBezTo>
                    <a:pt x="519018" y="3785"/>
                    <a:pt x="523560" y="8326"/>
                    <a:pt x="523560" y="13877"/>
                  </a:cubicBezTo>
                  <a:cubicBezTo>
                    <a:pt x="523560" y="19429"/>
                    <a:pt x="519018" y="23970"/>
                    <a:pt x="513467" y="23970"/>
                  </a:cubicBezTo>
                  <a:lnTo>
                    <a:pt x="63836" y="23970"/>
                  </a:lnTo>
                  <a:cubicBezTo>
                    <a:pt x="41632" y="23970"/>
                    <a:pt x="23970" y="42137"/>
                    <a:pt x="23970" y="64341"/>
                  </a:cubicBezTo>
                  <a:cubicBezTo>
                    <a:pt x="23970" y="86545"/>
                    <a:pt x="42137" y="104712"/>
                    <a:pt x="63836" y="104712"/>
                  </a:cubicBezTo>
                  <a:lnTo>
                    <a:pt x="484198" y="104712"/>
                  </a:lnTo>
                  <a:cubicBezTo>
                    <a:pt x="517504" y="104712"/>
                    <a:pt x="544250" y="131962"/>
                    <a:pt x="544250" y="165268"/>
                  </a:cubicBezTo>
                  <a:cubicBezTo>
                    <a:pt x="544250" y="198574"/>
                    <a:pt x="516999" y="225825"/>
                    <a:pt x="484198" y="225825"/>
                  </a:cubicBezTo>
                  <a:lnTo>
                    <a:pt x="361067" y="225825"/>
                  </a:lnTo>
                  <a:cubicBezTo>
                    <a:pt x="338863" y="225825"/>
                    <a:pt x="321201" y="243991"/>
                    <a:pt x="321201" y="266195"/>
                  </a:cubicBezTo>
                  <a:cubicBezTo>
                    <a:pt x="321201" y="288399"/>
                    <a:pt x="339368" y="306566"/>
                    <a:pt x="361067" y="306566"/>
                  </a:cubicBezTo>
                  <a:lnTo>
                    <a:pt x="888916" y="306566"/>
                  </a:lnTo>
                  <a:cubicBezTo>
                    <a:pt x="894467" y="306566"/>
                    <a:pt x="899009" y="311108"/>
                    <a:pt x="899009" y="316659"/>
                  </a:cubicBezTo>
                  <a:cubicBezTo>
                    <a:pt x="899009" y="322210"/>
                    <a:pt x="894467" y="326752"/>
                    <a:pt x="888916" y="326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3277871" y="2413104"/>
              <a:ext cx="222804" cy="107117"/>
            </a:xfrm>
            <a:custGeom>
              <a:avLst/>
              <a:gdLst>
                <a:gd name="connsiteX0" fmla="*/ 200593 w 262410"/>
                <a:gd name="connsiteY0" fmla="*/ 124897 h 126158"/>
                <a:gd name="connsiteX1" fmla="*/ 63836 w 262410"/>
                <a:gd name="connsiteY1" fmla="*/ 124897 h 126158"/>
                <a:gd name="connsiteX2" fmla="*/ 3785 w 262410"/>
                <a:gd name="connsiteY2" fmla="*/ 64341 h 126158"/>
                <a:gd name="connsiteX3" fmla="*/ 63836 w 262410"/>
                <a:gd name="connsiteY3" fmla="*/ 3785 h 126158"/>
                <a:gd name="connsiteX4" fmla="*/ 200593 w 262410"/>
                <a:gd name="connsiteY4" fmla="*/ 3785 h 126158"/>
                <a:gd name="connsiteX5" fmla="*/ 260644 w 262410"/>
                <a:gd name="connsiteY5" fmla="*/ 64341 h 126158"/>
                <a:gd name="connsiteX6" fmla="*/ 200593 w 262410"/>
                <a:gd name="connsiteY6" fmla="*/ 124897 h 126158"/>
                <a:gd name="connsiteX7" fmla="*/ 63836 w 262410"/>
                <a:gd name="connsiteY7" fmla="*/ 24475 h 126158"/>
                <a:gd name="connsiteX8" fmla="*/ 23970 w 262410"/>
                <a:gd name="connsiteY8" fmla="*/ 64846 h 126158"/>
                <a:gd name="connsiteX9" fmla="*/ 63836 w 262410"/>
                <a:gd name="connsiteY9" fmla="*/ 105217 h 126158"/>
                <a:gd name="connsiteX10" fmla="*/ 200593 w 262410"/>
                <a:gd name="connsiteY10" fmla="*/ 105217 h 126158"/>
                <a:gd name="connsiteX11" fmla="*/ 240459 w 262410"/>
                <a:gd name="connsiteY11" fmla="*/ 64846 h 126158"/>
                <a:gd name="connsiteX12" fmla="*/ 200593 w 262410"/>
                <a:gd name="connsiteY12" fmla="*/ 24475 h 126158"/>
                <a:gd name="connsiteX13" fmla="*/ 63836 w 262410"/>
                <a:gd name="connsiteY13" fmla="*/ 24475 h 1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2410" h="126158">
                  <a:moveTo>
                    <a:pt x="200593" y="124897"/>
                  </a:moveTo>
                  <a:lnTo>
                    <a:pt x="63836" y="124897"/>
                  </a:lnTo>
                  <a:cubicBezTo>
                    <a:pt x="30530" y="124897"/>
                    <a:pt x="3785" y="97647"/>
                    <a:pt x="3785" y="64341"/>
                  </a:cubicBezTo>
                  <a:cubicBezTo>
                    <a:pt x="3785" y="31035"/>
                    <a:pt x="31035" y="3785"/>
                    <a:pt x="63836" y="3785"/>
                  </a:cubicBezTo>
                  <a:lnTo>
                    <a:pt x="200593" y="3785"/>
                  </a:lnTo>
                  <a:cubicBezTo>
                    <a:pt x="233899" y="3785"/>
                    <a:pt x="260644" y="31035"/>
                    <a:pt x="260644" y="64341"/>
                  </a:cubicBezTo>
                  <a:cubicBezTo>
                    <a:pt x="260644" y="97647"/>
                    <a:pt x="233899" y="124897"/>
                    <a:pt x="200593" y="124897"/>
                  </a:cubicBezTo>
                  <a:close/>
                  <a:moveTo>
                    <a:pt x="63836" y="24475"/>
                  </a:moveTo>
                  <a:cubicBezTo>
                    <a:pt x="41632" y="24475"/>
                    <a:pt x="23970" y="42642"/>
                    <a:pt x="23970" y="64846"/>
                  </a:cubicBezTo>
                  <a:cubicBezTo>
                    <a:pt x="23970" y="87050"/>
                    <a:pt x="42137" y="105217"/>
                    <a:pt x="63836" y="105217"/>
                  </a:cubicBezTo>
                  <a:lnTo>
                    <a:pt x="200593" y="105217"/>
                  </a:lnTo>
                  <a:cubicBezTo>
                    <a:pt x="222797" y="105217"/>
                    <a:pt x="240459" y="87050"/>
                    <a:pt x="240459" y="64846"/>
                  </a:cubicBezTo>
                  <a:cubicBezTo>
                    <a:pt x="240459" y="42642"/>
                    <a:pt x="222292" y="24475"/>
                    <a:pt x="200593" y="24475"/>
                  </a:cubicBezTo>
                  <a:lnTo>
                    <a:pt x="63836" y="24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1944</Words>
  <Application>WPS 演示</Application>
  <PresentationFormat>全屏显示(16:9)</PresentationFormat>
  <Paragraphs>356</Paragraphs>
  <Slides>47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Cambria</vt:lpstr>
      <vt:lpstr>黑体</vt:lpstr>
      <vt:lpstr>楷体</vt:lpstr>
      <vt:lpstr>Calibri</vt:lpstr>
      <vt:lpstr>微软雅黑</vt:lpstr>
      <vt:lpstr>Arial Unicode MS</vt:lpstr>
      <vt:lpstr>Times New Roman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2016-01-14T05:53:00Z</dcterms:created>
  <dcterms:modified xsi:type="dcterms:W3CDTF">2023-11-13T15:25:59Z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54BDF9EE9D6A44E3A61F5FDDFEF6870F_13</vt:lpwstr>
  </property>
  <property fmtid="{D5CDD505-2E9C-101B-9397-08002B2CF9AE}" pid="4" name="KSOProductBuildVer">
    <vt:lpwstr>2052-12.1.0.15374</vt:lpwstr>
  </property>
</Properties>
</file>