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8"/>
    <p:restoredTop sz="94660"/>
  </p:normalViewPr>
  <p:slideViewPr>
    <p:cSldViewPr showGuides="1">
      <p:cViewPr varScale="1">
        <p:scale>
          <a:sx n="108" d="100"/>
          <a:sy n="108" d="100"/>
        </p:scale>
        <p:origin x="-14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Oval 2"/>
          <p:cNvSpPr/>
          <p:nvPr/>
        </p:nvSpPr>
        <p:spPr>
          <a:xfrm>
            <a:off x="533400" y="2057400"/>
            <a:ext cx="1752600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1143000" y="685800"/>
            <a:ext cx="7620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  Lesson 1  Hello!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2" name="Picture 4" descr="中国地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2590800"/>
            <a:ext cx="2286000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/>
          <p:nvPr/>
        </p:nvSpPr>
        <p:spPr>
          <a:xfrm>
            <a:off x="762000" y="220980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Hello!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2054" name="Picture 6" descr="中国女孩"/>
          <p:cNvPicPr>
            <a:picLocks noChangeAspect="1"/>
          </p:cNvPicPr>
          <p:nvPr/>
        </p:nvPicPr>
        <p:blipFill>
          <a:blip r:embed="rId2"/>
          <a:srcRect r="5882"/>
          <a:stretch>
            <a:fillRect/>
          </a:stretch>
        </p:blipFill>
        <p:spPr>
          <a:xfrm>
            <a:off x="2590800" y="2819400"/>
            <a:ext cx="18288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3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163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AutoShape 2"/>
          <p:cNvSpPr/>
          <p:nvPr/>
        </p:nvSpPr>
        <p:spPr>
          <a:xfrm>
            <a:off x="1143000" y="2286000"/>
            <a:ext cx="1143000" cy="838200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5257800" y="3200400"/>
            <a:ext cx="3200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076" name="Picture 4" descr="加拿大"/>
          <p:cNvPicPr>
            <a:picLocks noChangeAspect="1"/>
          </p:cNvPicPr>
          <p:nvPr/>
        </p:nvPicPr>
        <p:blipFill>
          <a:blip r:embed="rId1"/>
          <a:srcRect r="230" b="14444"/>
          <a:stretch>
            <a:fillRect/>
          </a:stretch>
        </p:blipFill>
        <p:spPr>
          <a:xfrm>
            <a:off x="5410200" y="2895600"/>
            <a:ext cx="28194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5"/>
          <p:cNvSpPr txBox="1"/>
          <p:nvPr/>
        </p:nvSpPr>
        <p:spPr>
          <a:xfrm>
            <a:off x="1371600" y="24384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Hi!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3078" name="Picture 6" descr="跑步女孩"/>
          <p:cNvPicPr>
            <a:picLocks noChangeAspect="1"/>
          </p:cNvPicPr>
          <p:nvPr/>
        </p:nvPicPr>
        <p:blipFill>
          <a:blip r:embed="rId2"/>
          <a:srcRect l="12698" t="13333" r="15344" b="4443"/>
          <a:stretch>
            <a:fillRect/>
          </a:stretch>
        </p:blipFill>
        <p:spPr>
          <a:xfrm>
            <a:off x="2590800" y="2971800"/>
            <a:ext cx="2133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174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Oval 2"/>
          <p:cNvSpPr/>
          <p:nvPr/>
        </p:nvSpPr>
        <p:spPr>
          <a:xfrm>
            <a:off x="457200" y="2438400"/>
            <a:ext cx="4267200" cy="2209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099" name="Picture 3" descr="灰太狼"/>
          <p:cNvPicPr>
            <a:picLocks noChangeAspect="1"/>
          </p:cNvPicPr>
          <p:nvPr/>
        </p:nvPicPr>
        <p:blipFill>
          <a:blip r:embed="rId1"/>
          <a:srcRect l="11429" r="6285" b="3203"/>
          <a:stretch>
            <a:fillRect/>
          </a:stretch>
        </p:blipFill>
        <p:spPr>
          <a:xfrm>
            <a:off x="5867400" y="3124200"/>
            <a:ext cx="27432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 Box 4"/>
          <p:cNvSpPr txBox="1"/>
          <p:nvPr/>
        </p:nvSpPr>
        <p:spPr>
          <a:xfrm>
            <a:off x="990600" y="2819400"/>
            <a:ext cx="3733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同学们，赶快用学会的英语相互打招呼吧！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灰太狼"/>
          <p:cNvPicPr>
            <a:picLocks noChangeAspect="1"/>
          </p:cNvPicPr>
          <p:nvPr/>
        </p:nvPicPr>
        <p:blipFill>
          <a:blip r:embed="rId1"/>
          <a:srcRect l="9525" r="9523"/>
          <a:stretch>
            <a:fillRect/>
          </a:stretch>
        </p:blipFill>
        <p:spPr>
          <a:xfrm>
            <a:off x="5715000" y="3352800"/>
            <a:ext cx="2590800" cy="257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457200" y="22860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Hi! I’m Hui Tailang.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533400" y="32766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你好！我是灰太狼。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subTitle" idx="1"/>
          </p:nvPr>
        </p:nvSpPr>
        <p:spPr>
          <a:xfrm>
            <a:off x="457200" y="2133600"/>
            <a:ext cx="5715000" cy="685800"/>
          </a:xfrm>
        </p:spPr>
        <p:txBody>
          <a:bodyPr vert="horz" wrap="square" lIns="91440" tIns="45720" rIns="91440" bIns="45720" anchor="t" anchorCtr="0"/>
          <a:p>
            <a:pPr algn="l"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Hello! I’m Lan Yangyang.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6147" name="Picture 3" descr="u=3945085640,4245023539&amp;fm=21&amp;gp=0"/>
          <p:cNvPicPr>
            <a:picLocks noChangeAspect="1"/>
          </p:cNvPicPr>
          <p:nvPr/>
        </p:nvPicPr>
        <p:blipFill>
          <a:blip r:embed="rId1"/>
          <a:srcRect b="10638"/>
          <a:stretch>
            <a:fillRect/>
          </a:stretch>
        </p:blipFill>
        <p:spPr>
          <a:xfrm>
            <a:off x="6400800" y="2895600"/>
            <a:ext cx="20955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4"/>
          <p:cNvSpPr txBox="1"/>
          <p:nvPr/>
        </p:nvSpPr>
        <p:spPr>
          <a:xfrm>
            <a:off x="533400" y="31242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你好！ 我是懒羊羊。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5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609600" y="1981200"/>
            <a:ext cx="5334000" cy="1219200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sz="3200" dirty="0">
                <a:latin typeface="Times New Roman" panose="02020603050405020304" pitchFamily="18" charset="0"/>
              </a:rPr>
              <a:t>Hello! My name is Danny. What’s your name?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7171" name="Picture 3" descr="丹尼"/>
          <p:cNvPicPr>
            <a:picLocks noChangeAspect="1"/>
          </p:cNvPicPr>
          <p:nvPr/>
        </p:nvPicPr>
        <p:blipFill>
          <a:blip r:embed="rId1"/>
          <a:srcRect t="-4445" r="3125"/>
          <a:stretch>
            <a:fillRect/>
          </a:stretch>
        </p:blipFill>
        <p:spPr>
          <a:xfrm>
            <a:off x="5867400" y="2971800"/>
            <a:ext cx="23622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4"/>
          <p:cNvSpPr txBox="1"/>
          <p:nvPr/>
        </p:nvSpPr>
        <p:spPr>
          <a:xfrm>
            <a:off x="685800" y="3429000"/>
            <a:ext cx="434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你好！我的名字是丹尼。你的名字是什么？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55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533400" y="2590800"/>
            <a:ext cx="403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My name is Li Ming.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8195" name="Picture 3" descr="李明"/>
          <p:cNvPicPr>
            <a:picLocks noChangeAspect="1"/>
          </p:cNvPicPr>
          <p:nvPr/>
        </p:nvPicPr>
        <p:blipFill>
          <a:blip r:embed="rId1"/>
          <a:srcRect r="9489" b="4445"/>
          <a:stretch>
            <a:fillRect/>
          </a:stretch>
        </p:blipFill>
        <p:spPr>
          <a:xfrm>
            <a:off x="5410200" y="1905000"/>
            <a:ext cx="2362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762000" y="34290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我的名字是李明。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457200" y="2209800"/>
            <a:ext cx="5181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Hello! My name is Li Ming.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What’s your name?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9219" name="Picture 3" descr="李明"/>
          <p:cNvPicPr>
            <a:picLocks noChangeAspect="1"/>
          </p:cNvPicPr>
          <p:nvPr/>
        </p:nvPicPr>
        <p:blipFill>
          <a:blip r:embed="rId1"/>
          <a:srcRect r="9489" b="4445"/>
          <a:stretch>
            <a:fillRect/>
          </a:stretch>
        </p:blipFill>
        <p:spPr>
          <a:xfrm>
            <a:off x="5410200" y="1905000"/>
            <a:ext cx="2362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 Box 4"/>
          <p:cNvSpPr txBox="1"/>
          <p:nvPr/>
        </p:nvSpPr>
        <p:spPr>
          <a:xfrm>
            <a:off x="381000" y="3581400"/>
            <a:ext cx="441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你好！我的名字是李明。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你的名字是什么？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602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56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5604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533400" y="2133600"/>
            <a:ext cx="403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My name is Jenny.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珍妮"/>
          <p:cNvPicPr>
            <a:picLocks noChangeAspect="1"/>
          </p:cNvPicPr>
          <p:nvPr/>
        </p:nvPicPr>
        <p:blipFill>
          <a:blip r:embed="rId1"/>
          <a:srcRect l="5194" b="4445"/>
          <a:stretch>
            <a:fillRect/>
          </a:stretch>
        </p:blipFill>
        <p:spPr>
          <a:xfrm>
            <a:off x="6248400" y="2819400"/>
            <a:ext cx="21336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 Box 4"/>
          <p:cNvSpPr txBox="1"/>
          <p:nvPr/>
        </p:nvSpPr>
        <p:spPr>
          <a:xfrm>
            <a:off x="685800" y="32004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我的名字是珍妮。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66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WPS 演示</Application>
  <PresentationFormat>全屏显示(4:3)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Hello! My name is Danny. What’s your name?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15</cp:revision>
  <dcterms:created xsi:type="dcterms:W3CDTF">2023-09-30T08:36:00Z</dcterms:created>
  <dcterms:modified xsi:type="dcterms:W3CDTF">2023-09-30T15:25:12Z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924DD3327DAB41908B23B8520829BA14_13</vt:lpwstr>
  </property>
  <property fmtid="{D5CDD505-2E9C-101B-9397-08002B2CF9AE}" pid="4" name="KSOProductBuildVer">
    <vt:lpwstr>2052-12.1.0.15374</vt:lpwstr>
  </property>
</Properties>
</file>