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9" r:id="rId4"/>
  </p:sldMasterIdLst>
  <p:notesMasterIdLst>
    <p:notesMasterId r:id="rId7"/>
  </p:notesMasterIdLst>
  <p:sldIdLst>
    <p:sldId id="806" r:id="rId5"/>
    <p:sldId id="698" r:id="rId6"/>
    <p:sldId id="783" r:id="rId8"/>
    <p:sldId id="784" r:id="rId9"/>
    <p:sldId id="785" r:id="rId10"/>
    <p:sldId id="786" r:id="rId11"/>
    <p:sldId id="787" r:id="rId12"/>
    <p:sldId id="788" r:id="rId13"/>
    <p:sldId id="789" r:id="rId14"/>
    <p:sldId id="791" r:id="rId15"/>
    <p:sldId id="792" r:id="rId16"/>
    <p:sldId id="793" r:id="rId17"/>
    <p:sldId id="794" r:id="rId18"/>
    <p:sldId id="795" r:id="rId19"/>
    <p:sldId id="801" r:id="rId20"/>
    <p:sldId id="796" r:id="rId21"/>
    <p:sldId id="802" r:id="rId22"/>
    <p:sldId id="797" r:id="rId23"/>
    <p:sldId id="798" r:id="rId24"/>
    <p:sldId id="803" r:id="rId25"/>
    <p:sldId id="826" r:id="rId26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92" userDrawn="1">
          <p15:clr>
            <a:srgbClr val="A4A3A4"/>
          </p15:clr>
        </p15:guide>
        <p15:guide id="2" pos="312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D3C8"/>
    <a:srgbClr val="D1D1F0"/>
    <a:srgbClr val="FFFFFF"/>
    <a:srgbClr val="4C2DD1"/>
    <a:srgbClr val="0B5FD1"/>
    <a:srgbClr val="58C8BC"/>
    <a:srgbClr val="33C8ED"/>
    <a:srgbClr val="00A3E3"/>
    <a:srgbClr val="0BA7E4"/>
    <a:srgbClr val="4C4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1992"/>
        <p:guide pos="312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1" Type="http://schemas.openxmlformats.org/officeDocument/2006/relationships/tags" Target="tags/tag1.xml"/><Relationship Id="rId30" Type="http://schemas.openxmlformats.org/officeDocument/2006/relationships/commentAuthors" Target="commentAuthors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 userDrawn="1"/>
        </p:nvSpPr>
        <p:spPr>
          <a:xfrm>
            <a:off x="257175" y="221456"/>
            <a:ext cx="8629650" cy="4700588"/>
          </a:xfrm>
          <a:prstGeom prst="roundRect">
            <a:avLst>
              <a:gd name="adj" fmla="val 5864"/>
            </a:avLst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主体页">
    <p:bg>
      <p:bgPr>
        <a:pattFill prst="pct5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007"/>
            <a:ext cx="8604493" cy="4347363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秋人教版数学二年级上册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49805" y="1761649"/>
            <a:ext cx="2320290" cy="30765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文本框 11"/>
          <p:cNvSpPr txBox="1"/>
          <p:nvPr/>
        </p:nvSpPr>
        <p:spPr>
          <a:xfrm>
            <a:off x="5180013" y="2194560"/>
            <a:ext cx="37712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65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18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39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       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36" name="文本框 4"/>
          <p:cNvSpPr txBox="1"/>
          <p:nvPr/>
        </p:nvSpPr>
        <p:spPr>
          <a:xfrm>
            <a:off x="782003" y="1356043"/>
            <a:ext cx="413067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28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35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17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    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981325" y="1355408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80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8" name="TextBox 2"/>
          <p:cNvSpPr txBox="1"/>
          <p:nvPr/>
        </p:nvSpPr>
        <p:spPr>
          <a:xfrm>
            <a:off x="434975" y="804863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7.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455535" y="1399223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30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935605" y="2118678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54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414260" y="2163445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86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352165" y="2880995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58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188960" y="2876550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49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40960" y="2876550"/>
            <a:ext cx="304863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71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－（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65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43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）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8965" y="2880995"/>
            <a:ext cx="286893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＋（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40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8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）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5165" y="2118995"/>
            <a:ext cx="23336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69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30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45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05095" y="1399540"/>
            <a:ext cx="23336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90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34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29" grpId="0"/>
      <p:bldP spid="35" grpId="0"/>
      <p:bldP spid="36" grpId="0"/>
      <p:bldP spid="42" grpId="0"/>
      <p:bldP spid="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2"/>
          <p:cNvSpPr txBox="1"/>
          <p:nvPr/>
        </p:nvSpPr>
        <p:spPr>
          <a:xfrm>
            <a:off x="623888" y="846138"/>
            <a:ext cx="16148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8.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口算。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460" name="文本框 11"/>
          <p:cNvSpPr txBox="1"/>
          <p:nvPr/>
        </p:nvSpPr>
        <p:spPr>
          <a:xfrm>
            <a:off x="188913" y="2556510"/>
            <a:ext cx="842835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81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7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70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    37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10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   74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－（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80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）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1" name="文本框 4"/>
          <p:cNvSpPr txBox="1"/>
          <p:nvPr/>
        </p:nvSpPr>
        <p:spPr>
          <a:xfrm>
            <a:off x="162878" y="1603693"/>
            <a:ext cx="842835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55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30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   56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    42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－（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34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）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77415" y="1573848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93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839335" y="1580198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62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496300" y="1583373"/>
            <a:ext cx="3625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2177415" y="2536190"/>
            <a:ext cx="3625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5044123" y="2562225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42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8496300" y="2561590"/>
            <a:ext cx="3625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0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6" grpId="0"/>
      <p:bldP spid="57" grpId="0"/>
      <p:bldP spid="58" grpId="0"/>
      <p:bldP spid="59" grpId="0"/>
      <p:bldP spid="6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2"/>
          <p:cNvSpPr txBox="1"/>
          <p:nvPr/>
        </p:nvSpPr>
        <p:spPr>
          <a:xfrm>
            <a:off x="1143635" y="438468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9.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34235" y="3714433"/>
            <a:ext cx="358584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－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25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－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17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元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879340" y="902335"/>
            <a:ext cx="1247140" cy="1088390"/>
            <a:chOff x="8160" y="2730"/>
            <a:chExt cx="1964" cy="1714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8160" y="2730"/>
              <a:ext cx="1965" cy="990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8520" y="3720"/>
              <a:ext cx="112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8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元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126740" y="351155"/>
            <a:ext cx="1113790" cy="1852295"/>
            <a:chOff x="5400" y="1862"/>
            <a:chExt cx="1754" cy="291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0" y="1862"/>
              <a:ext cx="1754" cy="2193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5536" y="4055"/>
              <a:ext cx="148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25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元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831215" y="2502535"/>
            <a:ext cx="6977380" cy="1124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妈妈要买一个书包和一个笔袋，付了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50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元，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algn="l">
              <a:lnSpc>
                <a:spcPct val="14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应找回</a:t>
            </a:r>
            <a:r>
              <a:rPr lang="zh-CN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多少钱？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34235" y="4324350"/>
            <a:ext cx="30448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答：应找回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17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元。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/>
          <p:cNvSpPr/>
          <p:nvPr/>
        </p:nvSpPr>
        <p:spPr>
          <a:xfrm>
            <a:off x="1803718" y="1353185"/>
            <a:ext cx="923925" cy="2154238"/>
          </a:xfrm>
          <a:prstGeom prst="roundRect">
            <a:avLst>
              <a:gd name="adj" fmla="val 33631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0380" y="362585"/>
            <a:ext cx="721995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10.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" name="矩形: 圆角 13"/>
          <p:cNvSpPr/>
          <p:nvPr/>
        </p:nvSpPr>
        <p:spPr>
          <a:xfrm>
            <a:off x="457200" y="1353185"/>
            <a:ext cx="922338" cy="2154238"/>
          </a:xfrm>
          <a:prstGeom prst="roundRect">
            <a:avLst>
              <a:gd name="adj" fmla="val 33631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6113" y="1589723"/>
            <a:ext cx="544513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39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6113" y="2175510"/>
            <a:ext cx="544513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56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1350" y="2762885"/>
            <a:ext cx="542925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18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197610" y="1842135"/>
            <a:ext cx="720000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>
            <a:off x="1197610" y="2443798"/>
            <a:ext cx="720000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>
            <a:off x="1197610" y="3056573"/>
            <a:ext cx="720000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1976755" y="1589723"/>
            <a:ext cx="652463" cy="457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976755" y="2200910"/>
            <a:ext cx="652463" cy="4587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976755" y="2767648"/>
            <a:ext cx="652463" cy="4587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298258" y="1445260"/>
            <a:ext cx="64262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＋</a:t>
            </a:r>
            <a:r>
              <a:rPr kumimoji="0" lang="en-US" altLang="zh-CN" sz="24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8</a:t>
            </a:r>
            <a:endParaRPr kumimoji="0" lang="en-US" altLang="zh-CN" sz="24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9" name="矩形: 圆角 24"/>
          <p:cNvSpPr/>
          <p:nvPr/>
        </p:nvSpPr>
        <p:spPr>
          <a:xfrm>
            <a:off x="3255010" y="1353185"/>
            <a:ext cx="922338" cy="2155825"/>
          </a:xfrm>
          <a:prstGeom prst="roundRect">
            <a:avLst>
              <a:gd name="adj" fmla="val 33631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cxnSp>
        <p:nvCxnSpPr>
          <p:cNvPr id="30" name="直接箭头连接符 29"/>
          <p:cNvCxnSpPr/>
          <p:nvPr/>
        </p:nvCxnSpPr>
        <p:spPr>
          <a:xfrm>
            <a:off x="2724468" y="1843723"/>
            <a:ext cx="684000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/>
          <p:nvPr/>
        </p:nvCxnSpPr>
        <p:spPr>
          <a:xfrm>
            <a:off x="2724468" y="2443798"/>
            <a:ext cx="684000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/>
          <p:nvPr/>
        </p:nvCxnSpPr>
        <p:spPr>
          <a:xfrm>
            <a:off x="2724468" y="3056573"/>
            <a:ext cx="684000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3428048" y="1589723"/>
            <a:ext cx="652463" cy="4587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426460" y="2202498"/>
            <a:ext cx="652463" cy="457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426460" y="2767648"/>
            <a:ext cx="652463" cy="4587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724468" y="1445260"/>
            <a:ext cx="79629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－</a:t>
            </a:r>
            <a:r>
              <a:rPr kumimoji="0" lang="en-US" altLang="zh-CN" sz="24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20</a:t>
            </a:r>
            <a:endParaRPr kumimoji="0" lang="en-US" altLang="zh-CN" sz="24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032318" y="1556385"/>
            <a:ext cx="5429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47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482023" y="1537335"/>
            <a:ext cx="544513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27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038668" y="2189798"/>
            <a:ext cx="544513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64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486785" y="2169160"/>
            <a:ext cx="542925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44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046605" y="2739073"/>
            <a:ext cx="5429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26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599498" y="2756535"/>
            <a:ext cx="3651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6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4" name="矩形: 圆角 13"/>
          <p:cNvSpPr/>
          <p:nvPr/>
        </p:nvSpPr>
        <p:spPr>
          <a:xfrm>
            <a:off x="6150293" y="1355090"/>
            <a:ext cx="923925" cy="2154238"/>
          </a:xfrm>
          <a:prstGeom prst="roundRect">
            <a:avLst>
              <a:gd name="adj" fmla="val 33631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5" name="矩形: 圆角 14"/>
          <p:cNvSpPr/>
          <p:nvPr/>
        </p:nvSpPr>
        <p:spPr>
          <a:xfrm>
            <a:off x="4803775" y="1355090"/>
            <a:ext cx="922338" cy="2154238"/>
          </a:xfrm>
          <a:prstGeom prst="roundRect">
            <a:avLst>
              <a:gd name="adj" fmla="val 33631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985703" y="1591628"/>
            <a:ext cx="544513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12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992688" y="2177415"/>
            <a:ext cx="544513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65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987925" y="2764790"/>
            <a:ext cx="542925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43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cxnSp>
        <p:nvCxnSpPr>
          <p:cNvPr id="49" name="直接箭头连接符 48"/>
          <p:cNvCxnSpPr/>
          <p:nvPr/>
        </p:nvCxnSpPr>
        <p:spPr>
          <a:xfrm>
            <a:off x="5619750" y="1844040"/>
            <a:ext cx="612000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箭头连接符 49"/>
          <p:cNvCxnSpPr/>
          <p:nvPr/>
        </p:nvCxnSpPr>
        <p:spPr>
          <a:xfrm>
            <a:off x="5619750" y="2445703"/>
            <a:ext cx="612000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箭头连接符 50"/>
          <p:cNvCxnSpPr/>
          <p:nvPr/>
        </p:nvCxnSpPr>
        <p:spPr>
          <a:xfrm>
            <a:off x="5619750" y="3058478"/>
            <a:ext cx="612000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6323330" y="1591628"/>
            <a:ext cx="652463" cy="457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323330" y="2202815"/>
            <a:ext cx="652463" cy="4587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323330" y="2769553"/>
            <a:ext cx="652463" cy="4587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5557838" y="1424305"/>
            <a:ext cx="64262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－</a:t>
            </a:r>
            <a:r>
              <a:rPr kumimoji="0" lang="en-US" altLang="zh-CN" sz="24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9</a:t>
            </a:r>
            <a:endParaRPr kumimoji="0" lang="en-US" altLang="zh-CN" sz="24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6" name="矩形: 圆角 27"/>
          <p:cNvSpPr/>
          <p:nvPr/>
        </p:nvSpPr>
        <p:spPr>
          <a:xfrm>
            <a:off x="7601585" y="1355090"/>
            <a:ext cx="922338" cy="2155825"/>
          </a:xfrm>
          <a:prstGeom prst="roundRect">
            <a:avLst>
              <a:gd name="adj" fmla="val 33631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cxnSp>
        <p:nvCxnSpPr>
          <p:cNvPr id="57" name="直接箭头连接符 56"/>
          <p:cNvCxnSpPr/>
          <p:nvPr/>
        </p:nvCxnSpPr>
        <p:spPr>
          <a:xfrm>
            <a:off x="7071043" y="1845628"/>
            <a:ext cx="648000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箭头连接符 57"/>
          <p:cNvCxnSpPr/>
          <p:nvPr/>
        </p:nvCxnSpPr>
        <p:spPr>
          <a:xfrm>
            <a:off x="7071043" y="2445703"/>
            <a:ext cx="648000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箭头连接符 58"/>
          <p:cNvCxnSpPr/>
          <p:nvPr/>
        </p:nvCxnSpPr>
        <p:spPr>
          <a:xfrm>
            <a:off x="7071043" y="3058478"/>
            <a:ext cx="648000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 59"/>
          <p:cNvSpPr/>
          <p:nvPr/>
        </p:nvSpPr>
        <p:spPr>
          <a:xfrm>
            <a:off x="7774623" y="1591628"/>
            <a:ext cx="652463" cy="4587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773035" y="2204403"/>
            <a:ext cx="652463" cy="457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773035" y="2769553"/>
            <a:ext cx="652463" cy="4587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6926263" y="1412875"/>
            <a:ext cx="79629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＋</a:t>
            </a:r>
            <a:r>
              <a:rPr kumimoji="0" lang="en-US" altLang="zh-CN" sz="24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40</a:t>
            </a:r>
            <a:endParaRPr kumimoji="0" lang="en-US" altLang="zh-CN" sz="24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6378893" y="1558290"/>
            <a:ext cx="363538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7828598" y="1539240"/>
            <a:ext cx="544513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43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385243" y="2191703"/>
            <a:ext cx="544513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56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833360" y="2171065"/>
            <a:ext cx="542925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96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6393180" y="2740978"/>
            <a:ext cx="5429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34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827010" y="2750503"/>
            <a:ext cx="544513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74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  <p:bldP spid="42" grpId="0"/>
      <p:bldP spid="64" grpId="0"/>
      <p:bldP spid="65" grpId="0"/>
      <p:bldP spid="66" grpId="0"/>
      <p:bldP spid="67" grpId="0"/>
      <p:bldP spid="68" grpId="0"/>
      <p:bldP spid="6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04483" y="667068"/>
            <a:ext cx="72199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11.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2708" y="1992313"/>
            <a:ext cx="57785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25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>
            <a:off x="552133" y="2253615"/>
            <a:ext cx="828675" cy="158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1393508" y="1992313"/>
            <a:ext cx="828675" cy="4587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9425" y="1724343"/>
            <a:ext cx="79629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＋</a:t>
            </a:r>
            <a:r>
              <a:rPr kumimoji="0" lang="en-US" altLang="zh-CN" sz="24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36</a:t>
            </a:r>
            <a:endParaRPr kumimoji="0" lang="en-US" altLang="zh-CN" sz="24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>
            <a:off x="2212340" y="2222500"/>
            <a:ext cx="827088" cy="158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3039428" y="1992313"/>
            <a:ext cx="828675" cy="4587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200910" y="1754188"/>
            <a:ext cx="79629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lang="zh-CN" altLang="en-US" sz="2400" b="1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kumimoji="0" lang="en-US" altLang="zh-CN" sz="24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47</a:t>
            </a:r>
            <a:endParaRPr kumimoji="0" lang="en-US" altLang="zh-CN" sz="24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>
            <a:off x="3933825" y="2222500"/>
            <a:ext cx="828675" cy="158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4762500" y="1992313"/>
            <a:ext cx="827088" cy="4587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870325" y="1733868"/>
            <a:ext cx="79629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lang="zh-CN" altLang="en-US" sz="2400" b="1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kumimoji="0" lang="en-US" altLang="zh-CN" sz="24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58</a:t>
            </a:r>
            <a:endParaRPr kumimoji="0" lang="en-US" altLang="zh-CN" sz="24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cxnSp>
        <p:nvCxnSpPr>
          <p:cNvPr id="26" name="直接箭头连接符 25"/>
          <p:cNvCxnSpPr/>
          <p:nvPr/>
        </p:nvCxnSpPr>
        <p:spPr>
          <a:xfrm>
            <a:off x="5589905" y="2224405"/>
            <a:ext cx="756000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349365" y="1945640"/>
            <a:ext cx="828675" cy="4587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93080" y="1703388"/>
            <a:ext cx="79629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－</a:t>
            </a:r>
            <a:r>
              <a:rPr kumimoji="0" lang="en-US" altLang="zh-CN" sz="24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23</a:t>
            </a:r>
            <a:endParaRPr kumimoji="0" lang="en-US" altLang="zh-CN" sz="24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7233603" y="2175828"/>
            <a:ext cx="771525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8005128" y="1945640"/>
            <a:ext cx="827088" cy="4587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51370" y="1756410"/>
            <a:ext cx="79629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lang="zh-CN" altLang="en-US" sz="2400" b="1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kumimoji="0" lang="en-US" altLang="zh-CN" sz="2400" b="1" kern="1200" cap="none" spc="0" normalizeH="0" baseline="0" noProof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19</a:t>
            </a:r>
            <a:endParaRPr kumimoji="0" lang="en-US" altLang="zh-CN" sz="24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541145" y="1989138"/>
            <a:ext cx="57785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61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218815" y="1989138"/>
            <a:ext cx="57785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14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919663" y="1989138"/>
            <a:ext cx="57785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72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516053" y="1942465"/>
            <a:ext cx="57785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49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184515" y="1942465"/>
            <a:ext cx="57785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68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  <p:bldP spid="4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90500" y="1660525"/>
            <a:ext cx="571500" cy="400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" name="矩形 35"/>
          <p:cNvSpPr/>
          <p:nvPr/>
        </p:nvSpPr>
        <p:spPr>
          <a:xfrm>
            <a:off x="456883" y="590233"/>
            <a:ext cx="4506913" cy="18992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把每行、每列和每一斜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行的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个数加起来，你发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现了什么？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34820" name="图片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73968" y="1179830"/>
            <a:ext cx="3702050" cy="2649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" name="文本框 37"/>
          <p:cNvSpPr txBox="1"/>
          <p:nvPr/>
        </p:nvSpPr>
        <p:spPr>
          <a:xfrm>
            <a:off x="7867968" y="1421130"/>
            <a:ext cx="57785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90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867968" y="2114868"/>
            <a:ext cx="57785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90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867968" y="2737168"/>
            <a:ext cx="57785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90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867968" y="3318193"/>
            <a:ext cx="57785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90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205980" y="3318193"/>
            <a:ext cx="57785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90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543993" y="3318193"/>
            <a:ext cx="57785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90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882005" y="3318193"/>
            <a:ext cx="57785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90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132705" y="3318193"/>
            <a:ext cx="57785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90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7240" y="2495550"/>
            <a:ext cx="3867150" cy="18992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发现：</a:t>
            </a: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每行、每列和每一斜行的</a:t>
            </a:r>
            <a:r>
              <a:rPr lang="en-US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3</a:t>
            </a: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个数加起来的和都是</a:t>
            </a:r>
            <a:r>
              <a:rPr lang="en-US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90</a:t>
            </a: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。</a:t>
            </a:r>
            <a:endParaRPr kumimoji="0" lang="zh-CN" altLang="en-US" sz="2800" b="1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3" name="组合 4"/>
          <p:cNvGrpSpPr/>
          <p:nvPr/>
        </p:nvGrpSpPr>
        <p:grpSpPr>
          <a:xfrm>
            <a:off x="2951162" y="285750"/>
            <a:ext cx="4020503" cy="2940368"/>
            <a:chOff x="2792198" y="959914"/>
            <a:chExt cx="4406085" cy="3223322"/>
          </a:xfrm>
        </p:grpSpPr>
        <p:pic>
          <p:nvPicPr>
            <p:cNvPr id="35848" name="Picture 2"/>
            <p:cNvPicPr>
              <a:picLocks noChangeAspect="1"/>
            </p:cNvPicPr>
            <p:nvPr/>
          </p:nvPicPr>
          <p:blipFill>
            <a:blip r:embed="rId1" cstate="print"/>
            <a:srcRect l="26206"/>
            <a:stretch>
              <a:fillRect/>
            </a:stretch>
          </p:blipFill>
          <p:spPr>
            <a:xfrm>
              <a:off x="2792198" y="959914"/>
              <a:ext cx="4406085" cy="322297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849" name="图片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362487" y="2772891"/>
              <a:ext cx="2743162" cy="141034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TextBox 3"/>
          <p:cNvSpPr txBox="1"/>
          <p:nvPr/>
        </p:nvSpPr>
        <p:spPr>
          <a:xfrm>
            <a:off x="152400" y="210185"/>
            <a:ext cx="9296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13.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05200" y="1174115"/>
            <a:ext cx="1882775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3" name="矩形 2"/>
          <p:cNvSpPr/>
          <p:nvPr/>
        </p:nvSpPr>
        <p:spPr>
          <a:xfrm>
            <a:off x="533400" y="4324350"/>
            <a:ext cx="718629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答：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黑体" panose="02010609060101010101" pitchFamily="2" charset="-122"/>
                <a:cs typeface="Times New Roman" panose="02020603050405020304" charset="0"/>
              </a:rPr>
              <a:t>~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月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共销售了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个文具盒。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52600" y="3823970"/>
            <a:ext cx="34061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9</a:t>
            </a: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lang="en-US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8</a:t>
            </a: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lang="en-US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45</a:t>
            </a: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62</a:t>
            </a: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（</a:t>
            </a:r>
            <a:r>
              <a:rPr lang="zh-CN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个</a:t>
            </a: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7200" y="3260725"/>
            <a:ext cx="686435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8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月共销售了多少个文具盒？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859280" y="3402330"/>
            <a:ext cx="3625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~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3" name="组合 4"/>
          <p:cNvGrpSpPr/>
          <p:nvPr/>
        </p:nvGrpSpPr>
        <p:grpSpPr>
          <a:xfrm>
            <a:off x="3007677" y="285750"/>
            <a:ext cx="3963988" cy="2940368"/>
            <a:chOff x="2854133" y="959914"/>
            <a:chExt cx="4344150" cy="3223322"/>
          </a:xfrm>
        </p:grpSpPr>
        <p:pic>
          <p:nvPicPr>
            <p:cNvPr id="35848" name="Picture 2"/>
            <p:cNvPicPr>
              <a:picLocks noChangeAspect="1"/>
            </p:cNvPicPr>
            <p:nvPr/>
          </p:nvPicPr>
          <p:blipFill>
            <a:blip r:embed="rId1" cstate="print"/>
            <a:srcRect l="27244"/>
            <a:stretch>
              <a:fillRect/>
            </a:stretch>
          </p:blipFill>
          <p:spPr>
            <a:xfrm>
              <a:off x="2854133" y="959914"/>
              <a:ext cx="4344150" cy="322297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849" name="图片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362487" y="2772891"/>
              <a:ext cx="2743162" cy="141034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TextBox 3"/>
          <p:cNvSpPr txBox="1"/>
          <p:nvPr/>
        </p:nvSpPr>
        <p:spPr>
          <a:xfrm>
            <a:off x="152400" y="210185"/>
            <a:ext cx="9296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13.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4400" y="3638550"/>
            <a:ext cx="612330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8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月卖的比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9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月和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10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月一共卖的多几个？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18883" y="4095750"/>
            <a:ext cx="430085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45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－（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7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）＝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25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个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23460" y="1200150"/>
            <a:ext cx="1882775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矩形 8"/>
          <p:cNvSpPr/>
          <p:nvPr/>
        </p:nvSpPr>
        <p:spPr>
          <a:xfrm>
            <a:off x="6933883" y="3168333"/>
            <a:ext cx="232537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（答案不唯一）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14400" y="4532630"/>
            <a:ext cx="69811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答：</a:t>
            </a:r>
            <a:r>
              <a:rPr lang="en-US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</a:t>
            </a:r>
            <a:r>
              <a:rPr lang="zh-CN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月卖的比</a:t>
            </a:r>
            <a:r>
              <a:rPr lang="en-US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9</a:t>
            </a:r>
            <a:r>
              <a:rPr lang="zh-CN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月和</a:t>
            </a:r>
            <a:r>
              <a:rPr lang="en-US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10</a:t>
            </a:r>
            <a:r>
              <a:rPr lang="zh-CN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月一共卖的多</a:t>
            </a:r>
            <a:r>
              <a:rPr lang="en-US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25</a:t>
            </a: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个。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7680" y="3137535"/>
            <a:ext cx="761238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</a:t>
            </a:r>
            <a:r>
              <a:rPr kumimoji="0" 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你还能提出其他数学问题并解答吗？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 bldLvl="0" animBg="1"/>
      <p:bldP spid="9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组合 26"/>
          <p:cNvGrpSpPr/>
          <p:nvPr/>
        </p:nvGrpSpPr>
        <p:grpSpPr>
          <a:xfrm>
            <a:off x="584518" y="620713"/>
            <a:ext cx="8882702" cy="1365598"/>
            <a:chOff x="633" y="1303"/>
            <a:chExt cx="13988" cy="2151"/>
          </a:xfrm>
        </p:grpSpPr>
        <p:sp>
          <p:nvSpPr>
            <p:cNvPr id="24578" name="TextBox 3"/>
            <p:cNvSpPr txBox="1"/>
            <p:nvPr/>
          </p:nvSpPr>
          <p:spPr>
            <a:xfrm>
              <a:off x="633" y="1303"/>
              <a:ext cx="1398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14</a:t>
              </a:r>
              <a:r>
                <a:rPr lang="en-US" altLang="zh-CN" sz="2800" b="1" baseline="30000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*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.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把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16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、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17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、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18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、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19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填入   中，使算式成立。</a:t>
              </a:r>
              <a:endPara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627" y="1320"/>
              <a:ext cx="684" cy="676"/>
            </a:xfrm>
            <a:prstGeom prst="rect">
              <a:avLst/>
            </a:prstGeom>
            <a:solidFill>
              <a:srgbClr val="FCFCD2"/>
            </a:solidFill>
            <a:ln w="158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2800" strike="noStrike" noProof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604" y="2673"/>
              <a:ext cx="662" cy="676"/>
            </a:xfrm>
            <a:prstGeom prst="rect">
              <a:avLst/>
            </a:prstGeom>
            <a:solidFill>
              <a:srgbClr val="FCFCD2"/>
            </a:solidFill>
            <a:ln w="158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2800" strike="noStrike" noProof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4582" name="文本框 14"/>
            <p:cNvSpPr txBox="1"/>
            <p:nvPr/>
          </p:nvSpPr>
          <p:spPr>
            <a:xfrm>
              <a:off x="4266" y="2632"/>
              <a:ext cx="367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＋   －   ＝</a:t>
              </a:r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110" y="2650"/>
              <a:ext cx="698" cy="676"/>
            </a:xfrm>
            <a:prstGeom prst="rect">
              <a:avLst/>
            </a:prstGeom>
            <a:solidFill>
              <a:srgbClr val="FCFCD2"/>
            </a:solidFill>
            <a:ln w="158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2800" strike="noStrike" noProof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449" y="2649"/>
              <a:ext cx="666" cy="676"/>
            </a:xfrm>
            <a:prstGeom prst="rect">
              <a:avLst/>
            </a:prstGeom>
            <a:solidFill>
              <a:srgbClr val="FCFCD2"/>
            </a:solidFill>
            <a:ln w="158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2800" strike="noStrike" noProof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7873" y="2643"/>
              <a:ext cx="673" cy="676"/>
            </a:xfrm>
            <a:prstGeom prst="rect">
              <a:avLst/>
            </a:prstGeom>
            <a:solidFill>
              <a:srgbClr val="FCFCD2"/>
            </a:solidFill>
            <a:ln w="158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2800" strike="noStrike" noProof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961390" y="2289175"/>
            <a:ext cx="26930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16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19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17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18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61390" y="2811463"/>
            <a:ext cx="26930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16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19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18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17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476115" y="2289175"/>
            <a:ext cx="26930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17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18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16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19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476115" y="2811463"/>
            <a:ext cx="26930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17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18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19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16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61390" y="3332163"/>
            <a:ext cx="26930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19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16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17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18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61390" y="3854450"/>
            <a:ext cx="26930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19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16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18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17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476115" y="3333750"/>
            <a:ext cx="26930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18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17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16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19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476115" y="3856038"/>
            <a:ext cx="26930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18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17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19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16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3"/>
          <p:cNvSpPr txBox="1"/>
          <p:nvPr/>
        </p:nvSpPr>
        <p:spPr>
          <a:xfrm>
            <a:off x="455295" y="588645"/>
            <a:ext cx="8154035" cy="1383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把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21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22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23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24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25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填入   里，使每条线上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的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个数相加都得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69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366703" y="807085"/>
            <a:ext cx="509588" cy="498475"/>
          </a:xfrm>
          <a:prstGeom prst="ellipse">
            <a:avLst/>
          </a:prstGeom>
          <a:solidFill>
            <a:srgbClr val="FCFCD2"/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60000"/>
              </a:lnSpc>
            </a:pPr>
            <a:endParaRPr lang="zh-CN" altLang="en-US" sz="2800" strike="noStrike" noProof="1"/>
          </a:p>
        </p:txBody>
      </p:sp>
      <p:pic>
        <p:nvPicPr>
          <p:cNvPr id="25604" name="图片 8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BFFFF"/>
              </a:clrFrom>
              <a:clrTo>
                <a:srgbClr val="FB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1405" y="1861820"/>
            <a:ext cx="2798445" cy="27660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2246630" y="3093085"/>
            <a:ext cx="6483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23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265680" y="2240280"/>
            <a:ext cx="6483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21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256155" y="3937000"/>
            <a:ext cx="6483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25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393190" y="3093085"/>
            <a:ext cx="6470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22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161665" y="3093085"/>
            <a:ext cx="6483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24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6" name="图片 8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BFFFF"/>
              </a:clrFrom>
              <a:clrTo>
                <a:srgbClr val="FB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86655" y="1837690"/>
            <a:ext cx="2798445" cy="27660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文本框 16"/>
          <p:cNvSpPr txBox="1"/>
          <p:nvPr/>
        </p:nvSpPr>
        <p:spPr>
          <a:xfrm>
            <a:off x="6151880" y="3068955"/>
            <a:ext cx="6483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23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70930" y="2216150"/>
            <a:ext cx="6483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25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161405" y="3912870"/>
            <a:ext cx="6483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21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298440" y="3068955"/>
            <a:ext cx="6470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24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066915" y="3068955"/>
            <a:ext cx="6483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22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05435" y="209550"/>
            <a:ext cx="1421130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/>
              <a:t>思考题</a:t>
            </a:r>
            <a:endParaRPr lang="zh-CN" altLang="en-US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8" grpId="0"/>
      <p:bldP spid="29" grpId="0"/>
      <p:bldP spid="30" grpId="0"/>
      <p:bldP spid="31" grpId="0"/>
      <p:bldP spid="17" grpId="0"/>
      <p:bldP spid="18" grpId="0"/>
      <p:bldP spid="19" grpId="0"/>
      <p:bldP spid="20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3808730" y="2343150"/>
            <a:ext cx="19107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sz="3600" b="1">
                <a:latin typeface="楷体" panose="02010609060101010101" charset="-122"/>
                <a:ea typeface="楷体" panose="02010609060101010101" charset="-122"/>
              </a:rPr>
              <a:t>练习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五</a:t>
            </a:r>
            <a:endParaRPr lang="zh-CN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2031365" y="1519555"/>
            <a:ext cx="67011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 100以内的加法和减法（二）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200" y="57150"/>
            <a:ext cx="32461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pc="20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义务教育人教版二年级上册</a:t>
            </a:r>
            <a:endParaRPr lang="zh-CN" altLang="en-US" b="1" spc="200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9223" name="文本框 8"/>
          <p:cNvSpPr txBox="1"/>
          <p:nvPr/>
        </p:nvSpPr>
        <p:spPr>
          <a:xfrm>
            <a:off x="1565910" y="151828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43"/>
          <p:cNvGrpSpPr/>
          <p:nvPr/>
        </p:nvGrpSpPr>
        <p:grpSpPr>
          <a:xfrm>
            <a:off x="134938" y="502603"/>
            <a:ext cx="8828087" cy="3967162"/>
            <a:chOff x="212" y="1268"/>
            <a:chExt cx="13903" cy="6247"/>
          </a:xfrm>
        </p:grpSpPr>
        <p:grpSp>
          <p:nvGrpSpPr>
            <p:cNvPr id="10243" name="组合 15"/>
            <p:cNvGrpSpPr/>
            <p:nvPr/>
          </p:nvGrpSpPr>
          <p:grpSpPr>
            <a:xfrm>
              <a:off x="1459" y="3278"/>
              <a:ext cx="3650" cy="2897"/>
              <a:chOff x="1459" y="3278"/>
              <a:chExt cx="3650" cy="2897"/>
            </a:xfrm>
          </p:grpSpPr>
          <p:cxnSp>
            <p:nvCxnSpPr>
              <p:cNvPr id="13" name="直接连接符 12"/>
              <p:cNvCxnSpPr>
                <a:stCxn id="6" idx="5"/>
                <a:endCxn id="11" idx="7"/>
              </p:cNvCxnSpPr>
              <p:nvPr/>
            </p:nvCxnSpPr>
            <p:spPr>
              <a:xfrm>
                <a:off x="3605" y="3279"/>
                <a:ext cx="1504" cy="2576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>
                <a:stCxn id="6" idx="5"/>
                <a:endCxn id="11" idx="7"/>
              </p:cNvCxnSpPr>
              <p:nvPr/>
            </p:nvCxnSpPr>
            <p:spPr>
              <a:xfrm flipH="1">
                <a:off x="1459" y="3278"/>
                <a:ext cx="1504" cy="2576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>
                <a:stCxn id="8" idx="6"/>
                <a:endCxn id="11" idx="6"/>
              </p:cNvCxnSpPr>
              <p:nvPr/>
            </p:nvCxnSpPr>
            <p:spPr>
              <a:xfrm>
                <a:off x="1592" y="6175"/>
                <a:ext cx="3384" cy="1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247" name="TextBox 2"/>
            <p:cNvSpPr txBox="1"/>
            <p:nvPr/>
          </p:nvSpPr>
          <p:spPr>
            <a:xfrm>
              <a:off x="685" y="1268"/>
              <a:ext cx="901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1.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把在同一条线上的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3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个数加起来。</a:t>
              </a:r>
              <a:endPara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831" y="2505"/>
              <a:ext cx="907" cy="907"/>
            </a:xfrm>
            <a:prstGeom prst="ellipse">
              <a:avLst/>
            </a:prstGeom>
            <a:solidFill>
              <a:srgbClr val="FCFCD2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fontAlgn="base"/>
              <a:r>
                <a:rPr lang="en-US" altLang="zh-CN" sz="2800" b="1" strike="noStrike" noProof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19</a:t>
              </a:r>
              <a:endParaRPr lang="en-US" altLang="zh-CN" sz="2800" b="1" strike="noStrike" noProof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758" y="4113"/>
              <a:ext cx="907" cy="907"/>
            </a:xfrm>
            <a:prstGeom prst="ellipse">
              <a:avLst/>
            </a:prstGeom>
            <a:solidFill>
              <a:srgbClr val="FCFCD2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fontAlgn="base"/>
              <a:r>
                <a:rPr lang="en-US" altLang="zh-CN" sz="2800" b="1" strike="noStrike" noProof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25</a:t>
              </a:r>
              <a:endParaRPr lang="en-US" altLang="zh-CN" sz="2800" b="1" strike="noStrike" noProof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685" y="5721"/>
              <a:ext cx="907" cy="907"/>
            </a:xfrm>
            <a:prstGeom prst="ellipse">
              <a:avLst/>
            </a:prstGeom>
            <a:solidFill>
              <a:srgbClr val="FCFCD2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fontAlgn="base"/>
              <a:r>
                <a:rPr lang="en-US" altLang="zh-CN" sz="2800" b="1" strike="noStrike" noProof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40</a:t>
              </a:r>
              <a:endParaRPr lang="en-US" altLang="zh-CN" sz="2800" b="1" strike="noStrike" noProof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 flipH="1">
              <a:off x="2831" y="5722"/>
              <a:ext cx="907" cy="907"/>
            </a:xfrm>
            <a:prstGeom prst="ellipse">
              <a:avLst/>
            </a:prstGeom>
            <a:solidFill>
              <a:srgbClr val="FCFCD2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fontAlgn="base"/>
              <a:r>
                <a:rPr lang="en-US" altLang="zh-CN" sz="2800" b="1" strike="noStrike" noProof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36</a:t>
              </a:r>
              <a:endParaRPr lang="en-US" altLang="zh-CN" sz="2800" b="1" strike="noStrike" noProof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flipH="1">
              <a:off x="3903" y="4114"/>
              <a:ext cx="907" cy="907"/>
            </a:xfrm>
            <a:prstGeom prst="ellipse">
              <a:avLst/>
            </a:prstGeom>
            <a:solidFill>
              <a:srgbClr val="FCFCD2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fontAlgn="base"/>
              <a:r>
                <a:rPr lang="en-US" altLang="zh-CN" sz="2800" b="1" strike="noStrike" noProof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51</a:t>
              </a:r>
              <a:endParaRPr lang="en-US" altLang="zh-CN" sz="2800" b="1" strike="noStrike" noProof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flipH="1">
              <a:off x="4976" y="5722"/>
              <a:ext cx="907" cy="907"/>
            </a:xfrm>
            <a:prstGeom prst="ellipse">
              <a:avLst/>
            </a:prstGeom>
            <a:solidFill>
              <a:srgbClr val="FCFCD2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fontAlgn="base"/>
              <a:r>
                <a:rPr lang="en-US" altLang="zh-CN" sz="2800" b="1" strike="noStrike" noProof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20</a:t>
              </a:r>
              <a:endParaRPr lang="en-US" altLang="zh-CN" sz="2800" b="1" strike="noStrike" noProof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17" name="直接连接符 16"/>
            <p:cNvCxnSpPr>
              <a:stCxn id="8" idx="6"/>
              <a:endCxn id="11" idx="6"/>
            </p:cNvCxnSpPr>
            <p:nvPr/>
          </p:nvCxnSpPr>
          <p:spPr>
            <a:xfrm>
              <a:off x="6004" y="6525"/>
              <a:ext cx="1133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>
              <a:stCxn id="8" idx="6"/>
              <a:endCxn id="11" idx="6"/>
            </p:cNvCxnSpPr>
            <p:nvPr/>
          </p:nvCxnSpPr>
          <p:spPr>
            <a:xfrm>
              <a:off x="5082" y="7515"/>
              <a:ext cx="1133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stCxn id="8" idx="6"/>
              <a:endCxn id="11" idx="6"/>
            </p:cNvCxnSpPr>
            <p:nvPr/>
          </p:nvCxnSpPr>
          <p:spPr>
            <a:xfrm>
              <a:off x="212" y="7469"/>
              <a:ext cx="1133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257" name="组合 20"/>
            <p:cNvGrpSpPr/>
            <p:nvPr/>
          </p:nvGrpSpPr>
          <p:grpSpPr>
            <a:xfrm>
              <a:off x="8541" y="2686"/>
              <a:ext cx="3842" cy="3490"/>
              <a:chOff x="1051" y="2686"/>
              <a:chExt cx="3842" cy="3490"/>
            </a:xfrm>
          </p:grpSpPr>
          <p:cxnSp>
            <p:nvCxnSpPr>
              <p:cNvPr id="22" name="直接连接符 21"/>
              <p:cNvCxnSpPr>
                <a:stCxn id="33" idx="4"/>
                <a:endCxn id="27" idx="0"/>
              </p:cNvCxnSpPr>
              <p:nvPr/>
            </p:nvCxnSpPr>
            <p:spPr>
              <a:xfrm>
                <a:off x="4881" y="3139"/>
                <a:ext cx="12" cy="2583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>
                <a:stCxn id="31" idx="4"/>
                <a:endCxn id="25" idx="0"/>
              </p:cNvCxnSpPr>
              <p:nvPr/>
            </p:nvCxnSpPr>
            <p:spPr>
              <a:xfrm>
                <a:off x="1051" y="3139"/>
                <a:ext cx="12" cy="2583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>
                <a:stCxn id="25" idx="6"/>
                <a:endCxn id="27" idx="6"/>
              </p:cNvCxnSpPr>
              <p:nvPr/>
            </p:nvCxnSpPr>
            <p:spPr>
              <a:xfrm>
                <a:off x="1477" y="6176"/>
                <a:ext cx="2927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>
                <a:stCxn id="31" idx="6"/>
                <a:endCxn id="33" idx="6"/>
              </p:cNvCxnSpPr>
              <p:nvPr/>
            </p:nvCxnSpPr>
            <p:spPr>
              <a:xfrm>
                <a:off x="1506" y="2686"/>
                <a:ext cx="2920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椭圆 24"/>
            <p:cNvSpPr/>
            <p:nvPr/>
          </p:nvSpPr>
          <p:spPr>
            <a:xfrm>
              <a:off x="8129" y="5722"/>
              <a:ext cx="907" cy="907"/>
            </a:xfrm>
            <a:prstGeom prst="ellipse">
              <a:avLst/>
            </a:prstGeom>
            <a:solidFill>
              <a:srgbClr val="FCFCD2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fontAlgn="base"/>
              <a:r>
                <a:rPr lang="en-US" altLang="zh-CN" sz="2800" b="1" strike="noStrike" noProof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17</a:t>
              </a:r>
              <a:endParaRPr lang="en-US" altLang="zh-CN" sz="2800" b="1" strike="noStrike" noProof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flipH="1">
              <a:off x="10037" y="5722"/>
              <a:ext cx="907" cy="907"/>
            </a:xfrm>
            <a:prstGeom prst="ellipse">
              <a:avLst/>
            </a:prstGeom>
            <a:solidFill>
              <a:srgbClr val="FCFCD2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fontAlgn="base"/>
              <a:r>
                <a:rPr lang="en-US" altLang="zh-CN" sz="2800" b="1" strike="noStrike" noProof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18</a:t>
              </a:r>
              <a:endParaRPr lang="en-US" altLang="zh-CN" sz="2800" b="1" strike="noStrike" noProof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flipH="1">
              <a:off x="11945" y="5722"/>
              <a:ext cx="907" cy="907"/>
            </a:xfrm>
            <a:prstGeom prst="ellipse">
              <a:avLst/>
            </a:prstGeom>
            <a:solidFill>
              <a:srgbClr val="FCFCD2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fontAlgn="base"/>
              <a:r>
                <a:rPr lang="en-US" altLang="zh-CN" sz="2800" b="1" strike="noStrike" noProof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33</a:t>
              </a:r>
              <a:endParaRPr lang="en-US" altLang="zh-CN" sz="2800" b="1" strike="noStrike" noProof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8117" y="3977"/>
              <a:ext cx="907" cy="907"/>
            </a:xfrm>
            <a:prstGeom prst="ellipse">
              <a:avLst/>
            </a:prstGeom>
            <a:solidFill>
              <a:srgbClr val="FCFCD2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fontAlgn="base"/>
              <a:r>
                <a:rPr lang="en-US" altLang="zh-CN" sz="2800" b="1" strike="noStrike" noProof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38</a:t>
              </a:r>
              <a:endParaRPr lang="en-US" altLang="zh-CN" sz="2800" b="1" strike="noStrike" noProof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flipH="1">
              <a:off x="11933" y="3977"/>
              <a:ext cx="907" cy="907"/>
            </a:xfrm>
            <a:prstGeom prst="ellipse">
              <a:avLst/>
            </a:prstGeom>
            <a:solidFill>
              <a:srgbClr val="FCFCD2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fontAlgn="base"/>
              <a:r>
                <a:rPr lang="en-US" altLang="zh-CN" sz="2800" b="1" strike="noStrike" noProof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9</a:t>
              </a:r>
              <a:endParaRPr lang="en-US" altLang="zh-CN" sz="2800" b="1" strike="noStrike" noProof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8117" y="2232"/>
              <a:ext cx="907" cy="907"/>
            </a:xfrm>
            <a:prstGeom prst="ellipse">
              <a:avLst/>
            </a:prstGeom>
            <a:solidFill>
              <a:srgbClr val="FCFCD2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fontAlgn="base"/>
              <a:r>
                <a:rPr lang="en-US" altLang="zh-CN" sz="2800" b="1" strike="noStrike" noProof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24</a:t>
              </a:r>
              <a:endParaRPr lang="en-US" altLang="zh-CN" sz="2800" b="1" strike="noStrike" noProof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 flipH="1">
              <a:off x="10025" y="2232"/>
              <a:ext cx="907" cy="907"/>
            </a:xfrm>
            <a:prstGeom prst="ellipse">
              <a:avLst/>
            </a:prstGeom>
            <a:solidFill>
              <a:srgbClr val="FCFCD2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fontAlgn="base"/>
              <a:r>
                <a:rPr lang="en-US" altLang="zh-CN" sz="2800" b="1" strike="noStrike" noProof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45</a:t>
              </a:r>
              <a:endParaRPr lang="en-US" altLang="zh-CN" sz="2800" b="1" strike="noStrike" noProof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 flipH="1">
              <a:off x="11933" y="2232"/>
              <a:ext cx="907" cy="907"/>
            </a:xfrm>
            <a:prstGeom prst="ellipse">
              <a:avLst/>
            </a:prstGeom>
            <a:solidFill>
              <a:srgbClr val="FCFCD2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fontAlgn="base"/>
              <a:r>
                <a:rPr lang="en-US" altLang="zh-CN" sz="2800" b="1" strike="noStrike" noProof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30</a:t>
              </a:r>
              <a:endParaRPr lang="en-US" altLang="zh-CN" sz="2800" b="1" strike="noStrike" noProof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37" name="直接连接符 36"/>
            <p:cNvCxnSpPr>
              <a:stCxn id="31" idx="6"/>
              <a:endCxn id="33" idx="6"/>
            </p:cNvCxnSpPr>
            <p:nvPr/>
          </p:nvCxnSpPr>
          <p:spPr>
            <a:xfrm>
              <a:off x="12852" y="3139"/>
              <a:ext cx="1133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>
              <a:stCxn id="31" idx="6"/>
              <a:endCxn id="33" idx="6"/>
            </p:cNvCxnSpPr>
            <p:nvPr/>
          </p:nvCxnSpPr>
          <p:spPr>
            <a:xfrm>
              <a:off x="12982" y="6525"/>
              <a:ext cx="1133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1" idx="6"/>
              <a:endCxn id="33" idx="6"/>
            </p:cNvCxnSpPr>
            <p:nvPr/>
          </p:nvCxnSpPr>
          <p:spPr>
            <a:xfrm>
              <a:off x="8117" y="7469"/>
              <a:ext cx="1133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>
              <a:stCxn id="31" idx="6"/>
              <a:endCxn id="33" idx="6"/>
            </p:cNvCxnSpPr>
            <p:nvPr/>
          </p:nvCxnSpPr>
          <p:spPr>
            <a:xfrm>
              <a:off x="11848" y="7469"/>
              <a:ext cx="1133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文本框 40"/>
          <p:cNvSpPr txBox="1"/>
          <p:nvPr/>
        </p:nvSpPr>
        <p:spPr>
          <a:xfrm>
            <a:off x="3889693" y="3393440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96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98438" y="4018280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84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290888" y="4040505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90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238808" y="1252220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99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307388" y="3380423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68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218113" y="3998595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79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577138" y="3998595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72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框 11"/>
          <p:cNvSpPr txBox="1"/>
          <p:nvPr/>
        </p:nvSpPr>
        <p:spPr>
          <a:xfrm>
            <a:off x="178118" y="2632075"/>
            <a:ext cx="84321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87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39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    70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28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35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    100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80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8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66" name="文本框 4"/>
          <p:cNvSpPr txBox="1"/>
          <p:nvPr/>
        </p:nvSpPr>
        <p:spPr>
          <a:xfrm>
            <a:off x="178118" y="1582738"/>
            <a:ext cx="84321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56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17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   67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37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14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    40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23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316480" y="1592898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27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69" name="TextBox 2"/>
          <p:cNvSpPr txBox="1"/>
          <p:nvPr/>
        </p:nvSpPr>
        <p:spPr>
          <a:xfrm>
            <a:off x="434975" y="804863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349240" y="1582738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16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428990" y="1580833"/>
            <a:ext cx="3625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316480" y="2642235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22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349240" y="2632075"/>
            <a:ext cx="3625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7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372475" y="2621915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12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29" grpId="0"/>
      <p:bldP spid="35" grpId="0"/>
      <p:bldP spid="36" grpId="0"/>
      <p:bldP spid="42" grpId="0"/>
      <p:bldP spid="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04483" y="1780858"/>
            <a:ext cx="8134350" cy="1581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Rectangle 16"/>
          <p:cNvSpPr/>
          <p:nvPr/>
        </p:nvSpPr>
        <p:spPr>
          <a:xfrm>
            <a:off x="2644775" y="312738"/>
            <a:ext cx="30241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endParaRPr lang="zh-CN" altLang="en-US" sz="28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2291" name="TextBox 2"/>
          <p:cNvSpPr txBox="1"/>
          <p:nvPr/>
        </p:nvSpPr>
        <p:spPr>
          <a:xfrm>
            <a:off x="304800" y="895668"/>
            <a:ext cx="69773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每人参加一项体育活动，算一算总人数。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03500" y="3430588"/>
            <a:ext cx="3789363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28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11</a:t>
            </a: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59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98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人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64058" y="2748280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98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76935" y="1962150"/>
            <a:ext cx="1905000" cy="76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95600" y="1928495"/>
            <a:ext cx="1725295" cy="858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2"/>
          <p:cNvSpPr txBox="1"/>
          <p:nvPr/>
        </p:nvSpPr>
        <p:spPr>
          <a:xfrm>
            <a:off x="1296035" y="2038033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游泳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Box 2"/>
          <p:cNvSpPr txBox="1"/>
          <p:nvPr/>
        </p:nvSpPr>
        <p:spPr>
          <a:xfrm>
            <a:off x="3352165" y="2037398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跳高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11725" y="1913890"/>
            <a:ext cx="1725295" cy="858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2"/>
          <p:cNvSpPr txBox="1"/>
          <p:nvPr/>
        </p:nvSpPr>
        <p:spPr>
          <a:xfrm>
            <a:off x="5368290" y="2013268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跑步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Box 2"/>
          <p:cNvSpPr txBox="1"/>
          <p:nvPr/>
        </p:nvSpPr>
        <p:spPr>
          <a:xfrm>
            <a:off x="623888" y="846138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3314" name="组合 25"/>
          <p:cNvGrpSpPr/>
          <p:nvPr/>
        </p:nvGrpSpPr>
        <p:grpSpPr>
          <a:xfrm>
            <a:off x="485775" y="1835150"/>
            <a:ext cx="8235950" cy="647700"/>
            <a:chOff x="766" y="2889"/>
            <a:chExt cx="12970" cy="1020"/>
          </a:xfrm>
        </p:grpSpPr>
        <p:grpSp>
          <p:nvGrpSpPr>
            <p:cNvPr id="13315" name="组合 8"/>
            <p:cNvGrpSpPr/>
            <p:nvPr/>
          </p:nvGrpSpPr>
          <p:grpSpPr>
            <a:xfrm>
              <a:off x="766" y="2949"/>
              <a:ext cx="2090" cy="960"/>
              <a:chOff x="528" y="2473"/>
              <a:chExt cx="2090" cy="960"/>
            </a:xfrm>
          </p:grpSpPr>
          <p:sp>
            <p:nvSpPr>
              <p:cNvPr id="13316" name="文本框 4"/>
              <p:cNvSpPr txBox="1"/>
              <p:nvPr/>
            </p:nvSpPr>
            <p:spPr>
              <a:xfrm>
                <a:off x="783" y="2493"/>
                <a:ext cx="1700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22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＋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3</a:t>
                </a:r>
                <a:endPara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528" y="2473"/>
                <a:ext cx="2090" cy="960"/>
              </a:xfrm>
              <a:prstGeom prst="ellipse">
                <a:avLst/>
              </a:prstGeom>
              <a:noFill/>
              <a:ln>
                <a:solidFill>
                  <a:srgbClr val="7030A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2800" strike="noStrike" noProof="1"/>
              </a:p>
            </p:txBody>
          </p:sp>
        </p:grpSp>
        <p:grpSp>
          <p:nvGrpSpPr>
            <p:cNvPr id="13318" name="组合 9"/>
            <p:cNvGrpSpPr/>
            <p:nvPr/>
          </p:nvGrpSpPr>
          <p:grpSpPr>
            <a:xfrm>
              <a:off x="2690" y="2949"/>
              <a:ext cx="2405" cy="960"/>
              <a:chOff x="528" y="2473"/>
              <a:chExt cx="2405" cy="960"/>
            </a:xfrm>
          </p:grpSpPr>
          <p:sp>
            <p:nvSpPr>
              <p:cNvPr id="13319" name="文本框 4"/>
              <p:cNvSpPr txBox="1"/>
              <p:nvPr/>
            </p:nvSpPr>
            <p:spPr>
              <a:xfrm>
                <a:off x="663" y="2494"/>
                <a:ext cx="2266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pPr algn="l"/>
                <a:r>
                  <a:rPr lang="en-US" altLang="zh-CN" sz="2800" b="1" u="sng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   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＋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15</a:t>
                </a:r>
                <a:endPara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528" y="2473"/>
                <a:ext cx="2405" cy="960"/>
              </a:xfrm>
              <a:prstGeom prst="ellipse">
                <a:avLst/>
              </a:prstGeom>
              <a:noFill/>
              <a:ln>
                <a:solidFill>
                  <a:srgbClr val="7030A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2800" strike="noStrike" noProof="1"/>
              </a:p>
            </p:txBody>
          </p:sp>
        </p:grpSp>
        <p:grpSp>
          <p:nvGrpSpPr>
            <p:cNvPr id="13321" name="组合 12"/>
            <p:cNvGrpSpPr/>
            <p:nvPr/>
          </p:nvGrpSpPr>
          <p:grpSpPr>
            <a:xfrm>
              <a:off x="4929" y="2929"/>
              <a:ext cx="2405" cy="960"/>
              <a:chOff x="528" y="2473"/>
              <a:chExt cx="2405" cy="960"/>
            </a:xfrm>
          </p:grpSpPr>
          <p:sp>
            <p:nvSpPr>
              <p:cNvPr id="13322" name="文本框 4"/>
              <p:cNvSpPr txBox="1"/>
              <p:nvPr/>
            </p:nvSpPr>
            <p:spPr>
              <a:xfrm>
                <a:off x="779" y="2494"/>
                <a:ext cx="1983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pPr algn="l"/>
                <a:r>
                  <a:rPr lang="en-US" altLang="zh-CN" sz="2800" b="1" u="sng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   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＋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6</a:t>
                </a:r>
                <a:endPara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528" y="2473"/>
                <a:ext cx="2405" cy="960"/>
              </a:xfrm>
              <a:prstGeom prst="ellipse">
                <a:avLst/>
              </a:prstGeom>
              <a:noFill/>
              <a:ln>
                <a:solidFill>
                  <a:srgbClr val="7030A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2800" strike="noStrike" noProof="1"/>
              </a:p>
            </p:txBody>
          </p:sp>
        </p:grpSp>
        <p:grpSp>
          <p:nvGrpSpPr>
            <p:cNvPr id="13324" name="组合 15"/>
            <p:cNvGrpSpPr/>
            <p:nvPr/>
          </p:nvGrpSpPr>
          <p:grpSpPr>
            <a:xfrm>
              <a:off x="7168" y="2909"/>
              <a:ext cx="2405" cy="960"/>
              <a:chOff x="528" y="2473"/>
              <a:chExt cx="2405" cy="960"/>
            </a:xfrm>
          </p:grpSpPr>
          <p:sp>
            <p:nvSpPr>
              <p:cNvPr id="13325" name="文本框 4"/>
              <p:cNvSpPr txBox="1"/>
              <p:nvPr/>
            </p:nvSpPr>
            <p:spPr>
              <a:xfrm>
                <a:off x="663" y="2494"/>
                <a:ext cx="2266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pPr algn="l"/>
                <a:r>
                  <a:rPr lang="en-US" altLang="zh-CN" sz="2800" b="1" u="sng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   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＋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17</a:t>
                </a:r>
                <a:endPara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528" y="2473"/>
                <a:ext cx="2405" cy="960"/>
              </a:xfrm>
              <a:prstGeom prst="ellipse">
                <a:avLst/>
              </a:prstGeom>
              <a:noFill/>
              <a:ln>
                <a:solidFill>
                  <a:srgbClr val="7030A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2800" strike="noStrike" noProof="1"/>
              </a:p>
            </p:txBody>
          </p:sp>
        </p:grpSp>
        <p:grpSp>
          <p:nvGrpSpPr>
            <p:cNvPr id="13327" name="组合 19"/>
            <p:cNvGrpSpPr/>
            <p:nvPr/>
          </p:nvGrpSpPr>
          <p:grpSpPr>
            <a:xfrm>
              <a:off x="9407" y="2889"/>
              <a:ext cx="2405" cy="960"/>
              <a:chOff x="528" y="2473"/>
              <a:chExt cx="2405" cy="960"/>
            </a:xfrm>
          </p:grpSpPr>
          <p:sp>
            <p:nvSpPr>
              <p:cNvPr id="13328" name="文本框 4"/>
              <p:cNvSpPr txBox="1"/>
              <p:nvPr/>
            </p:nvSpPr>
            <p:spPr>
              <a:xfrm>
                <a:off x="779" y="2494"/>
                <a:ext cx="1983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pPr algn="l"/>
                <a:r>
                  <a:rPr lang="en-US" altLang="zh-CN" sz="2800" b="1" u="sng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   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＋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8</a:t>
                </a:r>
                <a:endPara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528" y="2473"/>
                <a:ext cx="2405" cy="960"/>
              </a:xfrm>
              <a:prstGeom prst="ellipse">
                <a:avLst/>
              </a:prstGeom>
              <a:noFill/>
              <a:ln>
                <a:solidFill>
                  <a:srgbClr val="7030A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2800" strike="noStrike" noProof="1"/>
              </a:p>
            </p:txBody>
          </p:sp>
        </p:grpSp>
        <p:grpSp>
          <p:nvGrpSpPr>
            <p:cNvPr id="13330" name="组合 22"/>
            <p:cNvGrpSpPr/>
            <p:nvPr/>
          </p:nvGrpSpPr>
          <p:grpSpPr>
            <a:xfrm>
              <a:off x="11646" y="2890"/>
              <a:ext cx="2090" cy="960"/>
              <a:chOff x="528" y="2473"/>
              <a:chExt cx="2090" cy="960"/>
            </a:xfrm>
          </p:grpSpPr>
          <p:sp>
            <p:nvSpPr>
              <p:cNvPr id="13331" name="文本框 4"/>
              <p:cNvSpPr txBox="1"/>
              <p:nvPr/>
            </p:nvSpPr>
            <p:spPr>
              <a:xfrm>
                <a:off x="945" y="2494"/>
                <a:ext cx="1137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en-US" altLang="zh-CN" sz="2800" b="1" u="sng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   </a:t>
                </a:r>
                <a:endParaRPr lang="en-US" altLang="zh-CN" sz="2800" b="1" u="sng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528" y="2473"/>
                <a:ext cx="2090" cy="960"/>
              </a:xfrm>
              <a:prstGeom prst="ellipse">
                <a:avLst/>
              </a:prstGeom>
              <a:noFill/>
              <a:ln>
                <a:solidFill>
                  <a:srgbClr val="7030A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2800" strike="noStrike" noProof="1"/>
              </a:p>
            </p:txBody>
          </p:sp>
        </p:grpSp>
      </p:grpSp>
      <p:grpSp>
        <p:nvGrpSpPr>
          <p:cNvPr id="13333" name="组合 26"/>
          <p:cNvGrpSpPr/>
          <p:nvPr/>
        </p:nvGrpSpPr>
        <p:grpSpPr>
          <a:xfrm>
            <a:off x="454025" y="2895600"/>
            <a:ext cx="8235950" cy="647700"/>
            <a:chOff x="766" y="2889"/>
            <a:chExt cx="12970" cy="1020"/>
          </a:xfrm>
        </p:grpSpPr>
        <p:grpSp>
          <p:nvGrpSpPr>
            <p:cNvPr id="13334" name="组合 27"/>
            <p:cNvGrpSpPr/>
            <p:nvPr/>
          </p:nvGrpSpPr>
          <p:grpSpPr>
            <a:xfrm>
              <a:off x="766" y="2949"/>
              <a:ext cx="2090" cy="960"/>
              <a:chOff x="528" y="2473"/>
              <a:chExt cx="2090" cy="960"/>
            </a:xfrm>
          </p:grpSpPr>
          <p:sp>
            <p:nvSpPr>
              <p:cNvPr id="13335" name="文本框 4"/>
              <p:cNvSpPr txBox="1"/>
              <p:nvPr/>
            </p:nvSpPr>
            <p:spPr>
              <a:xfrm>
                <a:off x="622" y="2494"/>
                <a:ext cx="1983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96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－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16</a:t>
                </a:r>
                <a:endPara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528" y="2473"/>
                <a:ext cx="2090" cy="960"/>
              </a:xfrm>
              <a:prstGeom prst="ellipse">
                <a:avLst/>
              </a:prstGeom>
              <a:noFill/>
              <a:ln>
                <a:solidFill>
                  <a:srgbClr val="7030A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2800" strike="noStrike" noProof="1"/>
              </a:p>
            </p:txBody>
          </p:sp>
        </p:grpSp>
        <p:grpSp>
          <p:nvGrpSpPr>
            <p:cNvPr id="13337" name="组合 30"/>
            <p:cNvGrpSpPr/>
            <p:nvPr/>
          </p:nvGrpSpPr>
          <p:grpSpPr>
            <a:xfrm>
              <a:off x="2690" y="2949"/>
              <a:ext cx="2405" cy="960"/>
              <a:chOff x="528" y="2473"/>
              <a:chExt cx="2405" cy="960"/>
            </a:xfrm>
          </p:grpSpPr>
          <p:sp>
            <p:nvSpPr>
              <p:cNvPr id="13338" name="文本框 4"/>
              <p:cNvSpPr txBox="1"/>
              <p:nvPr/>
            </p:nvSpPr>
            <p:spPr>
              <a:xfrm>
                <a:off x="663" y="2494"/>
                <a:ext cx="2266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pPr algn="l"/>
                <a:r>
                  <a:rPr lang="en-US" altLang="zh-CN" sz="2800" b="1" u="sng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   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－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12</a:t>
                </a:r>
                <a:endPara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528" y="2473"/>
                <a:ext cx="2405" cy="960"/>
              </a:xfrm>
              <a:prstGeom prst="ellipse">
                <a:avLst/>
              </a:prstGeom>
              <a:noFill/>
              <a:ln>
                <a:solidFill>
                  <a:srgbClr val="7030A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2800" strike="noStrike" noProof="1"/>
              </a:p>
            </p:txBody>
          </p:sp>
        </p:grpSp>
        <p:grpSp>
          <p:nvGrpSpPr>
            <p:cNvPr id="13340" name="组合 33"/>
            <p:cNvGrpSpPr/>
            <p:nvPr/>
          </p:nvGrpSpPr>
          <p:grpSpPr>
            <a:xfrm>
              <a:off x="4929" y="2929"/>
              <a:ext cx="2405" cy="960"/>
              <a:chOff x="528" y="2473"/>
              <a:chExt cx="2405" cy="960"/>
            </a:xfrm>
          </p:grpSpPr>
          <p:sp>
            <p:nvSpPr>
              <p:cNvPr id="13341" name="文本框 4"/>
              <p:cNvSpPr txBox="1"/>
              <p:nvPr/>
            </p:nvSpPr>
            <p:spPr>
              <a:xfrm>
                <a:off x="663" y="2494"/>
                <a:ext cx="2266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pPr algn="l"/>
                <a:r>
                  <a:rPr lang="en-US" altLang="zh-CN" sz="2800" b="1" u="sng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   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－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23</a:t>
                </a:r>
                <a:endPara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528" y="2473"/>
                <a:ext cx="2405" cy="960"/>
              </a:xfrm>
              <a:prstGeom prst="ellipse">
                <a:avLst/>
              </a:prstGeom>
              <a:noFill/>
              <a:ln>
                <a:solidFill>
                  <a:srgbClr val="7030A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2800" strike="noStrike" noProof="1"/>
              </a:p>
            </p:txBody>
          </p:sp>
        </p:grpSp>
        <p:grpSp>
          <p:nvGrpSpPr>
            <p:cNvPr id="13343" name="组合 36"/>
            <p:cNvGrpSpPr/>
            <p:nvPr/>
          </p:nvGrpSpPr>
          <p:grpSpPr>
            <a:xfrm>
              <a:off x="7168" y="2909"/>
              <a:ext cx="2405" cy="960"/>
              <a:chOff x="528" y="2473"/>
              <a:chExt cx="2405" cy="960"/>
            </a:xfrm>
          </p:grpSpPr>
          <p:sp>
            <p:nvSpPr>
              <p:cNvPr id="13344" name="文本框 4"/>
              <p:cNvSpPr txBox="1"/>
              <p:nvPr/>
            </p:nvSpPr>
            <p:spPr>
              <a:xfrm>
                <a:off x="663" y="2494"/>
                <a:ext cx="2266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pPr algn="l"/>
                <a:r>
                  <a:rPr lang="en-US" altLang="zh-CN" sz="2800" b="1" u="sng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   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－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27</a:t>
                </a:r>
                <a:endPara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528" y="2473"/>
                <a:ext cx="2405" cy="960"/>
              </a:xfrm>
              <a:prstGeom prst="ellipse">
                <a:avLst/>
              </a:prstGeom>
              <a:noFill/>
              <a:ln>
                <a:solidFill>
                  <a:srgbClr val="7030A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2800" strike="noStrike" noProof="1"/>
              </a:p>
            </p:txBody>
          </p:sp>
        </p:grpSp>
        <p:grpSp>
          <p:nvGrpSpPr>
            <p:cNvPr id="13346" name="组合 39"/>
            <p:cNvGrpSpPr/>
            <p:nvPr/>
          </p:nvGrpSpPr>
          <p:grpSpPr>
            <a:xfrm>
              <a:off x="9407" y="2889"/>
              <a:ext cx="2405" cy="960"/>
              <a:chOff x="528" y="2473"/>
              <a:chExt cx="2405" cy="960"/>
            </a:xfrm>
          </p:grpSpPr>
          <p:sp>
            <p:nvSpPr>
              <p:cNvPr id="13347" name="文本框 4"/>
              <p:cNvSpPr txBox="1"/>
              <p:nvPr/>
            </p:nvSpPr>
            <p:spPr>
              <a:xfrm>
                <a:off x="779" y="2494"/>
                <a:ext cx="1983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pPr algn="l"/>
                <a:r>
                  <a:rPr lang="en-US" altLang="zh-CN" sz="2800" b="1" u="sng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   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－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9</a:t>
                </a:r>
                <a:endPara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528" y="2473"/>
                <a:ext cx="2405" cy="960"/>
              </a:xfrm>
              <a:prstGeom prst="ellipse">
                <a:avLst/>
              </a:prstGeom>
              <a:noFill/>
              <a:ln>
                <a:solidFill>
                  <a:srgbClr val="7030A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2800" strike="noStrike" noProof="1"/>
              </a:p>
            </p:txBody>
          </p:sp>
        </p:grpSp>
        <p:grpSp>
          <p:nvGrpSpPr>
            <p:cNvPr id="13349" name="组合 42"/>
            <p:cNvGrpSpPr/>
            <p:nvPr/>
          </p:nvGrpSpPr>
          <p:grpSpPr>
            <a:xfrm>
              <a:off x="11646" y="2890"/>
              <a:ext cx="2090" cy="960"/>
              <a:chOff x="528" y="2473"/>
              <a:chExt cx="2090" cy="960"/>
            </a:xfrm>
          </p:grpSpPr>
          <p:sp>
            <p:nvSpPr>
              <p:cNvPr id="13350" name="文本框 4"/>
              <p:cNvSpPr txBox="1"/>
              <p:nvPr/>
            </p:nvSpPr>
            <p:spPr>
              <a:xfrm>
                <a:off x="945" y="2494"/>
                <a:ext cx="1137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en-US" altLang="zh-CN" sz="2800" b="1" u="sng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   </a:t>
                </a:r>
                <a:endParaRPr lang="en-US" altLang="zh-CN" sz="2800" b="1" u="sng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528" y="2473"/>
                <a:ext cx="2090" cy="960"/>
              </a:xfrm>
              <a:prstGeom prst="ellipse">
                <a:avLst/>
              </a:prstGeom>
              <a:noFill/>
              <a:ln>
                <a:solidFill>
                  <a:srgbClr val="7030A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2800" strike="noStrike" noProof="1"/>
              </a:p>
            </p:txBody>
          </p:sp>
        </p:grpSp>
      </p:grpSp>
      <p:sp>
        <p:nvSpPr>
          <p:cNvPr id="46" name="文本框 4"/>
          <p:cNvSpPr txBox="1"/>
          <p:nvPr/>
        </p:nvSpPr>
        <p:spPr>
          <a:xfrm>
            <a:off x="1901825" y="1841500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25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7" name="文本框 4"/>
          <p:cNvSpPr txBox="1"/>
          <p:nvPr/>
        </p:nvSpPr>
        <p:spPr>
          <a:xfrm>
            <a:off x="3365500" y="1841500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40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8" name="文本框 4"/>
          <p:cNvSpPr txBox="1"/>
          <p:nvPr/>
        </p:nvSpPr>
        <p:spPr>
          <a:xfrm>
            <a:off x="4743450" y="1841500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46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9" name="文本框 4"/>
          <p:cNvSpPr txBox="1"/>
          <p:nvPr/>
        </p:nvSpPr>
        <p:spPr>
          <a:xfrm>
            <a:off x="6207125" y="1841500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63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0" name="文本框 4"/>
          <p:cNvSpPr txBox="1"/>
          <p:nvPr/>
        </p:nvSpPr>
        <p:spPr>
          <a:xfrm>
            <a:off x="7756525" y="1841500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71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1" name="文本框 4"/>
          <p:cNvSpPr txBox="1"/>
          <p:nvPr/>
        </p:nvSpPr>
        <p:spPr>
          <a:xfrm>
            <a:off x="1844675" y="2911475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80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2" name="文本框 4"/>
          <p:cNvSpPr txBox="1"/>
          <p:nvPr/>
        </p:nvSpPr>
        <p:spPr>
          <a:xfrm>
            <a:off x="3289300" y="2911475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68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3" name="文本框 4"/>
          <p:cNvSpPr txBox="1"/>
          <p:nvPr/>
        </p:nvSpPr>
        <p:spPr>
          <a:xfrm>
            <a:off x="4695825" y="2911475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45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4" name="文本框 4"/>
          <p:cNvSpPr txBox="1"/>
          <p:nvPr/>
        </p:nvSpPr>
        <p:spPr>
          <a:xfrm>
            <a:off x="6178550" y="2911475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18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5" name="文本框 4"/>
          <p:cNvSpPr txBox="1"/>
          <p:nvPr/>
        </p:nvSpPr>
        <p:spPr>
          <a:xfrm>
            <a:off x="7812088" y="2911475"/>
            <a:ext cx="3625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2"/>
          <p:cNvSpPr txBox="1"/>
          <p:nvPr/>
        </p:nvSpPr>
        <p:spPr>
          <a:xfrm>
            <a:off x="688023" y="822008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5.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38" name="文本框 10"/>
          <p:cNvSpPr txBox="1"/>
          <p:nvPr/>
        </p:nvSpPr>
        <p:spPr>
          <a:xfrm>
            <a:off x="856615" y="3248025"/>
            <a:ext cx="17964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     ）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4339" name="文本框 11"/>
          <p:cNvSpPr txBox="1"/>
          <p:nvPr/>
        </p:nvSpPr>
        <p:spPr>
          <a:xfrm>
            <a:off x="856615" y="2341563"/>
            <a:ext cx="17964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     ）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4340" name="TextBox 4"/>
          <p:cNvSpPr txBox="1"/>
          <p:nvPr/>
        </p:nvSpPr>
        <p:spPr>
          <a:xfrm>
            <a:off x="1321753" y="1400175"/>
            <a:ext cx="7759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5  4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41" name="TextBox 5"/>
          <p:cNvSpPr txBox="1"/>
          <p:nvPr/>
        </p:nvSpPr>
        <p:spPr>
          <a:xfrm>
            <a:off x="788988" y="1833563"/>
            <a:ext cx="14389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1  8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850265" y="2347913"/>
            <a:ext cx="153511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8"/>
          <p:cNvSpPr txBox="1"/>
          <p:nvPr/>
        </p:nvSpPr>
        <p:spPr>
          <a:xfrm>
            <a:off x="1672590" y="2341563"/>
            <a:ext cx="479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2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0" name="TextBox 9"/>
          <p:cNvSpPr txBox="1"/>
          <p:nvPr/>
        </p:nvSpPr>
        <p:spPr>
          <a:xfrm>
            <a:off x="1497013" y="2037715"/>
            <a:ext cx="31115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en-US" altLang="zh-CN" sz="2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1" name="TextBox 10"/>
          <p:cNvSpPr txBox="1"/>
          <p:nvPr/>
        </p:nvSpPr>
        <p:spPr>
          <a:xfrm>
            <a:off x="1326515" y="2341563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46" name="TextBox 13"/>
          <p:cNvSpPr txBox="1"/>
          <p:nvPr/>
        </p:nvSpPr>
        <p:spPr>
          <a:xfrm>
            <a:off x="588010" y="2740025"/>
            <a:ext cx="16186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4  1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83" name="直接连接符 82"/>
          <p:cNvCxnSpPr/>
          <p:nvPr/>
        </p:nvCxnSpPr>
        <p:spPr>
          <a:xfrm>
            <a:off x="843915" y="3254375"/>
            <a:ext cx="153511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15"/>
          <p:cNvSpPr txBox="1"/>
          <p:nvPr/>
        </p:nvSpPr>
        <p:spPr>
          <a:xfrm>
            <a:off x="1672590" y="3248025"/>
            <a:ext cx="479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1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5" name="TextBox 16"/>
          <p:cNvSpPr txBox="1"/>
          <p:nvPr/>
        </p:nvSpPr>
        <p:spPr>
          <a:xfrm>
            <a:off x="1334453" y="3248025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50" name="文本框 30"/>
          <p:cNvSpPr txBox="1"/>
          <p:nvPr/>
        </p:nvSpPr>
        <p:spPr>
          <a:xfrm>
            <a:off x="3417253" y="3248025"/>
            <a:ext cx="17964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     ）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4351" name="文本框 31"/>
          <p:cNvSpPr txBox="1"/>
          <p:nvPr/>
        </p:nvSpPr>
        <p:spPr>
          <a:xfrm>
            <a:off x="3417253" y="2341563"/>
            <a:ext cx="17964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     ）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4352" name="TextBox 4"/>
          <p:cNvSpPr txBox="1"/>
          <p:nvPr/>
        </p:nvSpPr>
        <p:spPr>
          <a:xfrm>
            <a:off x="3882390" y="1400175"/>
            <a:ext cx="7759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6  8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53" name="TextBox 5"/>
          <p:cNvSpPr txBox="1"/>
          <p:nvPr/>
        </p:nvSpPr>
        <p:spPr>
          <a:xfrm>
            <a:off x="3178175" y="1833563"/>
            <a:ext cx="16186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4  7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3410903" y="2347913"/>
            <a:ext cx="153511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8"/>
          <p:cNvSpPr txBox="1"/>
          <p:nvPr/>
        </p:nvSpPr>
        <p:spPr>
          <a:xfrm>
            <a:off x="4233228" y="2341563"/>
            <a:ext cx="479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1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3" name="TextBox 10"/>
          <p:cNvSpPr txBox="1"/>
          <p:nvPr/>
        </p:nvSpPr>
        <p:spPr>
          <a:xfrm>
            <a:off x="3887153" y="2341563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57" name="TextBox 13"/>
          <p:cNvSpPr txBox="1"/>
          <p:nvPr/>
        </p:nvSpPr>
        <p:spPr>
          <a:xfrm>
            <a:off x="3339148" y="2740025"/>
            <a:ext cx="14389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7  6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3404553" y="3254375"/>
            <a:ext cx="153511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15"/>
          <p:cNvSpPr txBox="1"/>
          <p:nvPr/>
        </p:nvSpPr>
        <p:spPr>
          <a:xfrm>
            <a:off x="4233228" y="3248025"/>
            <a:ext cx="479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7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7" name="TextBox 16"/>
          <p:cNvSpPr txBox="1"/>
          <p:nvPr/>
        </p:nvSpPr>
        <p:spPr>
          <a:xfrm>
            <a:off x="3895090" y="3248025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61" name="文本框 10"/>
          <p:cNvSpPr txBox="1"/>
          <p:nvPr/>
        </p:nvSpPr>
        <p:spPr>
          <a:xfrm>
            <a:off x="6222365" y="3246438"/>
            <a:ext cx="17964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     ）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4362" name="文本框 11"/>
          <p:cNvSpPr txBox="1"/>
          <p:nvPr/>
        </p:nvSpPr>
        <p:spPr>
          <a:xfrm>
            <a:off x="6222365" y="2339975"/>
            <a:ext cx="17964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     ）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4363" name="TextBox 4"/>
          <p:cNvSpPr txBox="1"/>
          <p:nvPr/>
        </p:nvSpPr>
        <p:spPr>
          <a:xfrm>
            <a:off x="6687503" y="1398588"/>
            <a:ext cx="7759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6  3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64" name="TextBox 5"/>
          <p:cNvSpPr txBox="1"/>
          <p:nvPr/>
        </p:nvSpPr>
        <p:spPr>
          <a:xfrm>
            <a:off x="6179503" y="1831975"/>
            <a:ext cx="14389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3  5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04" name="直接连接符 103"/>
          <p:cNvCxnSpPr/>
          <p:nvPr/>
        </p:nvCxnSpPr>
        <p:spPr>
          <a:xfrm>
            <a:off x="6216015" y="2346325"/>
            <a:ext cx="153511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Box 8"/>
          <p:cNvSpPr txBox="1"/>
          <p:nvPr/>
        </p:nvSpPr>
        <p:spPr>
          <a:xfrm>
            <a:off x="7038340" y="2339975"/>
            <a:ext cx="479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8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7" name="TextBox 10"/>
          <p:cNvSpPr txBox="1"/>
          <p:nvPr/>
        </p:nvSpPr>
        <p:spPr>
          <a:xfrm>
            <a:off x="6692265" y="2339975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68" name="TextBox 13"/>
          <p:cNvSpPr txBox="1"/>
          <p:nvPr/>
        </p:nvSpPr>
        <p:spPr>
          <a:xfrm>
            <a:off x="6119495" y="2738438"/>
            <a:ext cx="14389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1  7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09" name="直接连接符 108"/>
          <p:cNvCxnSpPr/>
          <p:nvPr/>
        </p:nvCxnSpPr>
        <p:spPr>
          <a:xfrm>
            <a:off x="6270625" y="3252788"/>
            <a:ext cx="153511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5"/>
          <p:cNvSpPr txBox="1"/>
          <p:nvPr/>
        </p:nvSpPr>
        <p:spPr>
          <a:xfrm>
            <a:off x="7038340" y="3246438"/>
            <a:ext cx="479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1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1" name="TextBox 16"/>
          <p:cNvSpPr txBox="1"/>
          <p:nvPr/>
        </p:nvSpPr>
        <p:spPr>
          <a:xfrm>
            <a:off x="6700203" y="3246438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80" grpId="0"/>
      <p:bldP spid="81" grpId="0"/>
      <p:bldP spid="84" grpId="0"/>
      <p:bldP spid="85" grpId="0"/>
      <p:bldP spid="92" grpId="0"/>
      <p:bldP spid="93" grpId="0"/>
      <p:bldP spid="96" grpId="0"/>
      <p:bldP spid="97" grpId="0"/>
      <p:bldP spid="105" grpId="0"/>
      <p:bldP spid="107" grpId="0"/>
      <p:bldP spid="110" grpId="0"/>
      <p:bldP spid="1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30"/>
          <p:cNvSpPr txBox="1"/>
          <p:nvPr/>
        </p:nvSpPr>
        <p:spPr>
          <a:xfrm>
            <a:off x="1515745" y="3255963"/>
            <a:ext cx="17964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     ）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5363" name="文本框 31"/>
          <p:cNvSpPr txBox="1"/>
          <p:nvPr/>
        </p:nvSpPr>
        <p:spPr>
          <a:xfrm>
            <a:off x="1515745" y="2349500"/>
            <a:ext cx="17964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     ）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5364" name="TextBox 4"/>
          <p:cNvSpPr txBox="1"/>
          <p:nvPr/>
        </p:nvSpPr>
        <p:spPr>
          <a:xfrm>
            <a:off x="1980883" y="1408113"/>
            <a:ext cx="7759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7  8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65" name="TextBox 5"/>
          <p:cNvSpPr txBox="1"/>
          <p:nvPr/>
        </p:nvSpPr>
        <p:spPr>
          <a:xfrm>
            <a:off x="1448118" y="1841500"/>
            <a:ext cx="14389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3  9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509395" y="2355850"/>
            <a:ext cx="153511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8"/>
          <p:cNvSpPr txBox="1"/>
          <p:nvPr/>
        </p:nvSpPr>
        <p:spPr>
          <a:xfrm>
            <a:off x="2331720" y="2349500"/>
            <a:ext cx="479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9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TextBox 10"/>
          <p:cNvSpPr txBox="1"/>
          <p:nvPr/>
        </p:nvSpPr>
        <p:spPr>
          <a:xfrm>
            <a:off x="1985645" y="2349500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69" name="TextBox 13"/>
          <p:cNvSpPr txBox="1"/>
          <p:nvPr/>
        </p:nvSpPr>
        <p:spPr>
          <a:xfrm>
            <a:off x="1241425" y="2747963"/>
            <a:ext cx="16186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5  5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503045" y="3262313"/>
            <a:ext cx="153511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5"/>
          <p:cNvSpPr txBox="1"/>
          <p:nvPr/>
        </p:nvSpPr>
        <p:spPr>
          <a:xfrm>
            <a:off x="2331720" y="3255963"/>
            <a:ext cx="479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4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TextBox 16"/>
          <p:cNvSpPr txBox="1"/>
          <p:nvPr/>
        </p:nvSpPr>
        <p:spPr>
          <a:xfrm>
            <a:off x="1993583" y="3255963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TextBox 9"/>
          <p:cNvSpPr txBox="1"/>
          <p:nvPr/>
        </p:nvSpPr>
        <p:spPr>
          <a:xfrm>
            <a:off x="2154873" y="2937510"/>
            <a:ext cx="31115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en-US" altLang="zh-CN" sz="2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145983" y="1408113"/>
            <a:ext cx="53975" cy="539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2800" strike="noStrike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75" name="文本框 10"/>
          <p:cNvSpPr txBox="1"/>
          <p:nvPr/>
        </p:nvSpPr>
        <p:spPr>
          <a:xfrm>
            <a:off x="4235133" y="3255963"/>
            <a:ext cx="17964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     ）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5376" name="文本框 11"/>
          <p:cNvSpPr txBox="1"/>
          <p:nvPr/>
        </p:nvSpPr>
        <p:spPr>
          <a:xfrm>
            <a:off x="4235133" y="2349500"/>
            <a:ext cx="17964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     ）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5377" name="TextBox 4"/>
          <p:cNvSpPr txBox="1"/>
          <p:nvPr/>
        </p:nvSpPr>
        <p:spPr>
          <a:xfrm>
            <a:off x="4700270" y="1408113"/>
            <a:ext cx="7759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5  3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78" name="TextBox 5"/>
          <p:cNvSpPr txBox="1"/>
          <p:nvPr/>
        </p:nvSpPr>
        <p:spPr>
          <a:xfrm>
            <a:off x="4157345" y="1841500"/>
            <a:ext cx="14389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2  7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4228783" y="2355850"/>
            <a:ext cx="153511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8"/>
          <p:cNvSpPr txBox="1"/>
          <p:nvPr/>
        </p:nvSpPr>
        <p:spPr>
          <a:xfrm>
            <a:off x="5051108" y="2349500"/>
            <a:ext cx="479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0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" name="TextBox 9"/>
          <p:cNvSpPr txBox="1"/>
          <p:nvPr/>
        </p:nvSpPr>
        <p:spPr>
          <a:xfrm>
            <a:off x="4884420" y="2010728"/>
            <a:ext cx="31115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en-US" altLang="zh-CN" sz="2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9" name="TextBox 10"/>
          <p:cNvSpPr txBox="1"/>
          <p:nvPr/>
        </p:nvSpPr>
        <p:spPr>
          <a:xfrm>
            <a:off x="4705033" y="2349500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83" name="TextBox 13"/>
          <p:cNvSpPr txBox="1"/>
          <p:nvPr/>
        </p:nvSpPr>
        <p:spPr>
          <a:xfrm>
            <a:off x="4334510" y="2748280"/>
            <a:ext cx="20891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 9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4222433" y="3262313"/>
            <a:ext cx="153511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15"/>
          <p:cNvSpPr txBox="1"/>
          <p:nvPr/>
        </p:nvSpPr>
        <p:spPr>
          <a:xfrm>
            <a:off x="5051108" y="3255963"/>
            <a:ext cx="479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1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3" name="TextBox 16"/>
          <p:cNvSpPr txBox="1"/>
          <p:nvPr/>
        </p:nvSpPr>
        <p:spPr>
          <a:xfrm>
            <a:off x="4712970" y="3255963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37" name="TextBox 2"/>
          <p:cNvSpPr txBox="1"/>
          <p:nvPr/>
        </p:nvSpPr>
        <p:spPr>
          <a:xfrm>
            <a:off x="914718" y="444183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5.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861243" y="2394268"/>
            <a:ext cx="53975" cy="539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2800" strike="noStrike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7" grpId="0"/>
      <p:bldP spid="18" grpId="0"/>
      <p:bldP spid="20" grpId="0"/>
      <p:bldP spid="21" grpId="0" bldLvl="0" animBg="1"/>
      <p:bldP spid="27" grpId="0"/>
      <p:bldP spid="28" grpId="0"/>
      <p:bldP spid="29" grpId="0"/>
      <p:bldP spid="32" grpId="0"/>
      <p:bldP spid="33" grpId="0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2"/>
          <p:cNvSpPr txBox="1"/>
          <p:nvPr/>
        </p:nvSpPr>
        <p:spPr>
          <a:xfrm>
            <a:off x="533083" y="438468"/>
            <a:ext cx="661987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6.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下面的计算对吗？把不对的改正过来。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1507" name="Picture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74688" y="1598613"/>
            <a:ext cx="2419350" cy="3219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87750" y="1855788"/>
            <a:ext cx="2409825" cy="270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" name="TextBox 3"/>
          <p:cNvSpPr txBox="1"/>
          <p:nvPr/>
        </p:nvSpPr>
        <p:spPr>
          <a:xfrm>
            <a:off x="1470025" y="3752850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143625" y="2700338"/>
            <a:ext cx="67691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1 7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633720" y="3090863"/>
            <a:ext cx="125920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2 8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5664200" y="3614738"/>
            <a:ext cx="1204913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 59"/>
          <p:cNvSpPr/>
          <p:nvPr/>
        </p:nvSpPr>
        <p:spPr>
          <a:xfrm>
            <a:off x="6180138" y="3605213"/>
            <a:ext cx="67691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4 5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362383" y="3315335"/>
            <a:ext cx="29845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485063" y="2700338"/>
            <a:ext cx="67691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6 4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959283" y="3101023"/>
            <a:ext cx="125920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－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4 5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7019925" y="3614738"/>
            <a:ext cx="1204913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矩形 64"/>
          <p:cNvSpPr/>
          <p:nvPr/>
        </p:nvSpPr>
        <p:spPr>
          <a:xfrm>
            <a:off x="7499350" y="3605213"/>
            <a:ext cx="67691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1 9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6" name="椭圆 65"/>
          <p:cNvSpPr/>
          <p:nvPr/>
        </p:nvSpPr>
        <p:spPr>
          <a:xfrm flipV="1">
            <a:off x="7645400" y="2700338"/>
            <a:ext cx="46038" cy="46038"/>
          </a:xfrm>
          <a:prstGeom prst="ellips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7" name="TextBox 8"/>
          <p:cNvSpPr txBox="1"/>
          <p:nvPr/>
        </p:nvSpPr>
        <p:spPr>
          <a:xfrm>
            <a:off x="5016500" y="3773488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8" name="TextBox 3"/>
          <p:cNvSpPr txBox="1">
            <a:spLocks noChangeArrowheads="1"/>
          </p:cNvSpPr>
          <p:nvPr/>
        </p:nvSpPr>
        <p:spPr bwMode="auto">
          <a:xfrm>
            <a:off x="458470" y="1270000"/>
            <a:ext cx="3636010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26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86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－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59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）＝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53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9" name="TextBox 3"/>
          <p:cNvSpPr txBox="1">
            <a:spLocks noChangeArrowheads="1"/>
          </p:cNvSpPr>
          <p:nvPr/>
        </p:nvSpPr>
        <p:spPr bwMode="auto">
          <a:xfrm>
            <a:off x="4159250" y="1292225"/>
            <a:ext cx="2851150" cy="5219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64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17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28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637973" y="1295400"/>
            <a:ext cx="89979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28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21</a:t>
            </a:r>
            <a:endParaRPr lang="en-US" altLang="zh-CN" sz="2800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629400" y="1289050"/>
            <a:ext cx="89979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19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60" grpId="0"/>
      <p:bldP spid="61" grpId="0"/>
      <p:bldP spid="62" grpId="0"/>
      <p:bldP spid="63" grpId="0"/>
      <p:bldP spid="65" grpId="0"/>
      <p:bldP spid="66" grpId="0" bldLvl="0" animBg="1"/>
      <p:bldP spid="67" grpId="0"/>
      <p:bldP spid="71" grpId="0"/>
      <p:bldP spid="72" grpId="0"/>
    </p:bldLst>
  </p:timing>
</p:sld>
</file>

<file path=ppt/tags/tag1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1370</Words>
  <Application>WPS 演示</Application>
  <PresentationFormat>全屏显示(16:9)</PresentationFormat>
  <Paragraphs>490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21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微软雅黑</vt:lpstr>
      <vt:lpstr>Wingdings</vt:lpstr>
      <vt:lpstr>楷体</vt:lpstr>
      <vt:lpstr>黑体</vt:lpstr>
      <vt:lpstr>楷体_GB2312</vt:lpstr>
      <vt:lpstr>新宋体</vt:lpstr>
      <vt:lpstr>Arial Unicode MS</vt:lpstr>
      <vt:lpstr>Times New Roman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493</cp:revision>
  <dcterms:created xsi:type="dcterms:W3CDTF">2015-05-29T07:51:00Z</dcterms:created>
  <dcterms:modified xsi:type="dcterms:W3CDTF">2023-09-28T13:20:50Z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E1F3C93D5FCE41A6A0CEA4DA1A43145B</vt:lpwstr>
  </property>
</Properties>
</file>