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75" r:id="rId5"/>
    <p:sldId id="287" r:id="rId6"/>
    <p:sldId id="288" r:id="rId7"/>
    <p:sldId id="291" r:id="rId8"/>
    <p:sldId id="292" r:id="rId9"/>
    <p:sldId id="289" r:id="rId10"/>
    <p:sldId id="290" r:id="rId11"/>
    <p:sldId id="293" r:id="rId12"/>
    <p:sldId id="302" r:id="rId13"/>
    <p:sldId id="303" r:id="rId14"/>
    <p:sldId id="305" r:id="rId15"/>
    <p:sldId id="304" r:id="rId16"/>
    <p:sldId id="306" r:id="rId17"/>
    <p:sldId id="307" r:id="rId18"/>
    <p:sldId id="261" r:id="rId19"/>
    <p:sldId id="308" r:id="rId20"/>
    <p:sldId id="309" r:id="rId21"/>
    <p:sldId id="311" r:id="rId22"/>
    <p:sldId id="310" r:id="rId23"/>
    <p:sldId id="312" r:id="rId24"/>
    <p:sldId id="315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FFCC00"/>
    <a:srgbClr val="FF9900"/>
    <a:srgbClr val="CC6600"/>
    <a:srgbClr val="FF3399"/>
    <a:srgbClr val="CC3300"/>
    <a:srgbClr val="0000FF"/>
    <a:srgbClr val="FCF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59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3"/>
          <p:cNvSpPr>
            <a:spLocks noGrp="1"/>
          </p:cNvSpPr>
          <p:nvPr/>
        </p:nvSpPr>
        <p:spPr>
          <a:xfrm>
            <a:off x="684213" y="836613"/>
            <a:ext cx="7888287" cy="30956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8800" b="1" dirty="0">
                <a:solidFill>
                  <a:srgbClr val="FF9900"/>
                </a:solidFill>
                <a:latin typeface="Times New Roman" panose="02020603050405020304" pitchFamily="2" charset="0"/>
              </a:rPr>
              <a:t>Unit 1 Lesson 4 Making Dinner</a:t>
            </a:r>
            <a:endParaRPr lang="en-US" altLang="zh-CN" sz="8800" b="1" dirty="0">
              <a:solidFill>
                <a:srgbClr val="FF99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2289"/>
          <p:cNvSpPr/>
          <p:nvPr/>
        </p:nvSpPr>
        <p:spPr>
          <a:xfrm>
            <a:off x="1260475" y="1196975"/>
            <a:ext cx="4679950" cy="3527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9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Learn to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9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9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say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9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</p:txBody>
      </p:sp>
      <p:pic>
        <p:nvPicPr>
          <p:cNvPr id="12291" name="图片 12290" descr="C:\Users\Administrator\Desktop\资源\pictures\人物\11009853_161946948000_2.jpg11009853_16194694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981075"/>
            <a:ext cx="2424112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2124075" y="333375"/>
            <a:ext cx="5607050" cy="155416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Times New Roman" panose="02020603050405020304" pitchFamily="2" charset="0"/>
              </a:rPr>
              <a:t>The eggs are</a:t>
            </a:r>
            <a:r>
              <a:rPr lang="zh-CN" altLang="en-US" sz="4800" dirty="0">
                <a:solidFill>
                  <a:srgbClr val="FF9900"/>
                </a:solidFill>
                <a:latin typeface="Times New Roman" panose="02020603050405020304" pitchFamily="2" charset="0"/>
              </a:rPr>
              <a:t> </a:t>
            </a:r>
            <a:r>
              <a:rPr lang="zh-CN" altLang="en-US" sz="4800" dirty="0">
                <a:solidFill>
                  <a:srgbClr val="FF3399"/>
                </a:solidFill>
                <a:latin typeface="Times New Roman" panose="02020603050405020304" pitchFamily="2" charset="0"/>
              </a:rPr>
              <a:t>in the fridge.</a:t>
            </a:r>
            <a:endParaRPr lang="zh-CN" altLang="en-US" sz="4800" b="1" i="1" dirty="0">
              <a:solidFill>
                <a:srgbClr val="FF3399"/>
              </a:solidFill>
              <a:latin typeface="Times New Roman" panose="02020603050405020304" pitchFamily="2" charset="0"/>
            </a:endParaRPr>
          </a:p>
        </p:txBody>
      </p:sp>
      <p:pic>
        <p:nvPicPr>
          <p:cNvPr id="13315" name="Picture 4" descr="C:\Users\yinghu\AppData\Roaming\Tencent\Users\1585676360\QQ\WinTemp\RichOle\BA%RD$82RYV8A(%%]T54`KX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00" y="2205038"/>
            <a:ext cx="5187950" cy="417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 descr="QQ图片201410042233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2205038"/>
            <a:ext cx="2312987" cy="291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2124075" y="333375"/>
            <a:ext cx="5607050" cy="155416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Times New Roman" panose="02020603050405020304" pitchFamily="2" charset="0"/>
              </a:rPr>
              <a:t>The carrots are</a:t>
            </a:r>
            <a:r>
              <a:rPr lang="zh-CN" altLang="en-US" sz="4800" dirty="0">
                <a:solidFill>
                  <a:srgbClr val="FF9900"/>
                </a:solidFill>
                <a:latin typeface="Times New Roman" panose="02020603050405020304" pitchFamily="2" charset="0"/>
              </a:rPr>
              <a:t> </a:t>
            </a:r>
            <a:r>
              <a:rPr lang="zh-CN" altLang="en-US" sz="4800" dirty="0">
                <a:solidFill>
                  <a:srgbClr val="FF3399"/>
                </a:solidFill>
                <a:latin typeface="Times New Roman" panose="02020603050405020304" pitchFamily="2" charset="0"/>
              </a:rPr>
              <a:t>on the table.</a:t>
            </a:r>
            <a:endParaRPr lang="zh-CN" altLang="en-US" sz="4800" b="1" i="1" dirty="0">
              <a:solidFill>
                <a:srgbClr val="FF3399"/>
              </a:solidFill>
              <a:latin typeface="Times New Roman" panose="02020603050405020304" pitchFamily="2" charset="0"/>
            </a:endParaRPr>
          </a:p>
        </p:txBody>
      </p:sp>
      <p:pic>
        <p:nvPicPr>
          <p:cNvPr id="14339" name="Picture 4" descr="C:\Users\yinghu\AppData\Roaming\Tencent\Users\1585676360\QQ\WinTemp\RichOle\BA%RD$82RYV8A(%%]T54`KX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00" y="2484438"/>
            <a:ext cx="5187950" cy="3617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4339" descr="QQ图片201410042233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2205038"/>
            <a:ext cx="2312987" cy="291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2124075" y="333375"/>
            <a:ext cx="5607050" cy="155416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Times New Roman" panose="02020603050405020304" pitchFamily="2" charset="0"/>
              </a:rPr>
              <a:t>The tomatoes are</a:t>
            </a:r>
            <a:r>
              <a:rPr lang="zh-CN" altLang="en-US" sz="4800" dirty="0">
                <a:solidFill>
                  <a:srgbClr val="FF9900"/>
                </a:solidFill>
                <a:latin typeface="Times New Roman" panose="02020603050405020304" pitchFamily="2" charset="0"/>
              </a:rPr>
              <a:t> </a:t>
            </a:r>
            <a:r>
              <a:rPr lang="zh-CN" altLang="en-US" sz="4800" dirty="0">
                <a:solidFill>
                  <a:srgbClr val="FF3399"/>
                </a:solidFill>
                <a:latin typeface="Times New Roman" panose="02020603050405020304" pitchFamily="2" charset="0"/>
              </a:rPr>
              <a:t>in the fridge.</a:t>
            </a:r>
            <a:endParaRPr lang="zh-CN" altLang="en-US" sz="4800" b="1" i="1" dirty="0">
              <a:solidFill>
                <a:srgbClr val="FF3399"/>
              </a:solidFill>
              <a:latin typeface="Times New Roman" panose="02020603050405020304" pitchFamily="2" charset="0"/>
            </a:endParaRPr>
          </a:p>
        </p:txBody>
      </p:sp>
      <p:pic>
        <p:nvPicPr>
          <p:cNvPr id="15363" name="Picture 4" descr="C:\Users\yinghu\AppData\Roaming\Tencent\Users\1585676360\QQ\WinTemp\RichOle\BA%RD$82RYV8A(%%]T54`KX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0700" y="2492375"/>
            <a:ext cx="5619750" cy="3767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15363" descr="QQ图片201410042233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2205038"/>
            <a:ext cx="2312987" cy="291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2124075" y="333375"/>
            <a:ext cx="5607050" cy="155416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Times New Roman" panose="02020603050405020304" pitchFamily="2" charset="0"/>
              </a:rPr>
              <a:t>The vegetables are</a:t>
            </a:r>
            <a:r>
              <a:rPr lang="zh-CN" altLang="en-US" sz="4800" dirty="0">
                <a:solidFill>
                  <a:srgbClr val="FF9900"/>
                </a:solidFill>
                <a:latin typeface="Times New Roman" panose="02020603050405020304" pitchFamily="2" charset="0"/>
              </a:rPr>
              <a:t> </a:t>
            </a:r>
            <a:r>
              <a:rPr lang="zh-CN" altLang="en-US" sz="4800" dirty="0">
                <a:solidFill>
                  <a:srgbClr val="FF3399"/>
                </a:solidFill>
                <a:latin typeface="Times New Roman" panose="02020603050405020304" pitchFamily="2" charset="0"/>
              </a:rPr>
              <a:t>on the table.</a:t>
            </a:r>
            <a:endParaRPr lang="zh-CN" altLang="en-US" sz="4800" b="1" i="1" dirty="0">
              <a:solidFill>
                <a:srgbClr val="FF3399"/>
              </a:solidFill>
              <a:latin typeface="Times New Roman" panose="02020603050405020304" pitchFamily="2" charset="0"/>
            </a:endParaRPr>
          </a:p>
        </p:txBody>
      </p:sp>
      <p:pic>
        <p:nvPicPr>
          <p:cNvPr id="16387" name="Picture 4" descr="C:\Users\yinghu\AppData\Roaming\Tencent\Users\1585676360\QQ\WinTemp\RichOle\BA%RD$82RYV8A(%%]T54`KX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675" y="2492375"/>
            <a:ext cx="5692775" cy="379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16387" descr="QQ图片201410042233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2205038"/>
            <a:ext cx="2312987" cy="291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7409"/>
          <p:cNvSpPr/>
          <p:nvPr/>
        </p:nvSpPr>
        <p:spPr>
          <a:xfrm>
            <a:off x="1260475" y="1196975"/>
            <a:ext cx="3887788" cy="324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9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Let's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9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9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talk!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9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</p:txBody>
      </p:sp>
      <p:pic>
        <p:nvPicPr>
          <p:cNvPr id="17411" name="图片 17410" descr="C:\Users\Administrator\Desktop\资源\pictures\人物\11009853_161946948000_2.jpg11009853_16194694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981075"/>
            <a:ext cx="2424112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4" descr="C:\Users\yinghu\Desktop\素材\小朋友对话图\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60350"/>
            <a:ext cx="3459162" cy="309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5" descr="C:\Users\yinghu\Desktop\素材\小朋友对话图\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260350"/>
            <a:ext cx="2084387" cy="245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圆角矩形标注 9"/>
          <p:cNvSpPr/>
          <p:nvPr/>
        </p:nvSpPr>
        <p:spPr>
          <a:xfrm>
            <a:off x="3851275" y="1341438"/>
            <a:ext cx="2592388" cy="1428750"/>
          </a:xfrm>
          <a:prstGeom prst="wedgeRoundRectCallout">
            <a:avLst>
              <a:gd name="adj1" fmla="val 65310"/>
              <a:gd name="adj2" fmla="val -5035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2" charset="0"/>
              </a:rPr>
              <a:t>What</a:t>
            </a:r>
            <a:r>
              <a:rPr lang="zh-CN" altLang="en-US" sz="3200" dirty="0">
                <a:latin typeface="Comic Sans MS" panose="030F0702030302020204" pitchFamily="2" charset="0"/>
              </a:rPr>
              <a:t>'s for dinner</a:t>
            </a:r>
            <a:r>
              <a:rPr lang="en-US" altLang="zh-CN" sz="3200" dirty="0">
                <a:latin typeface="Comic Sans MS" panose="030F0702030302020204" pitchFamily="2" charset="0"/>
              </a:rPr>
              <a:t>?</a:t>
            </a:r>
            <a:endParaRPr lang="zh-CN" altLang="en-US" sz="3200" dirty="0">
              <a:latin typeface="Comic Sans MS" panose="030F0702030302020204" pitchFamily="2" charset="0"/>
            </a:endParaRPr>
          </a:p>
        </p:txBody>
      </p:sp>
      <p:sp>
        <p:nvSpPr>
          <p:cNvPr id="18437" name="圆角矩形标注 10"/>
          <p:cNvSpPr/>
          <p:nvPr/>
        </p:nvSpPr>
        <p:spPr>
          <a:xfrm>
            <a:off x="684213" y="4149725"/>
            <a:ext cx="2786062" cy="1285875"/>
          </a:xfrm>
          <a:prstGeom prst="wedgeRoundRectCallout">
            <a:avLst>
              <a:gd name="adj1" fmla="val 4491"/>
              <a:gd name="adj2" fmla="val -102046"/>
              <a:gd name="adj3" fmla="val 16667"/>
            </a:avLst>
          </a:prstGeom>
          <a:solidFill>
            <a:srgbClr val="CC99FF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2" charset="0"/>
              </a:rPr>
              <a:t>I’</a:t>
            </a:r>
            <a:r>
              <a:rPr lang="zh-CN" altLang="en-US" sz="3200" dirty="0">
                <a:latin typeface="Comic Sans MS" panose="030F0702030302020204" pitchFamily="2" charset="0"/>
              </a:rPr>
              <a:t>m cooking meat.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2" charset="0"/>
            </a:endParaRPr>
          </a:p>
        </p:txBody>
      </p:sp>
      <p:pic>
        <p:nvPicPr>
          <p:cNvPr id="18438" name="图片 18437" descr="u=1607322424,1013631812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925" y="3070225"/>
            <a:ext cx="2590800" cy="3470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  <p:bldP spid="1843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4" descr="C:\Users\yinghu\Desktop\素材\小朋友对话图\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60350"/>
            <a:ext cx="3459162" cy="309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5" descr="C:\Users\yinghu\Desktop\素材\小朋友对话图\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260350"/>
            <a:ext cx="2084387" cy="245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圆角矩形标注 9"/>
          <p:cNvSpPr/>
          <p:nvPr/>
        </p:nvSpPr>
        <p:spPr>
          <a:xfrm>
            <a:off x="3851275" y="1341438"/>
            <a:ext cx="2592388" cy="1428750"/>
          </a:xfrm>
          <a:prstGeom prst="wedgeRoundRectCallout">
            <a:avLst>
              <a:gd name="adj1" fmla="val 65310"/>
              <a:gd name="adj2" fmla="val -5035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2" charset="0"/>
              </a:rPr>
              <a:t>What</a:t>
            </a:r>
            <a:r>
              <a:rPr lang="zh-CN" altLang="en-US" sz="3200" dirty="0">
                <a:latin typeface="Comic Sans MS" panose="030F0702030302020204" pitchFamily="2" charset="0"/>
              </a:rPr>
              <a:t>'s for dinner</a:t>
            </a:r>
            <a:r>
              <a:rPr lang="en-US" altLang="zh-CN" sz="3200" dirty="0">
                <a:latin typeface="Comic Sans MS" panose="030F0702030302020204" pitchFamily="2" charset="0"/>
              </a:rPr>
              <a:t>?</a:t>
            </a:r>
            <a:endParaRPr lang="zh-CN" altLang="en-US" sz="3200" dirty="0">
              <a:latin typeface="Comic Sans MS" panose="030F0702030302020204" pitchFamily="2" charset="0"/>
            </a:endParaRPr>
          </a:p>
        </p:txBody>
      </p:sp>
      <p:sp>
        <p:nvSpPr>
          <p:cNvPr id="19461" name="圆角矩形标注 10"/>
          <p:cNvSpPr/>
          <p:nvPr/>
        </p:nvSpPr>
        <p:spPr>
          <a:xfrm>
            <a:off x="684213" y="4149725"/>
            <a:ext cx="2786062" cy="1285875"/>
          </a:xfrm>
          <a:prstGeom prst="wedgeRoundRectCallout">
            <a:avLst>
              <a:gd name="adj1" fmla="val 4491"/>
              <a:gd name="adj2" fmla="val -102046"/>
              <a:gd name="adj3" fmla="val 16667"/>
            </a:avLst>
          </a:prstGeom>
          <a:solidFill>
            <a:srgbClr val="CC99FF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2" charset="0"/>
              </a:rPr>
              <a:t>I’</a:t>
            </a:r>
            <a:r>
              <a:rPr lang="zh-CN" altLang="en-US" sz="3200" dirty="0">
                <a:latin typeface="Comic Sans MS" panose="030F0702030302020204" pitchFamily="2" charset="0"/>
              </a:rPr>
              <a:t>m cooking vegetables.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2" charset="0"/>
            </a:endParaRPr>
          </a:p>
        </p:txBody>
      </p:sp>
      <p:pic>
        <p:nvPicPr>
          <p:cNvPr id="19462" name="图片 19461" descr="C:\Users\Administrator\Desktop\u=1598114,2083637095&amp;fm=23&amp;gp=0.jpgu=1598114,2083637095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3213100"/>
            <a:ext cx="4797425" cy="3190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nimBg="1"/>
      <p:bldP spid="1946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4" descr="C:\Users\yinghu\Desktop\素材\小朋友对话图\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60350"/>
            <a:ext cx="3459162" cy="309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5" descr="C:\Users\yinghu\Desktop\素材\小朋友对话图\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260350"/>
            <a:ext cx="2084387" cy="245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圆角矩形标注 9"/>
          <p:cNvSpPr/>
          <p:nvPr/>
        </p:nvSpPr>
        <p:spPr>
          <a:xfrm>
            <a:off x="3851275" y="1341438"/>
            <a:ext cx="2592388" cy="1428750"/>
          </a:xfrm>
          <a:prstGeom prst="wedgeRoundRectCallout">
            <a:avLst>
              <a:gd name="adj1" fmla="val 65310"/>
              <a:gd name="adj2" fmla="val -5035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2" charset="0"/>
              </a:rPr>
              <a:t>What</a:t>
            </a:r>
            <a:r>
              <a:rPr lang="zh-CN" altLang="en-US" sz="3200" dirty="0">
                <a:latin typeface="Comic Sans MS" panose="030F0702030302020204" pitchFamily="2" charset="0"/>
              </a:rPr>
              <a:t>'s for dinner</a:t>
            </a:r>
            <a:r>
              <a:rPr lang="en-US" altLang="zh-CN" sz="3200" dirty="0">
                <a:latin typeface="Comic Sans MS" panose="030F0702030302020204" pitchFamily="2" charset="0"/>
              </a:rPr>
              <a:t>?</a:t>
            </a:r>
            <a:endParaRPr lang="zh-CN" altLang="en-US" sz="3200" dirty="0">
              <a:latin typeface="Comic Sans MS" panose="030F0702030302020204" pitchFamily="2" charset="0"/>
            </a:endParaRPr>
          </a:p>
        </p:txBody>
      </p:sp>
      <p:sp>
        <p:nvSpPr>
          <p:cNvPr id="20485" name="圆角矩形标注 10"/>
          <p:cNvSpPr/>
          <p:nvPr/>
        </p:nvSpPr>
        <p:spPr>
          <a:xfrm>
            <a:off x="684213" y="4149725"/>
            <a:ext cx="2786062" cy="1285875"/>
          </a:xfrm>
          <a:prstGeom prst="wedgeRoundRectCallout">
            <a:avLst>
              <a:gd name="adj1" fmla="val 4491"/>
              <a:gd name="adj2" fmla="val -102046"/>
              <a:gd name="adj3" fmla="val 16667"/>
            </a:avLst>
          </a:prstGeom>
          <a:solidFill>
            <a:srgbClr val="CC99FF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2" charset="0"/>
              </a:rPr>
              <a:t>I’</a:t>
            </a:r>
            <a:r>
              <a:rPr lang="zh-CN" altLang="en-US" sz="3200" dirty="0">
                <a:latin typeface="Comic Sans MS" panose="030F0702030302020204" pitchFamily="2" charset="0"/>
              </a:rPr>
              <a:t>m cooking chicken.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2" charset="0"/>
            </a:endParaRPr>
          </a:p>
        </p:txBody>
      </p:sp>
      <p:pic>
        <p:nvPicPr>
          <p:cNvPr id="20486" name="图片 20485" descr="C:\Users\Administrator\Desktop\QQ图片20141104230218.jpgQQ图片201411042302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8763" y="3429000"/>
            <a:ext cx="4502150" cy="3192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/>
      <p:bldP spid="2048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1505"/>
          <p:cNvSpPr/>
          <p:nvPr/>
        </p:nvSpPr>
        <p:spPr>
          <a:xfrm>
            <a:off x="1260475" y="1198563"/>
            <a:ext cx="4248150" cy="3671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9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Let's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9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9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practice!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9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</p:txBody>
      </p:sp>
      <p:pic>
        <p:nvPicPr>
          <p:cNvPr id="21507" name="图片 21506" descr="C:\Users\Administrator\Desktop\资源\pictures\人物\11009853_161946948000_2.jpg11009853_16194694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981075"/>
            <a:ext cx="2424112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235090-1211231G912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341438"/>
            <a:ext cx="8027988" cy="534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1454150" y="436563"/>
            <a:ext cx="5278438" cy="82391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dirty="0">
                <a:latin typeface="Arial" panose="020B0604020202020204" pitchFamily="34" charset="0"/>
              </a:rPr>
              <a:t>Time for dinner!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trips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C:\Users\Administrator\Desktop\240425-121020193Q659.jpg240425-121020193Q6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5" y="3429000"/>
            <a:ext cx="4391025" cy="3146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2530"/>
          <p:cNvSpPr txBox="1"/>
          <p:nvPr/>
        </p:nvSpPr>
        <p:spPr>
          <a:xfrm>
            <a:off x="250825" y="404813"/>
            <a:ext cx="6519863" cy="1311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A: What's for dinner?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B: I’m cooking ...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22532" name="图片 22531" descr="%B7ʳ%A6%C3%E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2060575"/>
            <a:ext cx="4248150" cy="3186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amond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3553"/>
          <p:cNvSpPr/>
          <p:nvPr/>
        </p:nvSpPr>
        <p:spPr>
          <a:xfrm>
            <a:off x="2411413" y="1628775"/>
            <a:ext cx="4537075" cy="2736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9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See you!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9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5121"/>
          <p:cNvSpPr/>
          <p:nvPr/>
        </p:nvSpPr>
        <p:spPr>
          <a:xfrm>
            <a:off x="1187450" y="1341438"/>
            <a:ext cx="4095750" cy="287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9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Let's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9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9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learn!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9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</p:txBody>
      </p:sp>
      <p:pic>
        <p:nvPicPr>
          <p:cNvPr id="5123" name="图片 5122" descr="C:\Users\Administrator\Desktop\资源\pictures\人物\11009853_161946948000_2.jpg11009853_16194694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0425" y="981075"/>
            <a:ext cx="2424113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3"/>
          <p:cNvSpPr txBox="1"/>
          <p:nvPr/>
        </p:nvSpPr>
        <p:spPr>
          <a:xfrm>
            <a:off x="468313" y="2636838"/>
            <a:ext cx="2232025" cy="1006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9900"/>
                </a:solidFill>
                <a:latin typeface="Times New Roman" panose="02020603050405020304" pitchFamily="2" charset="0"/>
              </a:rPr>
              <a:t>dinner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147" name="Picture 4" descr="C:\Users\yinghu\AppData\Roaming\Tencent\Users\1585676360\QQ\WinTemp\RichOle\[T4_7DI8AAJI`KM0T59}Z[C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1055688"/>
            <a:ext cx="5321300" cy="3989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3"/>
          <p:cNvSpPr txBox="1"/>
          <p:nvPr/>
        </p:nvSpPr>
        <p:spPr>
          <a:xfrm>
            <a:off x="539750" y="2133600"/>
            <a:ext cx="47529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latin typeface="Arial" panose="020B0604020202020204" pitchFamily="34" charset="0"/>
              </a:rPr>
              <a:t>  </a:t>
            </a:r>
            <a:r>
              <a:rPr lang="zh-CN" altLang="en-US" sz="8000" dirty="0">
                <a:solidFill>
                  <a:srgbClr val="FF9900"/>
                </a:solidFill>
                <a:latin typeface="Times New Roman" panose="02020603050405020304" pitchFamily="2" charset="0"/>
              </a:rPr>
              <a:t>meat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7171" name="Picture 4" descr="C:\Users\yinghu\AppData\Roaming\Tencent\Users\1585676360\QQ\WinTemp\RichOle\U`RP9Q)H1M[%VWMS][SU2{A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1196975"/>
            <a:ext cx="5572125" cy="3960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3"/>
          <p:cNvSpPr txBox="1"/>
          <p:nvPr/>
        </p:nvSpPr>
        <p:spPr>
          <a:xfrm>
            <a:off x="539750" y="692150"/>
            <a:ext cx="47529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latin typeface="Arial" panose="020B0604020202020204" pitchFamily="34" charset="0"/>
              </a:rPr>
              <a:t> </a:t>
            </a:r>
            <a:r>
              <a:rPr lang="en-US" altLang="zh-CN" sz="8000" dirty="0">
                <a:solidFill>
                  <a:srgbClr val="FF9900"/>
                </a:solidFill>
                <a:latin typeface="Times New Roman" panose="02020603050405020304" pitchFamily="2" charset="0"/>
              </a:rPr>
              <a:t>vegetables</a:t>
            </a:r>
            <a:endParaRPr lang="zh-CN" altLang="en-US" sz="8000" dirty="0">
              <a:solidFill>
                <a:srgbClr val="FF9900"/>
              </a:solidFill>
              <a:latin typeface="Times New Roman" panose="02020603050405020304" pitchFamily="2" charset="0"/>
            </a:endParaRPr>
          </a:p>
        </p:txBody>
      </p:sp>
      <p:pic>
        <p:nvPicPr>
          <p:cNvPr id="8195" name="Picture 4" descr="C:\Users\yinghu\AppData\Roaming\Tencent\Users\1585676360\QQ\WinTemp\RichOle\U`RP9Q)H1M[%VWMS][SU2{A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1775" y="2060575"/>
            <a:ext cx="4635500" cy="432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2700338" y="404813"/>
            <a:ext cx="396081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9900"/>
                </a:solidFill>
                <a:latin typeface="Times New Roman" panose="02020603050405020304" pitchFamily="2" charset="0"/>
              </a:rPr>
              <a:t>tomato</a:t>
            </a:r>
            <a:endParaRPr lang="zh-CN" altLang="en-US" sz="6000" b="1" i="1" dirty="0">
              <a:solidFill>
                <a:srgbClr val="FF9900"/>
              </a:solidFill>
              <a:latin typeface="Times New Roman" panose="02020603050405020304" pitchFamily="2" charset="0"/>
            </a:endParaRPr>
          </a:p>
        </p:txBody>
      </p:sp>
      <p:sp>
        <p:nvSpPr>
          <p:cNvPr id="9219" name="AutoShape 4" descr="C:\Users\yinghu\AppData\Roaming\Tencent\Users\1585676360\QQ\WinTemp\RichOle\Z]{CQVIR`{V`V@GET{}U6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20" name="AutoShape 5" descr="C:\Users\yinghu\AppData\Roaming\Tencent\Users\1585676360\QQ\WinTemp\RichOle\Z]{CQVIR`{V`V@GET{}U6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9221" name="图片 9220" descr="C:\Users\Administrator\Desktop\u=961783080,3943328781&amp;fm=23&amp;gp=0.jpgu=961783080,3943328781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1773238"/>
            <a:ext cx="5173662" cy="344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3"/>
          <p:cNvSpPr txBox="1"/>
          <p:nvPr/>
        </p:nvSpPr>
        <p:spPr>
          <a:xfrm>
            <a:off x="684213" y="1773238"/>
            <a:ext cx="3462337" cy="1004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9900"/>
                </a:solidFill>
                <a:latin typeface="Times New Roman" panose="02020603050405020304" pitchFamily="2" charset="0"/>
              </a:rPr>
              <a:t>potato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243" name="Picture 6" descr="C:\Users\yinghu\AppData\Roaming\Tencent\Users\1585676360\QQ\WinTemp\RichOle\}AE5IXF19([P1W~_`WF4%TW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1EF"/>
              </a:clrFrom>
              <a:clrTo>
                <a:srgbClr val="F2F1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4300" y="765175"/>
            <a:ext cx="3232150" cy="3875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3357563" y="500063"/>
            <a:ext cx="22733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9900"/>
                </a:solidFill>
                <a:latin typeface="Times New Roman" panose="02020603050405020304" pitchFamily="2" charset="0"/>
              </a:rPr>
              <a:t>carrot</a:t>
            </a:r>
            <a:endParaRPr lang="zh-CN" altLang="en-US" sz="6000" b="1" i="1" dirty="0">
              <a:solidFill>
                <a:srgbClr val="FF9900"/>
              </a:solidFill>
              <a:latin typeface="Times New Roman" panose="02020603050405020304" pitchFamily="2" charset="0"/>
            </a:endParaRPr>
          </a:p>
        </p:txBody>
      </p:sp>
      <p:pic>
        <p:nvPicPr>
          <p:cNvPr id="11267" name="Picture 4" descr="C:\Users\yinghu\AppData\Roaming\Tencent\Users\1585676360\QQ\WinTemp\RichOle\BA%RD$82RYV8A(%%]T54`KX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50" y="1628775"/>
            <a:ext cx="5400675" cy="417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456</Words>
  <Application>WPS 演示</Application>
  <PresentationFormat>全屏显示(4:3)</PresentationFormat>
  <Paragraphs>57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Jokerman</vt:lpstr>
      <vt:lpstr>微软雅黑</vt:lpstr>
      <vt:lpstr>Arial Unicode MS</vt:lpstr>
      <vt:lpstr>Calibri</vt:lpstr>
      <vt:lpstr>Comic Sans MS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11</dc:title>
  <dc:creator>111</dc:creator>
  <cp:lastModifiedBy>上帝掷骰子吗</cp:lastModifiedBy>
  <cp:revision>21</cp:revision>
  <dcterms:created xsi:type="dcterms:W3CDTF">2011-09-14T13:18:00Z</dcterms:created>
  <dcterms:modified xsi:type="dcterms:W3CDTF">2023-09-30T12:05:42Z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84590919D545477EA0ACFEA11B652279_13</vt:lpwstr>
  </property>
</Properties>
</file>