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58" r:id="rId3"/>
  </p:sldMasterIdLst>
  <p:notesMasterIdLst>
    <p:notesMasterId r:id="rId7"/>
  </p:notesMasterIdLst>
  <p:handoutMasterIdLst>
    <p:handoutMasterId r:id="rId30"/>
  </p:handoutMasterIdLst>
  <p:sldIdLst>
    <p:sldId id="265" r:id="rId4"/>
    <p:sldId id="296" r:id="rId5"/>
    <p:sldId id="266" r:id="rId6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97" r:id="rId16"/>
    <p:sldId id="276" r:id="rId17"/>
    <p:sldId id="277" r:id="rId18"/>
    <p:sldId id="285" r:id="rId19"/>
    <p:sldId id="278" r:id="rId20"/>
    <p:sldId id="279" r:id="rId21"/>
    <p:sldId id="298" r:id="rId22"/>
    <p:sldId id="281" r:id="rId23"/>
    <p:sldId id="282" r:id="rId24"/>
    <p:sldId id="283" r:id="rId25"/>
    <p:sldId id="284" r:id="rId26"/>
    <p:sldId id="261" r:id="rId27"/>
    <p:sldId id="286" r:id="rId28"/>
    <p:sldId id="319" r:id="rId29"/>
  </p:sldIdLst>
  <p:sldSz cx="9144000" cy="5143500" type="screen16x9"/>
  <p:notesSz cx="6858000" cy="9144000"/>
  <p:custDataLst>
    <p:tags r:id="rId35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4" userDrawn="1">
          <p15:clr>
            <a:srgbClr val="A4A3A4"/>
          </p15:clr>
        </p15:guide>
        <p15:guide id="2" pos="28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" lastIdx="8" clrIdx="0"/>
  <p:cmAuthor id="2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  <a:srgbClr val="E6E6E6"/>
    <a:srgbClr val="8BE1DE"/>
    <a:srgbClr val="F9E7F9"/>
    <a:srgbClr val="884542"/>
    <a:srgbClr val="FFC32D"/>
    <a:srgbClr val="FFE9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5" autoAdjust="0"/>
    <p:restoredTop sz="94660" autoAdjust="0"/>
  </p:normalViewPr>
  <p:slideViewPr>
    <p:cSldViewPr snapToGrid="0" showGuides="1">
      <p:cViewPr varScale="1">
        <p:scale>
          <a:sx n="88" d="100"/>
          <a:sy n="88" d="100"/>
        </p:scale>
        <p:origin x="930" y="84"/>
      </p:cViewPr>
      <p:guideLst>
        <p:guide orient="horz" pos="1454"/>
        <p:guide pos="2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</a:defRPr>
            </a:lvl1pPr>
          </a:lstStyle>
          <a:p>
            <a:fld id="{CA274F83-890C-4B4E-80A7-346CF8578E2C}" type="datetimeFigureOut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</a:defRPr>
            </a:lvl1pPr>
          </a:lstStyle>
          <a:p>
            <a:fld id="{805C247E-CD9D-42F6-BB63-629453A9D7DE}" type="slidenum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</a:defRPr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</a:defRPr>
            </a:lvl1pPr>
          </a:lstStyle>
          <a:p>
            <a:fld id="{F3B7CDA0-9B1D-4C6B-B259-F0561C63E58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>
            <a:spLocks noChangeArrowheads="1"/>
          </p:cNvSpPr>
          <p:nvPr userDrawn="1"/>
        </p:nvSpPr>
        <p:spPr bwMode="auto">
          <a:xfrm>
            <a:off x="6913563" y="103188"/>
            <a:ext cx="21844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线连接符 4"/>
          <p:cNvCxnSpPr/>
          <p:nvPr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65088"/>
            <a:ext cx="9053513" cy="5013325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6"/>
          <p:cNvGrpSpPr/>
          <p:nvPr userDrawn="1"/>
        </p:nvGrpSpPr>
        <p:grpSpPr bwMode="auto">
          <a:xfrm>
            <a:off x="-92075" y="-106363"/>
            <a:ext cx="2851150" cy="974726"/>
            <a:chOff x="-91440" y="-106992"/>
            <a:chExt cx="2849881" cy="975360"/>
          </a:xfrm>
        </p:grpSpPr>
        <p:sp>
          <p:nvSpPr>
            <p:cNvPr id="4" name="矩形: 圆角 3"/>
            <p:cNvSpPr/>
            <p:nvPr userDrawn="1"/>
          </p:nvSpPr>
          <p:spPr>
            <a:xfrm>
              <a:off x="686089" y="64571"/>
              <a:ext cx="2072352" cy="5941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2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1440" y="-106992"/>
              <a:ext cx="975360" cy="97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: 圆角 5"/>
            <p:cNvSpPr/>
            <p:nvPr userDrawn="1"/>
          </p:nvSpPr>
          <p:spPr>
            <a:xfrm>
              <a:off x="719412" y="91575"/>
              <a:ext cx="2004120" cy="5385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情境导入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文本框 22"/>
          <p:cNvSpPr txBox="1">
            <a:spLocks noChangeArrowheads="1"/>
          </p:cNvSpPr>
          <p:nvPr userDrawn="1"/>
        </p:nvSpPr>
        <p:spPr bwMode="auto">
          <a:xfrm>
            <a:off x="6770688" y="107950"/>
            <a:ext cx="21859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4"/>
          <p:cNvCxnSpPr/>
          <p:nvPr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 bwMode="auto">
      <p:bgPr>
        <a:blipFill dpi="0" rotWithShape="0">
          <a:blip r:embed="rId2">
            <a:alphaModFix amt="8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65088"/>
            <a:ext cx="9053513" cy="5013325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25"/>
          <p:cNvGrpSpPr/>
          <p:nvPr userDrawn="1"/>
        </p:nvGrpSpPr>
        <p:grpSpPr bwMode="auto">
          <a:xfrm>
            <a:off x="0" y="0"/>
            <a:ext cx="2759075" cy="720725"/>
            <a:chOff x="0" y="0"/>
            <a:chExt cx="2758441" cy="720000"/>
          </a:xfrm>
        </p:grpSpPr>
        <p:sp>
          <p:nvSpPr>
            <p:cNvPr id="6" name="矩形: 圆角 5"/>
            <p:cNvSpPr/>
            <p:nvPr userDrawn="1"/>
          </p:nvSpPr>
          <p:spPr>
            <a:xfrm>
              <a:off x="685642" y="65023"/>
              <a:ext cx="2072799" cy="5947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图片 27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: 圆角 7"/>
            <p:cNvSpPr/>
            <p:nvPr userDrawn="1"/>
          </p:nvSpPr>
          <p:spPr>
            <a:xfrm>
              <a:off x="720559" y="91982"/>
              <a:ext cx="2002965" cy="5376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探究新知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 bwMode="auto">
      <p:bgPr>
        <a:blipFill dpi="0" rotWithShape="0">
          <a:blip r:embed="rId2">
            <a:alphaModFix amt="8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65088"/>
            <a:ext cx="9053513" cy="5013325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6"/>
          <p:cNvGrpSpPr/>
          <p:nvPr userDrawn="1"/>
        </p:nvGrpSpPr>
        <p:grpSpPr bwMode="auto">
          <a:xfrm>
            <a:off x="0" y="0"/>
            <a:ext cx="2759075" cy="720725"/>
            <a:chOff x="0" y="0"/>
            <a:chExt cx="2758441" cy="720000"/>
          </a:xfrm>
        </p:grpSpPr>
        <p:sp>
          <p:nvSpPr>
            <p:cNvPr id="4" name="矩形: 圆角 3"/>
            <p:cNvSpPr/>
            <p:nvPr userDrawn="1"/>
          </p:nvSpPr>
          <p:spPr>
            <a:xfrm>
              <a:off x="685642" y="65023"/>
              <a:ext cx="2072799" cy="5947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8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: 圆角 5"/>
            <p:cNvSpPr/>
            <p:nvPr userDrawn="1"/>
          </p:nvSpPr>
          <p:spPr>
            <a:xfrm>
              <a:off x="720559" y="91982"/>
              <a:ext cx="2002965" cy="5376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课堂练习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65088"/>
            <a:ext cx="9053513" cy="5013325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9"/>
          <p:cNvGrpSpPr/>
          <p:nvPr userDrawn="1"/>
        </p:nvGrpSpPr>
        <p:grpSpPr bwMode="auto">
          <a:xfrm>
            <a:off x="0" y="0"/>
            <a:ext cx="2759075" cy="720725"/>
            <a:chOff x="0" y="0"/>
            <a:chExt cx="2758441" cy="720000"/>
          </a:xfrm>
        </p:grpSpPr>
        <p:sp>
          <p:nvSpPr>
            <p:cNvPr id="4" name="矩形: 圆角 3"/>
            <p:cNvSpPr/>
            <p:nvPr userDrawn="1"/>
          </p:nvSpPr>
          <p:spPr>
            <a:xfrm>
              <a:off x="685642" y="65023"/>
              <a:ext cx="2072799" cy="5947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11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: 圆角 5"/>
            <p:cNvSpPr/>
            <p:nvPr userDrawn="1"/>
          </p:nvSpPr>
          <p:spPr>
            <a:xfrm>
              <a:off x="720559" y="91982"/>
              <a:ext cx="2002965" cy="5376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 bwMode="auto">
      <p:bgPr>
        <a:blipFill dpi="0" rotWithShape="0">
          <a:blip r:embed="rId2">
            <a:alphaModFix amt="8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65088"/>
            <a:ext cx="9053513" cy="5013325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 userDrawn="1"/>
        </p:nvGrpSpPr>
        <p:grpSpPr bwMode="auto">
          <a:xfrm>
            <a:off x="0" y="0"/>
            <a:ext cx="2759075" cy="720725"/>
            <a:chOff x="0" y="0"/>
            <a:chExt cx="2758441" cy="720000"/>
          </a:xfrm>
        </p:grpSpPr>
        <p:sp>
          <p:nvSpPr>
            <p:cNvPr id="4" name="矩形: 圆角 3"/>
            <p:cNvSpPr/>
            <p:nvPr userDrawn="1"/>
          </p:nvSpPr>
          <p:spPr>
            <a:xfrm>
              <a:off x="685642" y="65023"/>
              <a:ext cx="2072799" cy="59471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12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: 圆角 5"/>
            <p:cNvSpPr/>
            <p:nvPr userDrawn="1"/>
          </p:nvSpPr>
          <p:spPr>
            <a:xfrm>
              <a:off x="720559" y="91982"/>
              <a:ext cx="2002965" cy="5376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57150"/>
            <a:ext cx="9053513" cy="5021263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6"/>
          <p:cNvGrpSpPr/>
          <p:nvPr userDrawn="1"/>
        </p:nvGrpSpPr>
        <p:grpSpPr bwMode="auto">
          <a:xfrm>
            <a:off x="71438" y="65088"/>
            <a:ext cx="2687637" cy="593725"/>
            <a:chOff x="71120" y="64459"/>
            <a:chExt cx="2687321" cy="594672"/>
          </a:xfrm>
        </p:grpSpPr>
        <p:sp>
          <p:nvSpPr>
            <p:cNvPr id="4" name="矩形: 圆角 3"/>
            <p:cNvSpPr/>
            <p:nvPr userDrawn="1"/>
          </p:nvSpPr>
          <p:spPr>
            <a:xfrm>
              <a:off x="685410" y="64459"/>
              <a:ext cx="2073031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8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20" y="91343"/>
              <a:ext cx="720000" cy="53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: 圆角 5"/>
            <p:cNvSpPr/>
            <p:nvPr userDrawn="1"/>
          </p:nvSpPr>
          <p:spPr>
            <a:xfrm>
              <a:off x="720331" y="91489"/>
              <a:ext cx="2003189" cy="5374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32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课后作业</a:t>
              </a:r>
              <a:endPara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595472" y="-1"/>
            <a:ext cx="257175" cy="257176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941388" y="-1089025"/>
            <a:ext cx="7142162" cy="7140575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9" name="矩形 4"/>
          <p:cNvSpPr>
            <a:spLocks noChangeArrowheads="1"/>
          </p:cNvSpPr>
          <p:nvPr userDrawn="1"/>
        </p:nvSpPr>
        <p:spPr bwMode="auto">
          <a:xfrm>
            <a:off x="2351088" y="2266950"/>
            <a:ext cx="44418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4450" y="57150"/>
            <a:ext cx="9053513" cy="5021263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7" descr="千库网_卡通宇航员太空星球星星宇宙_GIF编号23805 (1)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-42863"/>
            <a:ext cx="4967287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0" b="1" dirty="0"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latin typeface="汉仪雅酷黑简" panose="00020600040101010101" charset="-122"/>
                <a:ea typeface="汉仪雅酷黑简" panose="00020600040101010101" charset="-122"/>
              </a:rPr>
              <a:t>下节课见</a:t>
            </a:r>
            <a:endParaRPr lang="zh-CN" altLang="en-US" sz="12000" b="1" dirty="0"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  <p:sp>
        <p:nvSpPr>
          <p:cNvPr id="5" name="文本框 22"/>
          <p:cNvSpPr txBox="1">
            <a:spLocks noChangeArrowheads="1"/>
          </p:cNvSpPr>
          <p:nvPr userDrawn="1"/>
        </p:nvSpPr>
        <p:spPr bwMode="auto">
          <a:xfrm>
            <a:off x="6372225" y="247650"/>
            <a:ext cx="21859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数学  三年级  上册</a:t>
            </a: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线连接符 4"/>
          <p:cNvCxnSpPr/>
          <p:nvPr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fontAlgn="auto">
              <a:defRPr noProof="1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</a:defRPr>
            </a:lvl1pPr>
          </a:lstStyle>
          <a:p>
            <a:fld id="{08496123-DDD8-4B23-B889-DEDF475325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image" Target="../media/image47.png"/><Relationship Id="rId2" Type="http://schemas.microsoft.com/office/2007/relationships/media" Target="../media/audio3.wav"/><Relationship Id="rId1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57.png"/><Relationship Id="rId6" Type="http://schemas.openxmlformats.org/officeDocument/2006/relationships/image" Target="../media/image56.GIF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1.GIF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4.png"/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3"/>
          <p:cNvSpPr>
            <a:spLocks noChangeArrowheads="1"/>
          </p:cNvSpPr>
          <p:nvPr/>
        </p:nvSpPr>
        <p:spPr bwMode="auto">
          <a:xfrm>
            <a:off x="706438" y="192088"/>
            <a:ext cx="19415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时、分、秒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4" name="组合 4"/>
          <p:cNvGrpSpPr/>
          <p:nvPr/>
        </p:nvGrpSpPr>
        <p:grpSpPr bwMode="auto">
          <a:xfrm>
            <a:off x="115888" y="169863"/>
            <a:ext cx="517525" cy="522287"/>
            <a:chOff x="1395692" y="1566177"/>
            <a:chExt cx="516996" cy="523220"/>
          </a:xfrm>
        </p:grpSpPr>
        <p:pic>
          <p:nvPicPr>
            <p:cNvPr id="13315" name="图片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692" y="1577786"/>
              <a:ext cx="516996" cy="511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6" name="文本框 6"/>
            <p:cNvSpPr txBox="1">
              <a:spLocks noChangeArrowheads="1"/>
            </p:cNvSpPr>
            <p:nvPr/>
          </p:nvSpPr>
          <p:spPr bwMode="auto">
            <a:xfrm>
              <a:off x="1468883" y="1566177"/>
              <a:ext cx="3706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0050AA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1</a:t>
              </a:r>
              <a:endParaRPr lang="zh-CN" altLang="en-US" sz="2800" b="1">
                <a:solidFill>
                  <a:srgbClr val="0050AA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13317" name="组合 7"/>
          <p:cNvGrpSpPr/>
          <p:nvPr/>
        </p:nvGrpSpPr>
        <p:grpSpPr bwMode="auto">
          <a:xfrm>
            <a:off x="-41275" y="555625"/>
            <a:ext cx="4613275" cy="3044825"/>
            <a:chOff x="-40527" y="555511"/>
            <a:chExt cx="4612527" cy="3044596"/>
          </a:xfrm>
        </p:grpSpPr>
        <p:grpSp>
          <p:nvGrpSpPr>
            <p:cNvPr id="13318" name="组合 15"/>
            <p:cNvGrpSpPr/>
            <p:nvPr/>
          </p:nvGrpSpPr>
          <p:grpSpPr bwMode="auto"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319" name="组合 17"/>
              <p:cNvGrpSpPr/>
              <p:nvPr/>
            </p:nvGrpSpPr>
            <p:grpSpPr bwMode="auto"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1" name="矩形: 圆角 20"/>
                <p:cNvSpPr/>
                <p:nvPr userDrawn="1"/>
              </p:nvSpPr>
              <p:spPr>
                <a:xfrm>
                  <a:off x="189624" y="1549208"/>
                  <a:ext cx="4061753" cy="1688973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5400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2" name="矩形: 圆角 21"/>
                <p:cNvSpPr/>
                <p:nvPr userDrawn="1"/>
              </p:nvSpPr>
              <p:spPr>
                <a:xfrm>
                  <a:off x="321365" y="1625402"/>
                  <a:ext cx="3798272" cy="1536584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r>
                    <a:rPr lang="zh-CN" altLang="en-US" sz="5400" b="1" noProof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秒的认识</a:t>
                  </a:r>
                  <a:endParaRPr lang="zh-CN" altLang="en-US" sz="5400" b="1" noProof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322" name="图片 1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 bwMode="auto">
              <a:xfrm>
                <a:off x="-40527" y="555511"/>
                <a:ext cx="4160520" cy="1351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323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527" y="2362230"/>
              <a:ext cx="669105" cy="615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087" y="1131590"/>
              <a:ext cx="771906" cy="775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5" name="图片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9510" y="2727617"/>
              <a:ext cx="872490" cy="872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/>
          <p:nvPr/>
        </p:nvSpPr>
        <p:spPr>
          <a:xfrm>
            <a:off x="1681163" y="800100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9699" name="Oval 3"/>
          <p:cNvSpPr/>
          <p:nvPr/>
        </p:nvSpPr>
        <p:spPr>
          <a:xfrm>
            <a:off x="1681163" y="800100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9700" name="Oval 4"/>
          <p:cNvSpPr/>
          <p:nvPr/>
        </p:nvSpPr>
        <p:spPr>
          <a:xfrm rot="10800000">
            <a:off x="1773238" y="898525"/>
            <a:ext cx="3473450" cy="33464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3278188" y="950913"/>
            <a:ext cx="501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049713" y="1189038"/>
            <a:ext cx="228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4556125" y="1674813"/>
            <a:ext cx="476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4752975" y="2370138"/>
            <a:ext cx="342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4522788" y="3078163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4016375" y="35829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3373438" y="3768725"/>
            <a:ext cx="3159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2697163" y="3582988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8" name="Text Box 13"/>
          <p:cNvSpPr txBox="1">
            <a:spLocks noChangeArrowheads="1"/>
          </p:cNvSpPr>
          <p:nvPr/>
        </p:nvSpPr>
        <p:spPr bwMode="auto">
          <a:xfrm>
            <a:off x="2189163" y="3113088"/>
            <a:ext cx="476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9" name="Text Box 14"/>
          <p:cNvSpPr txBox="1">
            <a:spLocks noChangeArrowheads="1"/>
          </p:cNvSpPr>
          <p:nvPr/>
        </p:nvSpPr>
        <p:spPr bwMode="auto">
          <a:xfrm>
            <a:off x="1962150" y="2382838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0" name="Text Box 15"/>
          <p:cNvSpPr txBox="1">
            <a:spLocks noChangeArrowheads="1"/>
          </p:cNvSpPr>
          <p:nvPr/>
        </p:nvSpPr>
        <p:spPr bwMode="auto">
          <a:xfrm>
            <a:off x="2073275" y="1674813"/>
            <a:ext cx="4921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1" name="Text Box 16"/>
          <p:cNvSpPr txBox="1">
            <a:spLocks noChangeArrowheads="1"/>
          </p:cNvSpPr>
          <p:nvPr/>
        </p:nvSpPr>
        <p:spPr bwMode="auto">
          <a:xfrm>
            <a:off x="2635250" y="120332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3" name="Oval 17"/>
          <p:cNvSpPr/>
          <p:nvPr/>
        </p:nvSpPr>
        <p:spPr>
          <a:xfrm>
            <a:off x="3417888" y="2473325"/>
            <a:ext cx="184150" cy="19685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9714" name="Oval 18"/>
          <p:cNvSpPr/>
          <p:nvPr/>
        </p:nvSpPr>
        <p:spPr>
          <a:xfrm>
            <a:off x="2160588" y="1241425"/>
            <a:ext cx="2646362" cy="264636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4594" name="Line 19"/>
          <p:cNvSpPr>
            <a:spLocks noChangeShapeType="1"/>
          </p:cNvSpPr>
          <p:nvPr/>
        </p:nvSpPr>
        <p:spPr bwMode="auto">
          <a:xfrm flipH="1">
            <a:off x="3074988" y="2571750"/>
            <a:ext cx="434975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 rot="1800000" flipV="1">
            <a:off x="3806825" y="1435100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Line 21"/>
          <p:cNvSpPr>
            <a:spLocks noChangeShapeType="1"/>
          </p:cNvSpPr>
          <p:nvPr/>
        </p:nvSpPr>
        <p:spPr bwMode="auto">
          <a:xfrm rot="2160000" flipV="1">
            <a:off x="3870325" y="1468438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Line 22"/>
          <p:cNvSpPr>
            <a:spLocks noChangeShapeType="1"/>
          </p:cNvSpPr>
          <p:nvPr/>
        </p:nvSpPr>
        <p:spPr bwMode="auto">
          <a:xfrm rot="2520000" flipV="1">
            <a:off x="3903663" y="1514475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 rot="2880000" flipV="1">
            <a:off x="3958432" y="155971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 rot="3240000" flipV="1">
            <a:off x="3993357" y="161686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Line 25"/>
          <p:cNvSpPr>
            <a:spLocks noChangeShapeType="1"/>
          </p:cNvSpPr>
          <p:nvPr/>
        </p:nvSpPr>
        <p:spPr bwMode="auto">
          <a:xfrm rot="3600000" flipV="1">
            <a:off x="4029869" y="1662906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Line 26"/>
          <p:cNvSpPr>
            <a:spLocks noChangeShapeType="1"/>
          </p:cNvSpPr>
          <p:nvPr/>
        </p:nvSpPr>
        <p:spPr bwMode="auto">
          <a:xfrm rot="3960000" flipV="1">
            <a:off x="4048919" y="1705769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 rot="4320000" flipV="1">
            <a:off x="4072732" y="1772444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0" name="Line 28"/>
          <p:cNvSpPr>
            <a:spLocks noChangeShapeType="1"/>
          </p:cNvSpPr>
          <p:nvPr/>
        </p:nvSpPr>
        <p:spPr bwMode="auto">
          <a:xfrm rot="4680000" flipV="1">
            <a:off x="4094957" y="1829594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 rot="5040000" flipV="1">
            <a:off x="4107657" y="189626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Line 30"/>
          <p:cNvSpPr>
            <a:spLocks noChangeShapeType="1"/>
          </p:cNvSpPr>
          <p:nvPr/>
        </p:nvSpPr>
        <p:spPr bwMode="auto">
          <a:xfrm flipH="1">
            <a:off x="3487738" y="2616200"/>
            <a:ext cx="11112" cy="8969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3" name="Line 31"/>
          <p:cNvSpPr>
            <a:spLocks noChangeShapeType="1"/>
          </p:cNvSpPr>
          <p:nvPr/>
        </p:nvSpPr>
        <p:spPr bwMode="auto">
          <a:xfrm rot="7200000" flipV="1">
            <a:off x="4029076" y="2292350"/>
            <a:ext cx="0" cy="1216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4" name="Line 32"/>
          <p:cNvSpPr>
            <a:spLocks noChangeShapeType="1"/>
          </p:cNvSpPr>
          <p:nvPr/>
        </p:nvSpPr>
        <p:spPr bwMode="auto">
          <a:xfrm rot="5400000" flipV="1">
            <a:off x="4112419" y="1969294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5" name="Line 33"/>
          <p:cNvSpPr>
            <a:spLocks noChangeShapeType="1"/>
          </p:cNvSpPr>
          <p:nvPr/>
        </p:nvSpPr>
        <p:spPr bwMode="auto">
          <a:xfrm rot="5760000" flipV="1">
            <a:off x="4110832" y="203596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6" name="Line 34"/>
          <p:cNvSpPr>
            <a:spLocks noChangeShapeType="1"/>
          </p:cNvSpPr>
          <p:nvPr/>
        </p:nvSpPr>
        <p:spPr bwMode="auto">
          <a:xfrm rot="6120000" flipV="1">
            <a:off x="4101307" y="210581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7" name="Line 35"/>
          <p:cNvSpPr>
            <a:spLocks noChangeShapeType="1"/>
          </p:cNvSpPr>
          <p:nvPr/>
        </p:nvSpPr>
        <p:spPr bwMode="auto">
          <a:xfrm rot="6480000" flipV="1">
            <a:off x="4079082" y="2172494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8" name="Line 36"/>
          <p:cNvSpPr>
            <a:spLocks noChangeShapeType="1"/>
          </p:cNvSpPr>
          <p:nvPr/>
        </p:nvSpPr>
        <p:spPr bwMode="auto">
          <a:xfrm rot="6840000" flipV="1">
            <a:off x="4055269" y="2229644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12" name="Group 37"/>
          <p:cNvGrpSpPr/>
          <p:nvPr/>
        </p:nvGrpSpPr>
        <p:grpSpPr bwMode="auto">
          <a:xfrm>
            <a:off x="3668713" y="919163"/>
            <a:ext cx="1609725" cy="1684337"/>
            <a:chOff x="0" y="0"/>
            <a:chExt cx="1351" cy="1415"/>
          </a:xfrm>
        </p:grpSpPr>
        <p:sp>
          <p:nvSpPr>
            <p:cNvPr id="29793" name="Oval 3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94" name="Oval 39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95" name="Oval 40"/>
            <p:cNvSpPr/>
            <p:nvPr/>
          </p:nvSpPr>
          <p:spPr>
            <a:xfrm>
              <a:off x="1077" y="62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4616" name="Line 4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Line 4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Line 4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Line 4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Line 4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Line 4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Line 4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Line 48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Line 49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Line 50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Line 51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Line 52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Line 53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Line 54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Line 55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31" name="Group 56"/>
          <p:cNvGrpSpPr/>
          <p:nvPr/>
        </p:nvGrpSpPr>
        <p:grpSpPr bwMode="auto">
          <a:xfrm rot="5619139">
            <a:off x="3516313" y="2646363"/>
            <a:ext cx="1609725" cy="1685925"/>
            <a:chOff x="0" y="0"/>
            <a:chExt cx="1351" cy="1415"/>
          </a:xfrm>
        </p:grpSpPr>
        <p:sp>
          <p:nvSpPr>
            <p:cNvPr id="29775" name="Oval 57"/>
            <p:cNvSpPr/>
            <p:nvPr/>
          </p:nvSpPr>
          <p:spPr>
            <a:xfrm>
              <a:off x="1275" y="1333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76" name="Oval 58"/>
            <p:cNvSpPr/>
            <p:nvPr/>
          </p:nvSpPr>
          <p:spPr>
            <a:xfrm>
              <a:off x="548" y="14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77" name="Oval 59"/>
            <p:cNvSpPr/>
            <p:nvPr/>
          </p:nvSpPr>
          <p:spPr>
            <a:xfrm>
              <a:off x="1076" y="626"/>
              <a:ext cx="77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4635" name="Line 6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Line 6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Line 6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Line 6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Line 6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Line 6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Line 6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Line 67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Line 68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Line 69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Line 70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Line 71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Line 72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Line 73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Line 74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50" name="Group 75"/>
          <p:cNvGrpSpPr/>
          <p:nvPr/>
        </p:nvGrpSpPr>
        <p:grpSpPr bwMode="auto">
          <a:xfrm rot="10800000">
            <a:off x="1754188" y="2538413"/>
            <a:ext cx="1609725" cy="1684337"/>
            <a:chOff x="0" y="0"/>
            <a:chExt cx="1351" cy="1415"/>
          </a:xfrm>
        </p:grpSpPr>
        <p:sp>
          <p:nvSpPr>
            <p:cNvPr id="29757" name="Oval 76"/>
            <p:cNvSpPr/>
            <p:nvPr/>
          </p:nvSpPr>
          <p:spPr>
            <a:xfrm>
              <a:off x="1278" y="1331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58" name="Oval 77"/>
            <p:cNvSpPr/>
            <p:nvPr/>
          </p:nvSpPr>
          <p:spPr>
            <a:xfrm>
              <a:off x="549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59" name="Oval 78"/>
            <p:cNvSpPr/>
            <p:nvPr/>
          </p:nvSpPr>
          <p:spPr>
            <a:xfrm>
              <a:off x="1078" y="62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4654" name="Line 7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Line 8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6" name="Line 8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7" name="Line 8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8" name="Line 8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9" name="Line 8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0" name="Line 8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1" name="Line 86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2" name="Line 87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3" name="Line 88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4" name="Line 89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5" name="Line 90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6" name="Line 91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7" name="Line 92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8" name="Line 93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69" name="Group 94"/>
          <p:cNvGrpSpPr/>
          <p:nvPr/>
        </p:nvGrpSpPr>
        <p:grpSpPr bwMode="auto">
          <a:xfrm rot="-5191223">
            <a:off x="1859756" y="812007"/>
            <a:ext cx="1609725" cy="1684338"/>
            <a:chOff x="0" y="0"/>
            <a:chExt cx="1351" cy="1415"/>
          </a:xfrm>
        </p:grpSpPr>
        <p:sp>
          <p:nvSpPr>
            <p:cNvPr id="29739" name="Oval 95"/>
            <p:cNvSpPr/>
            <p:nvPr/>
          </p:nvSpPr>
          <p:spPr>
            <a:xfrm>
              <a:off x="1277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40" name="Oval 96"/>
            <p:cNvSpPr/>
            <p:nvPr/>
          </p:nvSpPr>
          <p:spPr>
            <a:xfrm>
              <a:off x="548" y="144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9741" name="Oval 97"/>
            <p:cNvSpPr/>
            <p:nvPr/>
          </p:nvSpPr>
          <p:spPr>
            <a:xfrm>
              <a:off x="1077" y="62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4673" name="Line 98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4" name="Line 99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5" name="Line 100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6" name="Line 101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7" name="Line 102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8" name="Line 103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9" name="Line 104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0" name="Line 105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1" name="Line 106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2" name="Line 107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3" name="Line 108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4" name="Line 109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5" name="Line 110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6" name="Line 111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7" name="Line 112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905" name="Text Box 113"/>
          <p:cNvSpPr txBox="1">
            <a:spLocks noChangeArrowheads="1"/>
          </p:cNvSpPr>
          <p:nvPr/>
        </p:nvSpPr>
        <p:spPr bwMode="auto">
          <a:xfrm>
            <a:off x="5681663" y="1458913"/>
            <a:ext cx="2360612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秒针从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共走过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大格，也就是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小格。是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38" name="AutoShape 114">
            <a:hlinkClick r:id="" action="ppaction://hlinkshowjump?jump=nextslide"/>
          </p:cNvPr>
          <p:cNvSpPr/>
          <p:nvPr/>
        </p:nvSpPr>
        <p:spPr>
          <a:xfrm>
            <a:off x="7639050" y="4916488"/>
            <a:ext cx="225425" cy="22701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2"/>
          <p:cNvSpPr/>
          <p:nvPr/>
        </p:nvSpPr>
        <p:spPr>
          <a:xfrm>
            <a:off x="1685925" y="800100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30723" name="Oval 3"/>
          <p:cNvSpPr/>
          <p:nvPr/>
        </p:nvSpPr>
        <p:spPr>
          <a:xfrm>
            <a:off x="1685925" y="800100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30724" name="Oval 4"/>
          <p:cNvSpPr/>
          <p:nvPr/>
        </p:nvSpPr>
        <p:spPr>
          <a:xfrm rot="10800000">
            <a:off x="1778000" y="898525"/>
            <a:ext cx="3473450" cy="33464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282950" y="950913"/>
            <a:ext cx="501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4056063" y="1189038"/>
            <a:ext cx="228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4560888" y="1674813"/>
            <a:ext cx="476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4757738" y="2370138"/>
            <a:ext cx="342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4525963" y="3078163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Text Box 10"/>
          <p:cNvSpPr txBox="1">
            <a:spLocks noChangeArrowheads="1"/>
          </p:cNvSpPr>
          <p:nvPr/>
        </p:nvSpPr>
        <p:spPr bwMode="auto">
          <a:xfrm>
            <a:off x="4021138" y="3582988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0" name="Text Box 11"/>
          <p:cNvSpPr txBox="1">
            <a:spLocks noChangeArrowheads="1"/>
          </p:cNvSpPr>
          <p:nvPr/>
        </p:nvSpPr>
        <p:spPr bwMode="auto">
          <a:xfrm>
            <a:off x="3378200" y="3768725"/>
            <a:ext cx="315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Text Box 12"/>
          <p:cNvSpPr txBox="1">
            <a:spLocks noChangeArrowheads="1"/>
          </p:cNvSpPr>
          <p:nvPr/>
        </p:nvSpPr>
        <p:spPr bwMode="auto">
          <a:xfrm>
            <a:off x="2701925" y="35829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2" name="Text Box 13"/>
          <p:cNvSpPr txBox="1">
            <a:spLocks noChangeArrowheads="1"/>
          </p:cNvSpPr>
          <p:nvPr/>
        </p:nvSpPr>
        <p:spPr bwMode="auto">
          <a:xfrm>
            <a:off x="2193925" y="3113088"/>
            <a:ext cx="476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3" name="Text Box 14"/>
          <p:cNvSpPr txBox="1">
            <a:spLocks noChangeArrowheads="1"/>
          </p:cNvSpPr>
          <p:nvPr/>
        </p:nvSpPr>
        <p:spPr bwMode="auto">
          <a:xfrm>
            <a:off x="1966913" y="2382838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4" name="Text Box 15"/>
          <p:cNvSpPr txBox="1">
            <a:spLocks noChangeArrowheads="1"/>
          </p:cNvSpPr>
          <p:nvPr/>
        </p:nvSpPr>
        <p:spPr bwMode="auto">
          <a:xfrm>
            <a:off x="2078038" y="1674813"/>
            <a:ext cx="4921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5" name="Text Box 16"/>
          <p:cNvSpPr txBox="1">
            <a:spLocks noChangeArrowheads="1"/>
          </p:cNvSpPr>
          <p:nvPr/>
        </p:nvSpPr>
        <p:spPr bwMode="auto">
          <a:xfrm>
            <a:off x="2640013" y="120332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37" name="Oval 17"/>
          <p:cNvSpPr/>
          <p:nvPr/>
        </p:nvSpPr>
        <p:spPr>
          <a:xfrm>
            <a:off x="3422650" y="2473325"/>
            <a:ext cx="184150" cy="19685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30738" name="Oval 18"/>
          <p:cNvSpPr/>
          <p:nvPr/>
        </p:nvSpPr>
        <p:spPr>
          <a:xfrm>
            <a:off x="2163763" y="1241425"/>
            <a:ext cx="2647950" cy="264636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5618" name="Line 19"/>
          <p:cNvSpPr>
            <a:spLocks noChangeShapeType="1"/>
          </p:cNvSpPr>
          <p:nvPr/>
        </p:nvSpPr>
        <p:spPr bwMode="auto">
          <a:xfrm flipH="1">
            <a:off x="3078163" y="2571750"/>
            <a:ext cx="436562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6" name="Line 20"/>
          <p:cNvSpPr>
            <a:spLocks noChangeShapeType="1"/>
          </p:cNvSpPr>
          <p:nvPr/>
        </p:nvSpPr>
        <p:spPr bwMode="auto">
          <a:xfrm flipV="1">
            <a:off x="3503613" y="13382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7" name="Line 21"/>
          <p:cNvSpPr>
            <a:spLocks noChangeShapeType="1"/>
          </p:cNvSpPr>
          <p:nvPr/>
        </p:nvSpPr>
        <p:spPr bwMode="auto">
          <a:xfrm rot="1800000" flipV="1">
            <a:off x="3811588" y="1435100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Line 22"/>
          <p:cNvSpPr>
            <a:spLocks noChangeShapeType="1"/>
          </p:cNvSpPr>
          <p:nvPr/>
        </p:nvSpPr>
        <p:spPr bwMode="auto">
          <a:xfrm flipH="1">
            <a:off x="3492500" y="2616200"/>
            <a:ext cx="11113" cy="8969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9" name="Line 23"/>
          <p:cNvSpPr>
            <a:spLocks noChangeShapeType="1"/>
          </p:cNvSpPr>
          <p:nvPr/>
        </p:nvSpPr>
        <p:spPr bwMode="auto">
          <a:xfrm rot="14400000" flipV="1">
            <a:off x="2962276" y="2270125"/>
            <a:ext cx="0" cy="1216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0" name="Line 24"/>
          <p:cNvSpPr>
            <a:spLocks noChangeShapeType="1"/>
          </p:cNvSpPr>
          <p:nvPr/>
        </p:nvSpPr>
        <p:spPr bwMode="auto">
          <a:xfrm rot="12600000" flipV="1">
            <a:off x="3195638" y="2535238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1" name="Line 25"/>
          <p:cNvSpPr>
            <a:spLocks noChangeShapeType="1"/>
          </p:cNvSpPr>
          <p:nvPr/>
        </p:nvSpPr>
        <p:spPr bwMode="auto">
          <a:xfrm rot="19800000" flipV="1">
            <a:off x="3192463" y="1379538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2" name="Line 26"/>
          <p:cNvSpPr>
            <a:spLocks noChangeShapeType="1"/>
          </p:cNvSpPr>
          <p:nvPr/>
        </p:nvSpPr>
        <p:spPr bwMode="auto">
          <a:xfrm rot="18000000" flipV="1">
            <a:off x="2948782" y="1629569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3" name="Line 27"/>
          <p:cNvSpPr>
            <a:spLocks noChangeShapeType="1"/>
          </p:cNvSpPr>
          <p:nvPr/>
        </p:nvSpPr>
        <p:spPr bwMode="auto">
          <a:xfrm rot="16200000" flipV="1">
            <a:off x="2866232" y="1955006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27" name="Group 28"/>
          <p:cNvGrpSpPr/>
          <p:nvPr/>
        </p:nvGrpSpPr>
        <p:grpSpPr bwMode="auto">
          <a:xfrm>
            <a:off x="3675063" y="919163"/>
            <a:ext cx="1608137" cy="1684337"/>
            <a:chOff x="0" y="0"/>
            <a:chExt cx="1351" cy="1415"/>
          </a:xfrm>
        </p:grpSpPr>
        <p:sp>
          <p:nvSpPr>
            <p:cNvPr id="30808" name="Oval 29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809" name="Oval 30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810" name="Oval 31"/>
            <p:cNvSpPr/>
            <p:nvPr/>
          </p:nvSpPr>
          <p:spPr>
            <a:xfrm>
              <a:off x="1078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5631" name="Line 32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Line 33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Line 34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Line 35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Line 36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Line 37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Line 38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Line 39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Line 40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Line 41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Line 42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Line 43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Line 44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Line 45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Line 46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46" name="Group 47"/>
          <p:cNvGrpSpPr/>
          <p:nvPr/>
        </p:nvGrpSpPr>
        <p:grpSpPr bwMode="auto">
          <a:xfrm rot="5619139">
            <a:off x="3521869" y="2647157"/>
            <a:ext cx="1609725" cy="1684337"/>
            <a:chOff x="0" y="0"/>
            <a:chExt cx="1351" cy="1415"/>
          </a:xfrm>
        </p:grpSpPr>
        <p:sp>
          <p:nvSpPr>
            <p:cNvPr id="30790" name="Oval 4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91" name="Oval 49"/>
            <p:cNvSpPr/>
            <p:nvPr/>
          </p:nvSpPr>
          <p:spPr>
            <a:xfrm>
              <a:off x="548" y="146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92" name="Oval 50"/>
            <p:cNvSpPr/>
            <p:nvPr/>
          </p:nvSpPr>
          <p:spPr>
            <a:xfrm>
              <a:off x="1076" y="62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5650" name="Line 5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Line 5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Line 5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Line 5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Line 5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Line 5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Line 5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Line 58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Line 59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Line 60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Line 61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Line 62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Line 63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Line 64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Line 65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65" name="Group 66"/>
          <p:cNvGrpSpPr/>
          <p:nvPr/>
        </p:nvGrpSpPr>
        <p:grpSpPr bwMode="auto">
          <a:xfrm rot="10800000">
            <a:off x="1760538" y="2538413"/>
            <a:ext cx="1608137" cy="1684337"/>
            <a:chOff x="0" y="0"/>
            <a:chExt cx="1351" cy="1415"/>
          </a:xfrm>
        </p:grpSpPr>
        <p:sp>
          <p:nvSpPr>
            <p:cNvPr id="30772" name="Oval 67"/>
            <p:cNvSpPr/>
            <p:nvPr/>
          </p:nvSpPr>
          <p:spPr>
            <a:xfrm>
              <a:off x="1276" y="1331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73" name="Oval 68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74" name="Oval 69"/>
            <p:cNvSpPr/>
            <p:nvPr/>
          </p:nvSpPr>
          <p:spPr>
            <a:xfrm>
              <a:off x="1079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5669" name="Line 7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Line 7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1" name="Line 7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2" name="Line 7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3" name="Line 7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4" name="Line 7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5" name="Line 7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6" name="Line 77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7" name="Line 78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8" name="Line 79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9" name="Line 80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0" name="Line 81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1" name="Line 82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2" name="Line 83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3" name="Line 84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84" name="Group 85"/>
          <p:cNvGrpSpPr/>
          <p:nvPr/>
        </p:nvGrpSpPr>
        <p:grpSpPr bwMode="auto">
          <a:xfrm rot="-5191223">
            <a:off x="1865313" y="811213"/>
            <a:ext cx="1609725" cy="1685925"/>
            <a:chOff x="0" y="0"/>
            <a:chExt cx="1351" cy="1415"/>
          </a:xfrm>
        </p:grpSpPr>
        <p:sp>
          <p:nvSpPr>
            <p:cNvPr id="30754" name="Oval 86"/>
            <p:cNvSpPr/>
            <p:nvPr/>
          </p:nvSpPr>
          <p:spPr>
            <a:xfrm>
              <a:off x="1277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55" name="Oval 87"/>
            <p:cNvSpPr/>
            <p:nvPr/>
          </p:nvSpPr>
          <p:spPr>
            <a:xfrm>
              <a:off x="548" y="144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30756" name="Oval 88"/>
            <p:cNvSpPr/>
            <p:nvPr/>
          </p:nvSpPr>
          <p:spPr>
            <a:xfrm>
              <a:off x="1077" y="625"/>
              <a:ext cx="77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5688" name="Line 8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9" name="Line 9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0" name="Line 9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1" name="Line 9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2" name="Line 9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3" name="Line 9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4" name="Line 9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5" name="Line 96"/>
            <p:cNvSpPr>
              <a:spLocks noChangeShapeType="1"/>
            </p:cNvSpPr>
            <p:nvPr/>
          </p:nvSpPr>
          <p:spPr bwMode="auto">
            <a:xfrm rot="2880000">
              <a:off x="843" y="37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6" name="Line 97"/>
            <p:cNvSpPr>
              <a:spLocks noChangeShapeType="1"/>
            </p:cNvSpPr>
            <p:nvPr/>
          </p:nvSpPr>
          <p:spPr bwMode="auto">
            <a:xfrm rot="3240000">
              <a:off x="934" y="49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7" name="Line 98"/>
            <p:cNvSpPr>
              <a:spLocks noChangeShapeType="1"/>
            </p:cNvSpPr>
            <p:nvPr/>
          </p:nvSpPr>
          <p:spPr bwMode="auto">
            <a:xfrm rot="3600000">
              <a:off x="1028" y="62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8" name="Line 99"/>
            <p:cNvSpPr>
              <a:spLocks noChangeShapeType="1"/>
            </p:cNvSpPr>
            <p:nvPr/>
          </p:nvSpPr>
          <p:spPr bwMode="auto">
            <a:xfrm rot="3960000">
              <a:off x="1105" y="734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9" name="Line 100"/>
            <p:cNvSpPr>
              <a:spLocks noChangeShapeType="1"/>
            </p:cNvSpPr>
            <p:nvPr/>
          </p:nvSpPr>
          <p:spPr bwMode="auto">
            <a:xfrm rot="4320000">
              <a:off x="1161" y="86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0" name="Line 101"/>
            <p:cNvSpPr>
              <a:spLocks noChangeShapeType="1"/>
            </p:cNvSpPr>
            <p:nvPr/>
          </p:nvSpPr>
          <p:spPr bwMode="auto">
            <a:xfrm rot="4680000">
              <a:off x="1210" y="100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1" name="Line 102"/>
            <p:cNvSpPr>
              <a:spLocks noChangeShapeType="1"/>
            </p:cNvSpPr>
            <p:nvPr/>
          </p:nvSpPr>
          <p:spPr bwMode="auto">
            <a:xfrm rot="5040000">
              <a:off x="1226" y="114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2" name="Line 103"/>
            <p:cNvSpPr>
              <a:spLocks noChangeShapeType="1"/>
            </p:cNvSpPr>
            <p:nvPr/>
          </p:nvSpPr>
          <p:spPr bwMode="auto">
            <a:xfrm rot="5400000">
              <a:off x="1226" y="1281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920" name="Text Box 104"/>
          <p:cNvSpPr txBox="1">
            <a:spLocks noChangeArrowheads="1"/>
          </p:cNvSpPr>
          <p:nvPr/>
        </p:nvSpPr>
        <p:spPr bwMode="auto">
          <a:xfrm>
            <a:off x="5667375" y="1120775"/>
            <a:ext cx="25939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秒针从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共走过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大格，也就是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小格。是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3" name="AutoShape 105">
            <a:hlinkClick r:id="" action="ppaction://hlinkshowjump?jump=nextslide"/>
          </p:cNvPr>
          <p:cNvSpPr/>
          <p:nvPr/>
        </p:nvSpPr>
        <p:spPr>
          <a:xfrm>
            <a:off x="7639050" y="4916488"/>
            <a:ext cx="225425" cy="22701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fontAlgn="auto"/>
            <a:endParaRPr lang="zh-CN" altLang="en-US" sz="1350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/>
          <p:nvPr/>
        </p:nvSpPr>
        <p:spPr>
          <a:xfrm>
            <a:off x="915591" y="1097598"/>
            <a:ext cx="3657600" cy="35433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10" name="Oval 10"/>
          <p:cNvSpPr/>
          <p:nvPr/>
        </p:nvSpPr>
        <p:spPr>
          <a:xfrm>
            <a:off x="915591" y="1097598"/>
            <a:ext cx="3657600" cy="35433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highlight>
                <a:srgbClr val="00FF00"/>
              </a:highlight>
              <a:latin typeface="Arial" panose="020B0604020202020204" pitchFamily="34" charset="0"/>
            </a:endParaRPr>
          </a:p>
        </p:txBody>
      </p:sp>
      <p:sp>
        <p:nvSpPr>
          <p:cNvPr id="3" name="Line 3"/>
          <p:cNvSpPr/>
          <p:nvPr/>
        </p:nvSpPr>
        <p:spPr>
          <a:xfrm rot="9720000" flipH="1" flipV="1">
            <a:off x="2902981" y="2887832"/>
            <a:ext cx="63208" cy="127222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" name="Line 4"/>
          <p:cNvSpPr/>
          <p:nvPr/>
        </p:nvSpPr>
        <p:spPr>
          <a:xfrm rot="10080000" flipH="1" flipV="1">
            <a:off x="2833165" y="2909548"/>
            <a:ext cx="40410" cy="128237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" name="Line 5"/>
          <p:cNvSpPr/>
          <p:nvPr/>
        </p:nvSpPr>
        <p:spPr>
          <a:xfrm rot="10440000" flipH="1" flipV="1">
            <a:off x="2766099" y="2918664"/>
            <a:ext cx="40739" cy="12657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" name="Line 6"/>
          <p:cNvSpPr/>
          <p:nvPr/>
        </p:nvSpPr>
        <p:spPr>
          <a:xfrm rot="-10800000" flipV="1">
            <a:off x="2742926" y="2915682"/>
            <a:ext cx="7418" cy="126605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" name="Line 7"/>
          <p:cNvSpPr/>
          <p:nvPr/>
        </p:nvSpPr>
        <p:spPr>
          <a:xfrm rot="-10440000" flipH="1" flipV="1">
            <a:off x="2680857" y="2914060"/>
            <a:ext cx="17310" cy="12673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" name="Line 8"/>
          <p:cNvSpPr/>
          <p:nvPr/>
        </p:nvSpPr>
        <p:spPr>
          <a:xfrm rot="-10080000" flipV="1">
            <a:off x="2605375" y="2902805"/>
            <a:ext cx="1370" cy="129026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Line 9"/>
          <p:cNvSpPr/>
          <p:nvPr/>
        </p:nvSpPr>
        <p:spPr>
          <a:xfrm rot="-9720000" flipV="1">
            <a:off x="2530157" y="2879717"/>
            <a:ext cx="8413" cy="12686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Oval 11"/>
          <p:cNvSpPr/>
          <p:nvPr/>
        </p:nvSpPr>
        <p:spPr>
          <a:xfrm rot="10800000">
            <a:off x="1007269" y="1196420"/>
            <a:ext cx="3474244" cy="3345656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2512219" y="1248807"/>
            <a:ext cx="50244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12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3284935" y="1485741"/>
            <a:ext cx="2286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1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3790950" y="1972707"/>
            <a:ext cx="4762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2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3987403" y="2666841"/>
            <a:ext cx="3429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6" name="Text Box 16"/>
          <p:cNvSpPr txBox="1"/>
          <p:nvPr/>
        </p:nvSpPr>
        <p:spPr>
          <a:xfrm>
            <a:off x="3756422" y="3375263"/>
            <a:ext cx="3429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4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3250406" y="3881279"/>
            <a:ext cx="31623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5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8" name="Text Box 18"/>
          <p:cNvSpPr txBox="1"/>
          <p:nvPr/>
        </p:nvSpPr>
        <p:spPr>
          <a:xfrm>
            <a:off x="2607469" y="4065826"/>
            <a:ext cx="31623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6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19" name="Text Box 19"/>
          <p:cNvSpPr txBox="1"/>
          <p:nvPr/>
        </p:nvSpPr>
        <p:spPr>
          <a:xfrm>
            <a:off x="1931194" y="3881279"/>
            <a:ext cx="31623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</a:rPr>
              <a:t>7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20" name="Text Box 20"/>
          <p:cNvSpPr txBox="1"/>
          <p:nvPr/>
        </p:nvSpPr>
        <p:spPr>
          <a:xfrm>
            <a:off x="1423988" y="3409791"/>
            <a:ext cx="4762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8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21" name="Text Box 21"/>
          <p:cNvSpPr txBox="1"/>
          <p:nvPr/>
        </p:nvSpPr>
        <p:spPr>
          <a:xfrm>
            <a:off x="1196579" y="2681129"/>
            <a:ext cx="4000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9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22" name="Text Box 22"/>
          <p:cNvSpPr txBox="1"/>
          <p:nvPr/>
        </p:nvSpPr>
        <p:spPr>
          <a:xfrm>
            <a:off x="1307306" y="1972707"/>
            <a:ext cx="49172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10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23" name="Text Box 23"/>
          <p:cNvSpPr txBox="1"/>
          <p:nvPr/>
        </p:nvSpPr>
        <p:spPr>
          <a:xfrm>
            <a:off x="1869281" y="1501220"/>
            <a:ext cx="5715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11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24" name="Oval 24"/>
          <p:cNvSpPr/>
          <p:nvPr/>
        </p:nvSpPr>
        <p:spPr>
          <a:xfrm>
            <a:off x="2652713" y="2770426"/>
            <a:ext cx="183356" cy="197644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25" name="Oval 25"/>
          <p:cNvSpPr/>
          <p:nvPr/>
        </p:nvSpPr>
        <p:spPr>
          <a:xfrm>
            <a:off x="1394222" y="1539320"/>
            <a:ext cx="2646759" cy="2646759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26" name="Line 26"/>
          <p:cNvSpPr/>
          <p:nvPr/>
        </p:nvSpPr>
        <p:spPr>
          <a:xfrm flipH="1">
            <a:off x="2308622" y="2869248"/>
            <a:ext cx="435769" cy="47625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Line 27"/>
          <p:cNvSpPr/>
          <p:nvPr/>
        </p:nvSpPr>
        <p:spPr>
          <a:xfrm flipH="1" flipV="1">
            <a:off x="2733274" y="1556439"/>
            <a:ext cx="400" cy="129375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" name="Line 28"/>
          <p:cNvSpPr/>
          <p:nvPr/>
        </p:nvSpPr>
        <p:spPr>
          <a:xfrm rot="360000" flipV="1">
            <a:off x="2802008" y="1546668"/>
            <a:ext cx="10764" cy="131508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" name="Line 29"/>
          <p:cNvSpPr/>
          <p:nvPr/>
        </p:nvSpPr>
        <p:spPr>
          <a:xfrm rot="720000" flipV="1">
            <a:off x="2864598" y="1578332"/>
            <a:ext cx="15528" cy="129579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" name="Line 30"/>
          <p:cNvSpPr/>
          <p:nvPr/>
        </p:nvSpPr>
        <p:spPr>
          <a:xfrm rot="1080000" flipV="1">
            <a:off x="2942249" y="1567258"/>
            <a:ext cx="24589" cy="132760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" name="Line 31"/>
          <p:cNvSpPr/>
          <p:nvPr/>
        </p:nvSpPr>
        <p:spPr>
          <a:xfrm rot="1440000" flipV="1">
            <a:off x="2997413" y="1617574"/>
            <a:ext cx="38265" cy="130753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" name="Line 32"/>
          <p:cNvSpPr/>
          <p:nvPr/>
        </p:nvSpPr>
        <p:spPr>
          <a:xfrm rot="1800000" flipV="1">
            <a:off x="3063280" y="1648511"/>
            <a:ext cx="15961" cy="130841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" name="Line 33"/>
          <p:cNvSpPr/>
          <p:nvPr/>
        </p:nvSpPr>
        <p:spPr>
          <a:xfrm rot="2160000" flipV="1">
            <a:off x="3136236" y="1669864"/>
            <a:ext cx="12575" cy="13243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" name="Line 34"/>
          <p:cNvSpPr/>
          <p:nvPr/>
        </p:nvSpPr>
        <p:spPr>
          <a:xfrm rot="2520000" flipH="1" flipV="1">
            <a:off x="3174082" y="1708948"/>
            <a:ext cx="2761" cy="133158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" name="Line 35"/>
          <p:cNvSpPr/>
          <p:nvPr/>
        </p:nvSpPr>
        <p:spPr>
          <a:xfrm rot="2880000" flipH="1" flipV="1">
            <a:off x="3205903" y="1751191"/>
            <a:ext cx="34557" cy="132609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" name="Line 36"/>
          <p:cNvSpPr/>
          <p:nvPr/>
        </p:nvSpPr>
        <p:spPr>
          <a:xfrm rot="3240000" flipH="1" flipV="1">
            <a:off x="3239536" y="1816150"/>
            <a:ext cx="38291" cy="131864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" name="Line 37"/>
          <p:cNvSpPr/>
          <p:nvPr/>
        </p:nvSpPr>
        <p:spPr>
          <a:xfrm rot="3600000" flipH="1" flipV="1">
            <a:off x="3286316" y="1879028"/>
            <a:ext cx="24902" cy="130750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" name="Line 38"/>
          <p:cNvSpPr/>
          <p:nvPr/>
        </p:nvSpPr>
        <p:spPr>
          <a:xfrm rot="3960000" flipH="1" flipV="1">
            <a:off x="3306274" y="1931827"/>
            <a:ext cx="23347" cy="129971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" name="Line 39"/>
          <p:cNvSpPr/>
          <p:nvPr/>
        </p:nvSpPr>
        <p:spPr>
          <a:xfrm rot="4320000" flipH="1" flipV="1">
            <a:off x="3310463" y="1996687"/>
            <a:ext cx="49414" cy="129106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0" name="Line 40"/>
          <p:cNvSpPr/>
          <p:nvPr/>
        </p:nvSpPr>
        <p:spPr>
          <a:xfrm rot="4680000" flipH="1" flipV="1">
            <a:off x="3353124" y="2074379"/>
            <a:ext cx="18871" cy="128709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1" name="Line 41"/>
          <p:cNvSpPr/>
          <p:nvPr/>
        </p:nvSpPr>
        <p:spPr>
          <a:xfrm rot="5040000" flipH="1" flipV="1">
            <a:off x="3364510" y="2150757"/>
            <a:ext cx="16658" cy="12780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42" name="MTO_944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11530" y="4914900"/>
            <a:ext cx="228600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Line 43"/>
          <p:cNvSpPr/>
          <p:nvPr/>
        </p:nvSpPr>
        <p:spPr>
          <a:xfrm flipH="1">
            <a:off x="2721769" y="2913301"/>
            <a:ext cx="11906" cy="897731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4" name="Line 44"/>
          <p:cNvSpPr/>
          <p:nvPr/>
        </p:nvSpPr>
        <p:spPr>
          <a:xfrm rot="9000000" flipH="1" flipV="1">
            <a:off x="3029467" y="2821550"/>
            <a:ext cx="61322" cy="127103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" name="Line 45"/>
          <p:cNvSpPr/>
          <p:nvPr/>
        </p:nvSpPr>
        <p:spPr>
          <a:xfrm rot="9360000" flipH="1" flipV="1">
            <a:off x="2968332" y="2852554"/>
            <a:ext cx="86904" cy="127440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" name="Line 46"/>
          <p:cNvSpPr/>
          <p:nvPr/>
        </p:nvSpPr>
        <p:spPr>
          <a:xfrm rot="7200000" flipH="1" flipV="1">
            <a:off x="3297595" y="2551326"/>
            <a:ext cx="34002" cy="131280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" name="Line 47"/>
          <p:cNvSpPr/>
          <p:nvPr/>
        </p:nvSpPr>
        <p:spPr>
          <a:xfrm rot="7560000" flipH="1" flipV="1">
            <a:off x="3246694" y="2612460"/>
            <a:ext cx="51619" cy="128454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8" name="Line 48"/>
          <p:cNvSpPr/>
          <p:nvPr/>
        </p:nvSpPr>
        <p:spPr>
          <a:xfrm rot="7920000" flipH="1" flipV="1">
            <a:off x="3205733" y="2672365"/>
            <a:ext cx="48199" cy="128870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9" name="Line 49"/>
          <p:cNvSpPr/>
          <p:nvPr/>
        </p:nvSpPr>
        <p:spPr>
          <a:xfrm rot="8280000" flipH="1" flipV="1">
            <a:off x="3158638" y="2717789"/>
            <a:ext cx="59479" cy="13117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0" name="Line 50"/>
          <p:cNvSpPr/>
          <p:nvPr/>
        </p:nvSpPr>
        <p:spPr>
          <a:xfrm rot="8640000" flipH="1" flipV="1">
            <a:off x="3095368" y="2757648"/>
            <a:ext cx="82643" cy="128092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" name="Line 51"/>
          <p:cNvSpPr/>
          <p:nvPr/>
        </p:nvSpPr>
        <p:spPr>
          <a:xfrm rot="5400000" flipH="1" flipV="1">
            <a:off x="3358171" y="2218041"/>
            <a:ext cx="37425" cy="127451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" name="Line 52"/>
          <p:cNvSpPr/>
          <p:nvPr/>
        </p:nvSpPr>
        <p:spPr>
          <a:xfrm rot="5760000" flipH="1" flipV="1">
            <a:off x="3358487" y="2293061"/>
            <a:ext cx="30853" cy="127041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3" name="Line 53"/>
          <p:cNvSpPr/>
          <p:nvPr/>
        </p:nvSpPr>
        <p:spPr>
          <a:xfrm rot="6120000" flipH="1" flipV="1">
            <a:off x="3355545" y="2366480"/>
            <a:ext cx="23905" cy="127592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4" name="Line 54"/>
          <p:cNvSpPr/>
          <p:nvPr/>
        </p:nvSpPr>
        <p:spPr>
          <a:xfrm rot="6480000" flipH="1" flipV="1">
            <a:off x="3345492" y="2423591"/>
            <a:ext cx="32427" cy="130525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" name="Line 55"/>
          <p:cNvSpPr/>
          <p:nvPr/>
        </p:nvSpPr>
        <p:spPr>
          <a:xfrm rot="6840000" flipH="1" flipV="1">
            <a:off x="3334591" y="2486462"/>
            <a:ext cx="18357" cy="132464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6" name="Line 56"/>
          <p:cNvSpPr/>
          <p:nvPr/>
        </p:nvSpPr>
        <p:spPr>
          <a:xfrm rot="-7200000" flipH="1" flipV="1">
            <a:off x="2158529" y="2555674"/>
            <a:ext cx="12030" cy="128465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" name="Line 57"/>
          <p:cNvSpPr/>
          <p:nvPr/>
        </p:nvSpPr>
        <p:spPr>
          <a:xfrm rot="-6840000" flipH="1" flipV="1">
            <a:off x="2122650" y="2514425"/>
            <a:ext cx="46288" cy="126569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" name="Line 58"/>
          <p:cNvSpPr/>
          <p:nvPr/>
        </p:nvSpPr>
        <p:spPr>
          <a:xfrm rot="-6480000" flipH="1" flipV="1">
            <a:off x="2088405" y="2434950"/>
            <a:ext cx="32471" cy="12858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9" name="Line 59"/>
          <p:cNvSpPr/>
          <p:nvPr/>
        </p:nvSpPr>
        <p:spPr>
          <a:xfrm rot="-6120000" flipH="1" flipV="1">
            <a:off x="2071947" y="2342206"/>
            <a:ext cx="5507" cy="130439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0" name="Line 60"/>
          <p:cNvSpPr/>
          <p:nvPr/>
        </p:nvSpPr>
        <p:spPr>
          <a:xfrm rot="-5760000" flipV="1">
            <a:off x="2048700" y="2292399"/>
            <a:ext cx="30101" cy="127272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" name="Line 61"/>
          <p:cNvSpPr/>
          <p:nvPr/>
        </p:nvSpPr>
        <p:spPr>
          <a:xfrm rot="-9000000" flipV="1">
            <a:off x="2392366" y="2823512"/>
            <a:ext cx="16837" cy="128334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" name="Line 62"/>
          <p:cNvSpPr/>
          <p:nvPr/>
        </p:nvSpPr>
        <p:spPr>
          <a:xfrm rot="-8640000" flipH="1" flipV="1">
            <a:off x="2354259" y="2793823"/>
            <a:ext cx="1623" cy="126118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" name="Line 63"/>
          <p:cNvSpPr/>
          <p:nvPr/>
        </p:nvSpPr>
        <p:spPr>
          <a:xfrm rot="-8280000" flipV="1">
            <a:off x="2284460" y="2717205"/>
            <a:ext cx="8031" cy="13297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08" name="Line 64"/>
          <p:cNvSpPr/>
          <p:nvPr/>
        </p:nvSpPr>
        <p:spPr>
          <a:xfrm rot="-7920000" flipH="1" flipV="1">
            <a:off x="2255481" y="2677886"/>
            <a:ext cx="16989" cy="127939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09" name="Line 65"/>
          <p:cNvSpPr/>
          <p:nvPr/>
        </p:nvSpPr>
        <p:spPr>
          <a:xfrm rot="-7560000" flipH="1" flipV="1">
            <a:off x="2210959" y="2616614"/>
            <a:ext cx="2560" cy="129562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0" name="Line 66"/>
          <p:cNvSpPr/>
          <p:nvPr/>
        </p:nvSpPr>
        <p:spPr>
          <a:xfrm rot="-9360000" flipV="1">
            <a:off x="2467434" y="2853821"/>
            <a:ext cx="13002" cy="12622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1" name="Line 67"/>
          <p:cNvSpPr/>
          <p:nvPr/>
        </p:nvSpPr>
        <p:spPr>
          <a:xfrm rot="-1800000" flipH="1" flipV="1">
            <a:off x="2357011" y="1641269"/>
            <a:ext cx="56221" cy="126826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2" name="Line 68"/>
          <p:cNvSpPr/>
          <p:nvPr/>
        </p:nvSpPr>
        <p:spPr>
          <a:xfrm rot="-1440000" flipH="1" flipV="1">
            <a:off x="2421173" y="1589157"/>
            <a:ext cx="49349" cy="128359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3" name="Line 69"/>
          <p:cNvSpPr/>
          <p:nvPr/>
        </p:nvSpPr>
        <p:spPr>
          <a:xfrm rot="-1080000" flipH="1" flipV="1">
            <a:off x="2504742" y="1564787"/>
            <a:ext cx="33403" cy="127539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4" name="Line 70"/>
          <p:cNvSpPr/>
          <p:nvPr/>
        </p:nvSpPr>
        <p:spPr>
          <a:xfrm rot="-720000" flipH="1" flipV="1">
            <a:off x="2591508" y="1540616"/>
            <a:ext cx="17673" cy="127998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5" name="Line 71"/>
          <p:cNvSpPr/>
          <p:nvPr/>
        </p:nvSpPr>
        <p:spPr>
          <a:xfrm rot="-360000" flipH="1" flipV="1">
            <a:off x="2647130" y="1538297"/>
            <a:ext cx="27538" cy="127421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6" name="Line 72"/>
          <p:cNvSpPr/>
          <p:nvPr/>
        </p:nvSpPr>
        <p:spPr>
          <a:xfrm rot="-3600000" flipH="1" flipV="1">
            <a:off x="2106642" y="1874725"/>
            <a:ext cx="41751" cy="13088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7" name="Line 73"/>
          <p:cNvSpPr/>
          <p:nvPr/>
        </p:nvSpPr>
        <p:spPr>
          <a:xfrm rot="-3240000" flipH="1" flipV="1">
            <a:off x="2138965" y="1846411"/>
            <a:ext cx="62227" cy="127625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8" name="Line 74"/>
          <p:cNvSpPr/>
          <p:nvPr/>
        </p:nvSpPr>
        <p:spPr>
          <a:xfrm rot="-2880000" flipH="1" flipV="1">
            <a:off x="2180334" y="1788283"/>
            <a:ext cx="63763" cy="127549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19" name="Line 75"/>
          <p:cNvSpPr/>
          <p:nvPr/>
        </p:nvSpPr>
        <p:spPr>
          <a:xfrm rot="-2520000" flipH="1" flipV="1">
            <a:off x="2231568" y="1724795"/>
            <a:ext cx="60500" cy="128714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0" name="Line 76"/>
          <p:cNvSpPr/>
          <p:nvPr/>
        </p:nvSpPr>
        <p:spPr>
          <a:xfrm rot="-2160000" flipH="1" flipV="1">
            <a:off x="2297866" y="1683673"/>
            <a:ext cx="45767" cy="128032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1" name="Line 77"/>
          <p:cNvSpPr/>
          <p:nvPr/>
        </p:nvSpPr>
        <p:spPr>
          <a:xfrm rot="-5400000" flipH="1" flipV="1">
            <a:off x="2041672" y="2210353"/>
            <a:ext cx="11678" cy="131041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2" name="Line 78"/>
          <p:cNvSpPr/>
          <p:nvPr/>
        </p:nvSpPr>
        <p:spPr>
          <a:xfrm rot="-5040000" flipH="1" flipV="1">
            <a:off x="2049971" y="2147888"/>
            <a:ext cx="13748" cy="129551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3" name="Line 79"/>
          <p:cNvSpPr/>
          <p:nvPr/>
        </p:nvSpPr>
        <p:spPr>
          <a:xfrm rot="-4680000" flipH="1" flipV="1">
            <a:off x="2061048" y="2068619"/>
            <a:ext cx="7363" cy="130013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4" name="Line 80"/>
          <p:cNvSpPr/>
          <p:nvPr/>
        </p:nvSpPr>
        <p:spPr>
          <a:xfrm rot="-4320000" flipV="1">
            <a:off x="2088713" y="1993679"/>
            <a:ext cx="8752" cy="129246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825" name="Line 81"/>
          <p:cNvSpPr/>
          <p:nvPr/>
        </p:nvSpPr>
        <p:spPr>
          <a:xfrm rot="-3960000" flipH="1" flipV="1">
            <a:off x="2093758" y="1928682"/>
            <a:ext cx="17932" cy="131575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31826" name="Group 82"/>
          <p:cNvGrpSpPr/>
          <p:nvPr/>
        </p:nvGrpSpPr>
        <p:grpSpPr>
          <a:xfrm>
            <a:off x="2903935" y="1216660"/>
            <a:ext cx="1608534" cy="1684735"/>
            <a:chOff x="0" y="0"/>
            <a:chExt cx="1351" cy="1415"/>
          </a:xfrm>
        </p:grpSpPr>
        <p:sp>
          <p:nvSpPr>
            <p:cNvPr id="31827" name="Oval 83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28" name="Oval 84"/>
            <p:cNvSpPr/>
            <p:nvPr/>
          </p:nvSpPr>
          <p:spPr>
            <a:xfrm>
              <a:off x="548" y="14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29" name="Oval 85"/>
            <p:cNvSpPr/>
            <p:nvPr/>
          </p:nvSpPr>
          <p:spPr>
            <a:xfrm>
              <a:off x="1077" y="62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30" name="Line 86"/>
            <p:cNvSpPr/>
            <p:nvPr/>
          </p:nvSpPr>
          <p:spPr>
            <a:xfrm rot="360000">
              <a:off x="0" y="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32" name="Line 87"/>
            <p:cNvSpPr/>
            <p:nvPr/>
          </p:nvSpPr>
          <p:spPr>
            <a:xfrm rot="720000">
              <a:off x="146" y="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33" name="Line 88"/>
            <p:cNvSpPr/>
            <p:nvPr/>
          </p:nvSpPr>
          <p:spPr>
            <a:xfrm rot="1080000">
              <a:off x="288" y="5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37" name="Line 89"/>
            <p:cNvSpPr/>
            <p:nvPr/>
          </p:nvSpPr>
          <p:spPr>
            <a:xfrm rot="1440000">
              <a:off x="420" y="10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38" name="Line 90"/>
            <p:cNvSpPr/>
            <p:nvPr/>
          </p:nvSpPr>
          <p:spPr>
            <a:xfrm rot="1800000" flipH="1">
              <a:off x="525" y="153"/>
              <a:ext cx="16" cy="1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39" name="Line 91"/>
            <p:cNvSpPr/>
            <p:nvPr/>
          </p:nvSpPr>
          <p:spPr>
            <a:xfrm rot="2160000">
              <a:off x="655" y="2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0" name="Line 92"/>
            <p:cNvSpPr/>
            <p:nvPr/>
          </p:nvSpPr>
          <p:spPr>
            <a:xfrm rot="2520000">
              <a:off x="751" y="29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1" name="Line 93"/>
            <p:cNvSpPr/>
            <p:nvPr/>
          </p:nvSpPr>
          <p:spPr>
            <a:xfrm rot="2880000">
              <a:off x="843" y="38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2" name="Line 94"/>
            <p:cNvSpPr/>
            <p:nvPr/>
          </p:nvSpPr>
          <p:spPr>
            <a:xfrm rot="3240000">
              <a:off x="934" y="498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3" name="Line 95"/>
            <p:cNvSpPr/>
            <p:nvPr/>
          </p:nvSpPr>
          <p:spPr>
            <a:xfrm rot="3600000">
              <a:off x="1028" y="62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4" name="Line 96"/>
            <p:cNvSpPr/>
            <p:nvPr/>
          </p:nvSpPr>
          <p:spPr>
            <a:xfrm rot="3960000">
              <a:off x="1105" y="735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5" name="Line 97"/>
            <p:cNvSpPr/>
            <p:nvPr/>
          </p:nvSpPr>
          <p:spPr>
            <a:xfrm rot="4320000">
              <a:off x="1161" y="867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6" name="Line 98"/>
            <p:cNvSpPr/>
            <p:nvPr/>
          </p:nvSpPr>
          <p:spPr>
            <a:xfrm rot="4680000">
              <a:off x="1210" y="100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7" name="Line 99"/>
            <p:cNvSpPr/>
            <p:nvPr/>
          </p:nvSpPr>
          <p:spPr>
            <a:xfrm rot="5040000">
              <a:off x="1226" y="114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8" name="Line 100"/>
            <p:cNvSpPr/>
            <p:nvPr/>
          </p:nvSpPr>
          <p:spPr>
            <a:xfrm rot="5400000">
              <a:off x="1226" y="128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1849" name="Group 101"/>
          <p:cNvGrpSpPr/>
          <p:nvPr/>
        </p:nvGrpSpPr>
        <p:grpSpPr>
          <a:xfrm rot="5619139">
            <a:off x="2751535" y="2944257"/>
            <a:ext cx="1608534" cy="1684734"/>
            <a:chOff x="0" y="0"/>
            <a:chExt cx="1351" cy="1415"/>
          </a:xfrm>
        </p:grpSpPr>
        <p:sp>
          <p:nvSpPr>
            <p:cNvPr id="31850" name="Oval 102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51" name="Oval 103"/>
            <p:cNvSpPr/>
            <p:nvPr/>
          </p:nvSpPr>
          <p:spPr>
            <a:xfrm>
              <a:off x="548" y="14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55" name="Oval 104"/>
            <p:cNvSpPr/>
            <p:nvPr/>
          </p:nvSpPr>
          <p:spPr>
            <a:xfrm>
              <a:off x="1077" y="62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1856" name="Line 105"/>
            <p:cNvSpPr/>
            <p:nvPr/>
          </p:nvSpPr>
          <p:spPr>
            <a:xfrm rot="360000">
              <a:off x="0" y="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7" name="Line 106"/>
            <p:cNvSpPr/>
            <p:nvPr/>
          </p:nvSpPr>
          <p:spPr>
            <a:xfrm rot="720000">
              <a:off x="146" y="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8" name="Line 107"/>
            <p:cNvSpPr/>
            <p:nvPr/>
          </p:nvSpPr>
          <p:spPr>
            <a:xfrm rot="1080000">
              <a:off x="288" y="5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9" name="Line 108"/>
            <p:cNvSpPr/>
            <p:nvPr/>
          </p:nvSpPr>
          <p:spPr>
            <a:xfrm rot="1440000">
              <a:off x="420" y="10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0" name="Line 109"/>
            <p:cNvSpPr/>
            <p:nvPr/>
          </p:nvSpPr>
          <p:spPr>
            <a:xfrm rot="1800000" flipH="1">
              <a:off x="525" y="153"/>
              <a:ext cx="16" cy="1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1" name="Line 110"/>
            <p:cNvSpPr/>
            <p:nvPr/>
          </p:nvSpPr>
          <p:spPr>
            <a:xfrm rot="2160000">
              <a:off x="655" y="2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2" name="Line 111"/>
            <p:cNvSpPr/>
            <p:nvPr/>
          </p:nvSpPr>
          <p:spPr>
            <a:xfrm rot="2520000">
              <a:off x="751" y="29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3" name="Line 112"/>
            <p:cNvSpPr/>
            <p:nvPr/>
          </p:nvSpPr>
          <p:spPr>
            <a:xfrm rot="2880000">
              <a:off x="843" y="38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4" name="Line 113"/>
            <p:cNvSpPr/>
            <p:nvPr/>
          </p:nvSpPr>
          <p:spPr>
            <a:xfrm rot="3240000">
              <a:off x="934" y="498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5" name="Line 114"/>
            <p:cNvSpPr/>
            <p:nvPr/>
          </p:nvSpPr>
          <p:spPr>
            <a:xfrm rot="3600000">
              <a:off x="1028" y="62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6" name="Line 115"/>
            <p:cNvSpPr/>
            <p:nvPr/>
          </p:nvSpPr>
          <p:spPr>
            <a:xfrm rot="3960000">
              <a:off x="1105" y="735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7" name="Line 116"/>
            <p:cNvSpPr/>
            <p:nvPr/>
          </p:nvSpPr>
          <p:spPr>
            <a:xfrm rot="4320000">
              <a:off x="1161" y="867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8" name="Line 117"/>
            <p:cNvSpPr/>
            <p:nvPr/>
          </p:nvSpPr>
          <p:spPr>
            <a:xfrm rot="4680000">
              <a:off x="1210" y="100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9" name="Line 118"/>
            <p:cNvSpPr/>
            <p:nvPr/>
          </p:nvSpPr>
          <p:spPr>
            <a:xfrm rot="5040000">
              <a:off x="1226" y="114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40" name="Line 119"/>
            <p:cNvSpPr/>
            <p:nvPr/>
          </p:nvSpPr>
          <p:spPr>
            <a:xfrm rot="5400000">
              <a:off x="1226" y="128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5841" name="Group 120"/>
          <p:cNvGrpSpPr/>
          <p:nvPr/>
        </p:nvGrpSpPr>
        <p:grpSpPr>
          <a:xfrm rot="10800000">
            <a:off x="989410" y="2835910"/>
            <a:ext cx="1608534" cy="1684735"/>
            <a:chOff x="0" y="0"/>
            <a:chExt cx="1351" cy="1415"/>
          </a:xfrm>
        </p:grpSpPr>
        <p:sp>
          <p:nvSpPr>
            <p:cNvPr id="35842" name="Oval 121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850" name="Oval 122"/>
            <p:cNvSpPr/>
            <p:nvPr/>
          </p:nvSpPr>
          <p:spPr>
            <a:xfrm>
              <a:off x="548" y="14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851" name="Oval 123"/>
            <p:cNvSpPr/>
            <p:nvPr/>
          </p:nvSpPr>
          <p:spPr>
            <a:xfrm>
              <a:off x="1077" y="62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852" name="Line 124"/>
            <p:cNvSpPr/>
            <p:nvPr/>
          </p:nvSpPr>
          <p:spPr>
            <a:xfrm rot="360000">
              <a:off x="0" y="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3" name="Line 125"/>
            <p:cNvSpPr/>
            <p:nvPr/>
          </p:nvSpPr>
          <p:spPr>
            <a:xfrm rot="720000">
              <a:off x="146" y="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4" name="Line 126"/>
            <p:cNvSpPr/>
            <p:nvPr/>
          </p:nvSpPr>
          <p:spPr>
            <a:xfrm rot="1080000">
              <a:off x="288" y="5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5" name="Line 127"/>
            <p:cNvSpPr/>
            <p:nvPr/>
          </p:nvSpPr>
          <p:spPr>
            <a:xfrm rot="1440000">
              <a:off x="420" y="10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6" name="Line 128"/>
            <p:cNvSpPr/>
            <p:nvPr/>
          </p:nvSpPr>
          <p:spPr>
            <a:xfrm rot="1800000" flipH="1">
              <a:off x="525" y="153"/>
              <a:ext cx="16" cy="1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7" name="Line 129"/>
            <p:cNvSpPr/>
            <p:nvPr/>
          </p:nvSpPr>
          <p:spPr>
            <a:xfrm rot="2160000">
              <a:off x="655" y="2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8" name="Line 130"/>
            <p:cNvSpPr/>
            <p:nvPr/>
          </p:nvSpPr>
          <p:spPr>
            <a:xfrm rot="2520000">
              <a:off x="751" y="29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9" name="Line 131"/>
            <p:cNvSpPr/>
            <p:nvPr/>
          </p:nvSpPr>
          <p:spPr>
            <a:xfrm rot="2880000">
              <a:off x="843" y="38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0" name="Line 132"/>
            <p:cNvSpPr/>
            <p:nvPr/>
          </p:nvSpPr>
          <p:spPr>
            <a:xfrm rot="3240000">
              <a:off x="934" y="498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1" name="Line 133"/>
            <p:cNvSpPr/>
            <p:nvPr/>
          </p:nvSpPr>
          <p:spPr>
            <a:xfrm rot="3600000">
              <a:off x="1028" y="62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2" name="Line 134"/>
            <p:cNvSpPr/>
            <p:nvPr/>
          </p:nvSpPr>
          <p:spPr>
            <a:xfrm rot="3960000">
              <a:off x="1105" y="735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3" name="Line 135"/>
            <p:cNvSpPr/>
            <p:nvPr/>
          </p:nvSpPr>
          <p:spPr>
            <a:xfrm rot="4320000">
              <a:off x="1161" y="867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4" name="Line 136"/>
            <p:cNvSpPr/>
            <p:nvPr/>
          </p:nvSpPr>
          <p:spPr>
            <a:xfrm rot="4680000">
              <a:off x="1210" y="100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5" name="Line 137"/>
            <p:cNvSpPr/>
            <p:nvPr/>
          </p:nvSpPr>
          <p:spPr>
            <a:xfrm rot="5040000">
              <a:off x="1226" y="114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6" name="Line 138"/>
            <p:cNvSpPr/>
            <p:nvPr/>
          </p:nvSpPr>
          <p:spPr>
            <a:xfrm rot="5400000">
              <a:off x="1226" y="128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5882" name="Group 139"/>
          <p:cNvGrpSpPr/>
          <p:nvPr/>
        </p:nvGrpSpPr>
        <p:grpSpPr>
          <a:xfrm rot="-5191223">
            <a:off x="1095375" y="1109504"/>
            <a:ext cx="1608535" cy="1684735"/>
            <a:chOff x="0" y="0"/>
            <a:chExt cx="1351" cy="1415"/>
          </a:xfrm>
        </p:grpSpPr>
        <p:sp>
          <p:nvSpPr>
            <p:cNvPr id="35922" name="Oval 140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923" name="Oval 141"/>
            <p:cNvSpPr/>
            <p:nvPr/>
          </p:nvSpPr>
          <p:spPr>
            <a:xfrm>
              <a:off x="548" y="14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924" name="Oval 142"/>
            <p:cNvSpPr/>
            <p:nvPr/>
          </p:nvSpPr>
          <p:spPr>
            <a:xfrm>
              <a:off x="1077" y="625"/>
              <a:ext cx="77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35925" name="Line 143"/>
            <p:cNvSpPr/>
            <p:nvPr/>
          </p:nvSpPr>
          <p:spPr>
            <a:xfrm rot="360000">
              <a:off x="0" y="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6" name="Line 144"/>
            <p:cNvSpPr/>
            <p:nvPr/>
          </p:nvSpPr>
          <p:spPr>
            <a:xfrm rot="720000">
              <a:off x="146" y="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7" name="Line 145"/>
            <p:cNvSpPr/>
            <p:nvPr/>
          </p:nvSpPr>
          <p:spPr>
            <a:xfrm rot="1080000">
              <a:off x="288" y="5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8" name="Line 146"/>
            <p:cNvSpPr/>
            <p:nvPr/>
          </p:nvSpPr>
          <p:spPr>
            <a:xfrm rot="1440000">
              <a:off x="420" y="10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9" name="Line 147"/>
            <p:cNvSpPr/>
            <p:nvPr/>
          </p:nvSpPr>
          <p:spPr>
            <a:xfrm rot="1800000" flipH="1">
              <a:off x="525" y="153"/>
              <a:ext cx="16" cy="1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0" name="Line 148"/>
            <p:cNvSpPr/>
            <p:nvPr/>
          </p:nvSpPr>
          <p:spPr>
            <a:xfrm rot="2160000">
              <a:off x="655" y="22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1" name="Line 149"/>
            <p:cNvSpPr/>
            <p:nvPr/>
          </p:nvSpPr>
          <p:spPr>
            <a:xfrm rot="2520000">
              <a:off x="751" y="296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2" name="Line 150"/>
            <p:cNvSpPr/>
            <p:nvPr/>
          </p:nvSpPr>
          <p:spPr>
            <a:xfrm rot="2880000">
              <a:off x="843" y="380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3" name="Line 151"/>
            <p:cNvSpPr/>
            <p:nvPr/>
          </p:nvSpPr>
          <p:spPr>
            <a:xfrm rot="3240000">
              <a:off x="934" y="498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4" name="Line 152"/>
            <p:cNvSpPr/>
            <p:nvPr/>
          </p:nvSpPr>
          <p:spPr>
            <a:xfrm rot="3600000">
              <a:off x="1028" y="62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5" name="Line 153"/>
            <p:cNvSpPr/>
            <p:nvPr/>
          </p:nvSpPr>
          <p:spPr>
            <a:xfrm rot="3960000">
              <a:off x="1105" y="735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6" name="Line 154"/>
            <p:cNvSpPr/>
            <p:nvPr/>
          </p:nvSpPr>
          <p:spPr>
            <a:xfrm rot="4320000">
              <a:off x="1161" y="867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7" name="Line 155"/>
            <p:cNvSpPr/>
            <p:nvPr/>
          </p:nvSpPr>
          <p:spPr>
            <a:xfrm rot="4680000">
              <a:off x="1210" y="100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8" name="Line 156"/>
            <p:cNvSpPr/>
            <p:nvPr/>
          </p:nvSpPr>
          <p:spPr>
            <a:xfrm rot="5040000">
              <a:off x="1226" y="1149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39" name="Line 157"/>
            <p:cNvSpPr/>
            <p:nvPr/>
          </p:nvSpPr>
          <p:spPr>
            <a:xfrm rot="5400000">
              <a:off x="1226" y="1282"/>
              <a:ext cx="0" cy="1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940" name="Line 158"/>
          <p:cNvSpPr/>
          <p:nvPr/>
        </p:nvSpPr>
        <p:spPr>
          <a:xfrm rot="360000" flipH="1">
            <a:off x="2656285" y="2890679"/>
            <a:ext cx="17859" cy="9096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941" name="AutoShape 159">
            <a:hlinkClick r:id="" action="ppaction://hlinkshowjump?jump=nextslide"/>
          </p:cNvPr>
          <p:cNvSpPr/>
          <p:nvPr/>
        </p:nvSpPr>
        <p:spPr>
          <a:xfrm>
            <a:off x="7639050" y="4917281"/>
            <a:ext cx="225029" cy="226219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35942" name="Text Box 160"/>
          <p:cNvSpPr txBox="1"/>
          <p:nvPr/>
        </p:nvSpPr>
        <p:spPr>
          <a:xfrm>
            <a:off x="4360618" y="1070548"/>
            <a:ext cx="3662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秒针走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圈，分针走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小格。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943" name="Text Box 161"/>
          <p:cNvSpPr txBox="1"/>
          <p:nvPr/>
        </p:nvSpPr>
        <p:spPr>
          <a:xfrm>
            <a:off x="1676361" y="639848"/>
            <a:ext cx="557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请你注意一下，秒针走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圈，分针怎么走。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944" name="Text Box 3"/>
          <p:cNvSpPr txBox="1"/>
          <p:nvPr/>
        </p:nvSpPr>
        <p:spPr>
          <a:xfrm>
            <a:off x="5070365" y="1574643"/>
            <a:ext cx="33585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秒针走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圈是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945" name="Text Box 4" descr="蓝色面巾纸"/>
          <p:cNvSpPr txBox="1"/>
          <p:nvPr/>
        </p:nvSpPr>
        <p:spPr>
          <a:xfrm>
            <a:off x="5372625" y="3748566"/>
            <a:ext cx="2235994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5875" cap="flat" cmpd="sng">
            <a:solidFill>
              <a:srgbClr val="893A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 60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秒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946" name="Text Box 5"/>
          <p:cNvSpPr txBox="1"/>
          <p:nvPr/>
        </p:nvSpPr>
        <p:spPr>
          <a:xfrm>
            <a:off x="6599997" y="230836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9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8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0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8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9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0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4000"/>
                            </p:stCondLst>
                            <p:childTnLst>
                              <p:par>
                                <p:cTn id="2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4000"/>
                            </p:stCondLst>
                            <p:childTnLst>
                              <p:par>
                                <p:cTn id="2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5000"/>
                            </p:stCondLst>
                            <p:childTnLst>
                              <p:par>
                                <p:cTn id="2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7000"/>
                            </p:stCondLst>
                            <p:childTnLst>
                              <p:par>
                                <p:cTn id="2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7000"/>
                            </p:stCondLst>
                            <p:childTnLst>
                              <p:par>
                                <p:cTn id="2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9000"/>
                            </p:stCondLst>
                            <p:childTnLst>
                              <p:par>
                                <p:cTn id="2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9000"/>
                            </p:stCondLst>
                            <p:childTnLst>
                              <p:par>
                                <p:cTn id="24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40000"/>
                            </p:stCondLst>
                            <p:childTnLst>
                              <p:par>
                                <p:cTn id="2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0000"/>
                            </p:stCondLst>
                            <p:childTnLst>
                              <p:par>
                                <p:cTn id="25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1000"/>
                            </p:stCondLst>
                            <p:childTnLst>
                              <p:par>
                                <p:cTn id="2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1000"/>
                            </p:stCondLst>
                            <p:childTnLst>
                              <p:par>
                                <p:cTn id="25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2000"/>
                            </p:stCondLst>
                            <p:childTnLst>
                              <p:par>
                                <p:cTn id="2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2000"/>
                            </p:stCondLst>
                            <p:childTnLst>
                              <p:par>
                                <p:cTn id="26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3000"/>
                            </p:stCondLst>
                            <p:childTnLst>
                              <p:par>
                                <p:cTn id="2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43000"/>
                            </p:stCondLst>
                            <p:childTnLst>
                              <p:par>
                                <p:cTn id="26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44000"/>
                            </p:stCondLst>
                            <p:childTnLst>
                              <p:par>
                                <p:cTn id="2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44000"/>
                            </p:stCondLst>
                            <p:childTnLst>
                              <p:par>
                                <p:cTn id="27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5000"/>
                            </p:stCondLst>
                            <p:childTnLst>
                              <p:par>
                                <p:cTn id="2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8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46000"/>
                            </p:stCondLst>
                            <p:childTnLst>
                              <p:par>
                                <p:cTn id="2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6000"/>
                            </p:stCondLst>
                            <p:childTnLst>
                              <p:par>
                                <p:cTn id="28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47000"/>
                            </p:stCondLst>
                            <p:childTnLst>
                              <p:par>
                                <p:cTn id="2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47000"/>
                            </p:stCondLst>
                            <p:childTnLst>
                              <p:par>
                                <p:cTn id="29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49000"/>
                            </p:stCondLst>
                            <p:childTnLst>
                              <p:par>
                                <p:cTn id="3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49000"/>
                            </p:stCondLst>
                            <p:childTnLst>
                              <p:par>
                                <p:cTn id="30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0000"/>
                            </p:stCondLst>
                            <p:childTnLst>
                              <p:par>
                                <p:cTn id="3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00"/>
                            </p:stCondLst>
                            <p:childTnLst>
                              <p:par>
                                <p:cTn id="31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1000"/>
                            </p:stCondLst>
                            <p:childTnLst>
                              <p:par>
                                <p:cTn id="3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1000"/>
                            </p:stCondLst>
                            <p:childTnLst>
                              <p:par>
                                <p:cTn id="31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52000"/>
                            </p:stCondLst>
                            <p:childTnLst>
                              <p:par>
                                <p:cTn id="3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2000"/>
                            </p:stCondLst>
                            <p:childTnLst>
                              <p:par>
                                <p:cTn id="32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3000"/>
                            </p:stCondLst>
                            <p:childTnLst>
                              <p:par>
                                <p:cTn id="3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53000"/>
                            </p:stCondLst>
                            <p:childTnLst>
                              <p:par>
                                <p:cTn id="32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54000"/>
                            </p:stCondLst>
                            <p:childTnLst>
                              <p:par>
                                <p:cTn id="3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4000"/>
                            </p:stCondLst>
                            <p:childTnLst>
                              <p:par>
                                <p:cTn id="33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5000"/>
                            </p:stCondLst>
                            <p:childTnLst>
                              <p:par>
                                <p:cTn id="3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5000"/>
                            </p:stCondLst>
                            <p:childTnLst>
                              <p:par>
                                <p:cTn id="34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6000"/>
                            </p:stCondLst>
                            <p:childTnLst>
                              <p:par>
                                <p:cTn id="3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56000"/>
                            </p:stCondLst>
                            <p:childTnLst>
                              <p:par>
                                <p:cTn id="34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7000"/>
                            </p:stCondLst>
                            <p:childTnLst>
                              <p:par>
                                <p:cTn id="3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7000"/>
                            </p:stCondLst>
                            <p:childTnLst>
                              <p:par>
                                <p:cTn id="35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8000"/>
                            </p:stCondLst>
                            <p:childTnLst>
                              <p:par>
                                <p:cTn id="3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8000"/>
                            </p:stCondLst>
                            <p:childTnLst>
                              <p:par>
                                <p:cTn id="35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59000"/>
                            </p:stCondLst>
                            <p:childTnLst>
                              <p:par>
                                <p:cTn id="3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TO_0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9000"/>
                            </p:stCondLst>
                            <p:childTnLst>
                              <p:par>
                                <p:cTn id="36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60000"/>
                            </p:stCondLst>
                            <p:childTnLst>
                              <p:par>
                                <p:cTn id="3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60000"/>
                            </p:stCondLst>
                            <p:childTnLst>
                              <p:par>
                                <p:cTn id="3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60000"/>
                            </p:stCondLst>
                            <p:childTnLst>
                              <p:par>
                                <p:cTn id="3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9" dur="1" fill="hold"/>
                                        <p:tgtEl>
                                          <p:spTgt spid="359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4" dur="1" fill="hold"/>
                                        <p:tgtEl>
                                          <p:spTgt spid="359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9" dur="500"/>
                                        <p:tgtEl>
                                          <p:spTgt spid="35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35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35942" grpId="0"/>
      <p:bldP spid="35943" grpId="0"/>
      <p:bldP spid="35944" grpId="0"/>
      <p:bldP spid="35945" grpId="0" bldLvl="0" animBg="1"/>
      <p:bldP spid="359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2"/>
          <p:cNvSpPr>
            <a:spLocks noChangeArrowheads="1"/>
          </p:cNvSpPr>
          <p:nvPr/>
        </p:nvSpPr>
        <p:spPr bwMode="auto">
          <a:xfrm>
            <a:off x="379413" y="785813"/>
            <a:ext cx="4508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有的电子表可以显示到秒。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37075" y="3514725"/>
            <a:ext cx="41529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一般在体育运动中用来记录以秒为单位的时间。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13" y="1246188"/>
            <a:ext cx="251460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285875" y="3935413"/>
            <a:ext cx="1870075" cy="460375"/>
          </a:xfrm>
          <a:prstGeom prst="rect">
            <a:avLst/>
          </a:prstGeom>
          <a:solidFill>
            <a:srgbClr val="FFFF66"/>
          </a:solidFill>
          <a:ln w="38100">
            <a:solidFill>
              <a:srgbClr val="540000"/>
            </a:solidFill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4537075" y="1246188"/>
            <a:ext cx="3703638" cy="2451100"/>
            <a:chOff x="4214810" y="1446172"/>
            <a:chExt cx="5143536" cy="3429024"/>
          </a:xfrm>
        </p:grpSpPr>
        <p:pic>
          <p:nvPicPr>
            <p:cNvPr id="27654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444" y="1455700"/>
              <a:ext cx="2812902" cy="341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10" y="1446172"/>
              <a:ext cx="2500330" cy="326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43"/>
          <p:cNvGrpSpPr/>
          <p:nvPr/>
        </p:nvGrpSpPr>
        <p:grpSpPr bwMode="auto">
          <a:xfrm rot="-1187052">
            <a:off x="-866775" y="914400"/>
            <a:ext cx="4187825" cy="4027488"/>
            <a:chOff x="1816292" y="230752"/>
            <a:chExt cx="3417349" cy="3286651"/>
          </a:xfrm>
        </p:grpSpPr>
        <p:pic>
          <p:nvPicPr>
            <p:cNvPr id="28674" name="图片 2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88816">
              <a:off x="1816292" y="1539656"/>
              <a:ext cx="1977837" cy="197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0" name="直接连接符 49"/>
            <p:cNvCxnSpPr/>
            <p:nvPr/>
          </p:nvCxnSpPr>
          <p:spPr>
            <a:xfrm flipH="1">
              <a:off x="3153299" y="1337674"/>
              <a:ext cx="470241" cy="4197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3308734" y="785281"/>
              <a:ext cx="317380" cy="55705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626751" y="842863"/>
              <a:ext cx="80317" cy="5000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3627311" y="953229"/>
              <a:ext cx="512991" cy="38994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 flipV="1">
              <a:off x="3614561" y="1347586"/>
              <a:ext cx="1049300" cy="259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680" name="图片 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52910">
              <a:off x="3040319" y="230752"/>
              <a:ext cx="920973" cy="672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图片 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65654">
              <a:off x="3965193" y="628890"/>
              <a:ext cx="1268448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2" name="矩形 44"/>
          <p:cNvSpPr>
            <a:spLocks noChangeArrowheads="1"/>
          </p:cNvSpPr>
          <p:nvPr/>
        </p:nvSpPr>
        <p:spPr bwMode="auto">
          <a:xfrm rot="-2137575">
            <a:off x="209550" y="1349375"/>
            <a:ext cx="509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秒</a:t>
            </a:r>
            <a:endParaRPr lang="zh-CN" altLang="en-US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8683" name="矩形 45"/>
          <p:cNvSpPr>
            <a:spLocks noChangeArrowheads="1"/>
          </p:cNvSpPr>
          <p:nvPr/>
        </p:nvSpPr>
        <p:spPr bwMode="auto">
          <a:xfrm rot="-656269">
            <a:off x="741363" y="1128713"/>
            <a:ext cx="509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微软雅黑" panose="020B0503020204020204" charset="-122"/>
              </a:rPr>
              <a:t>的</a:t>
            </a:r>
            <a:endParaRPr lang="zh-CN" altLang="en-US" b="1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8684" name="矩形 46"/>
          <p:cNvSpPr>
            <a:spLocks noChangeArrowheads="1"/>
          </p:cNvSpPr>
          <p:nvPr/>
        </p:nvSpPr>
        <p:spPr bwMode="auto">
          <a:xfrm rot="-231119">
            <a:off x="1404938" y="1162050"/>
            <a:ext cx="423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应</a:t>
            </a:r>
            <a:endParaRPr lang="zh-CN" altLang="en-US" b="1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8685" name="矩形 47"/>
          <p:cNvSpPr>
            <a:spLocks noChangeArrowheads="1"/>
          </p:cNvSpPr>
          <p:nvPr/>
        </p:nvSpPr>
        <p:spPr bwMode="auto">
          <a:xfrm rot="-1639557">
            <a:off x="1949450" y="1139825"/>
            <a:ext cx="511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微软雅黑" panose="020B0503020204020204" charset="-122"/>
              </a:rPr>
              <a:t>用</a:t>
            </a:r>
            <a:endParaRPr lang="zh-CN" altLang="en-US" b="1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8686" name="矩形 42"/>
          <p:cNvSpPr>
            <a:spLocks noChangeArrowheads="1"/>
          </p:cNvSpPr>
          <p:nvPr/>
        </p:nvSpPr>
        <p:spPr bwMode="auto">
          <a:xfrm rot="2671216">
            <a:off x="2324100" y="1495425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！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3284538" y="315913"/>
            <a:ext cx="1573212" cy="919162"/>
          </a:xfrm>
          <a:prstGeom prst="wedgeRoundRectCallout">
            <a:avLst>
              <a:gd name="adj1" fmla="val 77653"/>
              <a:gd name="adj2" fmla="val 29167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第一名：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千库网_东京奥运会比赛跑步冲刺_元素编号13152170"/>
          <p:cNvPicPr>
            <a:picLocks noChangeAspect="1" noChangeArrowheads="1"/>
          </p:cNvPicPr>
          <p:nvPr/>
        </p:nvPicPr>
        <p:blipFill>
          <a:blip r:embed="rId4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558800"/>
            <a:ext cx="23876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千库网_学科体育老师_元素编号13161646"/>
          <p:cNvPicPr>
            <a:picLocks noChangeAspect="1" noChangeArrowheads="1"/>
          </p:cNvPicPr>
          <p:nvPr/>
        </p:nvPicPr>
        <p:blipFill>
          <a:blip r:embed="rId5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700088"/>
            <a:ext cx="15716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458913" y="3538538"/>
            <a:ext cx="1492250" cy="919162"/>
          </a:xfrm>
          <a:prstGeom prst="wedgeRoundRectCallout">
            <a:avLst>
              <a:gd name="adj1" fmla="val -66759"/>
              <a:gd name="adj2" fmla="val -38301"/>
              <a:gd name="adj3" fmla="val 1666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下花了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千库网_学生集体活动双人跳绳户外玩耍动图gif_GIF编号615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988" y="2273300"/>
            <a:ext cx="3833812" cy="383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千库网_学生集体活动户外玩耍_元素编号13097615 (1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63" y="2555875"/>
            <a:ext cx="255905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2"/>
          <p:cNvSpPr>
            <a:spLocks noChangeArrowheads="1"/>
          </p:cNvSpPr>
          <p:nvPr/>
        </p:nvSpPr>
        <p:spPr bwMode="auto">
          <a:xfrm>
            <a:off x="455613" y="871538"/>
            <a:ext cx="4508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小游戏。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514350" y="1638300"/>
            <a:ext cx="7850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规则：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人一组，一人说“开始”，另一人就闭上眼睛；当认为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秒到了，就喊“停”，睁开眼睛；看看秒表显示多少秒。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14350" y="3044825"/>
            <a:ext cx="4168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秒改为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秒，再试试。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514350" y="3711575"/>
            <a:ext cx="471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想一想：怎么能估计得比较准。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71"/>
          <p:cNvSpPr txBox="1">
            <a:spLocks noChangeArrowheads="1"/>
          </p:cNvSpPr>
          <p:nvPr/>
        </p:nvSpPr>
        <p:spPr bwMode="auto">
          <a:xfrm>
            <a:off x="357188" y="722313"/>
            <a:ext cx="27019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79438" y="1514475"/>
            <a:ext cx="62642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）钟面上，走得最快的是（      ）针，它走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小格是（      ），走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圈是（     ）秒，也就是（      ）分。秒针走半圈是（      ）秒。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764213" y="1566070"/>
            <a:ext cx="431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817938" y="2215243"/>
            <a:ext cx="93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    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16807" y="2864984"/>
            <a:ext cx="762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799466" y="2864077"/>
            <a:ext cx="431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316287" y="3558152"/>
            <a:ext cx="790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1" descr="千库网_开学季骑着铅笔飞行的卡通小女孩卡通形象_元素编号111153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2371725"/>
            <a:ext cx="30257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71"/>
          <p:cNvSpPr txBox="1">
            <a:spLocks noChangeArrowheads="1"/>
          </p:cNvSpPr>
          <p:nvPr/>
        </p:nvSpPr>
        <p:spPr bwMode="auto">
          <a:xfrm>
            <a:off x="501650" y="817563"/>
            <a:ext cx="26304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46113" y="817563"/>
            <a:ext cx="5815012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时针从数字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走到数字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，经过的时间是（            ）；分针从数字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走到数字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，经过的时间是（          ）；秒针从数字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走到数字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，经过的时间是（           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930525" y="1529897"/>
            <a:ext cx="1246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363890" y="2811009"/>
            <a:ext cx="1246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363890" y="4099718"/>
            <a:ext cx="1246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0" name="图片 1" descr="千库网_开学季骑着铅笔飞行的卡通小女孩卡通形象_元素编号111153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2371725"/>
            <a:ext cx="30257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9"/>
          <p:cNvSpPr>
            <a:spLocks noChangeArrowheads="1"/>
          </p:cNvSpPr>
          <p:nvPr/>
        </p:nvSpPr>
        <p:spPr bwMode="auto">
          <a:xfrm>
            <a:off x="449263" y="936625"/>
            <a:ext cx="5776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在（   ）里填上合适的时间单位。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0"/>
          <p:cNvSpPr>
            <a:spLocks noChangeArrowheads="1"/>
          </p:cNvSpPr>
          <p:nvPr/>
        </p:nvSpPr>
        <p:spPr bwMode="auto">
          <a:xfrm>
            <a:off x="357188" y="3541713"/>
            <a:ext cx="24733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每天上学大约用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1"/>
          <p:cNvSpPr>
            <a:spLocks noChangeArrowheads="1"/>
          </p:cNvSpPr>
          <p:nvPr/>
        </p:nvSpPr>
        <p:spPr bwMode="auto">
          <a:xfrm>
            <a:off x="5529263" y="3541713"/>
            <a:ext cx="2952750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电饭煲做熟饭大约需要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4"/>
          <p:cNvSpPr>
            <a:spLocks noChangeArrowheads="1"/>
          </p:cNvSpPr>
          <p:nvPr/>
        </p:nvSpPr>
        <p:spPr bwMode="auto">
          <a:xfrm>
            <a:off x="3098800" y="3536950"/>
            <a:ext cx="24003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每天工作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25"/>
          <p:cNvPicPr>
            <a:picLocks noChangeAspect="1" noChangeArrowheads="1"/>
          </p:cNvPicPr>
          <p:nvPr/>
        </p:nvPicPr>
        <p:blipFill>
          <a:blip r:embed="rId1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5" y="1687513"/>
            <a:ext cx="152876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54392" y="4056063"/>
            <a:ext cx="54455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70075" y="4078288"/>
            <a:ext cx="8620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391853" y="4067902"/>
            <a:ext cx="50464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5" descr="千库网_九月开学季上学小男孩_元素编号131759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687513"/>
            <a:ext cx="2109787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863" y="1232694"/>
            <a:ext cx="282257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ChangeArrowheads="1"/>
          </p:cNvSpPr>
          <p:nvPr/>
        </p:nvSpPr>
        <p:spPr bwMode="auto">
          <a:xfrm>
            <a:off x="2771775" y="1173162"/>
            <a:ext cx="360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米折返跑成绩表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5" name="Group 125"/>
          <p:cNvGraphicFramePr>
            <a:graphicFrameLocks noGrp="1"/>
          </p:cNvGraphicFramePr>
          <p:nvPr/>
        </p:nvGraphicFramePr>
        <p:xfrm>
          <a:off x="755650" y="1676399"/>
          <a:ext cx="7561262" cy="1069975"/>
        </p:xfrm>
        <a:graphic>
          <a:graphicData uri="http://schemas.openxmlformats.org/drawingml/2006/table">
            <a:tbl>
              <a:tblPr/>
              <a:tblGrid>
                <a:gridCol w="1512887"/>
                <a:gridCol w="1512888"/>
                <a:gridCol w="1509712"/>
                <a:gridCol w="1512888"/>
                <a:gridCol w="1512887"/>
              </a:tblGrid>
              <a:tr h="531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姓 名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 军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 明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 刚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 亮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 绩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秒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秒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秒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秒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2" marB="4571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Rectangle 66"/>
          <p:cNvSpPr>
            <a:spLocks noChangeArrowheads="1"/>
          </p:cNvSpPr>
          <p:nvPr/>
        </p:nvSpPr>
        <p:spPr bwMode="auto">
          <a:xfrm>
            <a:off x="685800" y="2890837"/>
            <a:ext cx="7270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）谁跑得最快？谁跑得最慢？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69"/>
          <p:cNvSpPr>
            <a:spLocks noChangeArrowheads="1"/>
          </p:cNvSpPr>
          <p:nvPr/>
        </p:nvSpPr>
        <p:spPr bwMode="auto">
          <a:xfrm>
            <a:off x="684213" y="3384549"/>
            <a:ext cx="4968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）你能给他们排名次吗？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Oval 128"/>
          <p:cNvSpPr>
            <a:spLocks noChangeArrowheads="1"/>
          </p:cNvSpPr>
          <p:nvPr/>
        </p:nvSpPr>
        <p:spPr bwMode="auto">
          <a:xfrm>
            <a:off x="3851275" y="1690687"/>
            <a:ext cx="1370013" cy="10350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Oval 129"/>
          <p:cNvSpPr>
            <a:spLocks noChangeArrowheads="1"/>
          </p:cNvSpPr>
          <p:nvPr/>
        </p:nvSpPr>
        <p:spPr bwMode="auto">
          <a:xfrm>
            <a:off x="5362575" y="1695449"/>
            <a:ext cx="1366838" cy="103663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52"/>
          <p:cNvSpPr>
            <a:spLocks noChangeArrowheads="1"/>
          </p:cNvSpPr>
          <p:nvPr/>
        </p:nvSpPr>
        <p:spPr bwMode="auto">
          <a:xfrm>
            <a:off x="1087438" y="3756024"/>
            <a:ext cx="374650" cy="55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en-US" altLang="zh-CN" sz="3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0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55"/>
          <p:cNvSpPr txBox="1">
            <a:spLocks noChangeArrowheads="1"/>
          </p:cNvSpPr>
          <p:nvPr/>
        </p:nvSpPr>
        <p:spPr bwMode="auto">
          <a:xfrm>
            <a:off x="4068763" y="1712912"/>
            <a:ext cx="124301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 明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56"/>
          <p:cNvSpPr txBox="1">
            <a:spLocks noChangeArrowheads="1"/>
          </p:cNvSpPr>
          <p:nvPr/>
        </p:nvSpPr>
        <p:spPr bwMode="auto">
          <a:xfrm>
            <a:off x="4142331" y="2247718"/>
            <a:ext cx="117951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Rectangle 157"/>
          <p:cNvSpPr>
            <a:spLocks noChangeArrowheads="1"/>
          </p:cNvSpPr>
          <p:nvPr/>
        </p:nvSpPr>
        <p:spPr bwMode="auto">
          <a:xfrm>
            <a:off x="2881313" y="3756024"/>
            <a:ext cx="374650" cy="55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en-US" altLang="zh-CN" sz="3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0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60"/>
          <p:cNvSpPr txBox="1">
            <a:spLocks noChangeArrowheads="1"/>
          </p:cNvSpPr>
          <p:nvPr/>
        </p:nvSpPr>
        <p:spPr bwMode="auto">
          <a:xfrm>
            <a:off x="7089775" y="1712912"/>
            <a:ext cx="1368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 亮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161"/>
          <p:cNvSpPr txBox="1">
            <a:spLocks noChangeArrowheads="1"/>
          </p:cNvSpPr>
          <p:nvPr/>
        </p:nvSpPr>
        <p:spPr bwMode="auto">
          <a:xfrm>
            <a:off x="7162438" y="2251074"/>
            <a:ext cx="1368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164"/>
          <p:cNvSpPr txBox="1">
            <a:spLocks noChangeArrowheads="1"/>
          </p:cNvSpPr>
          <p:nvPr/>
        </p:nvSpPr>
        <p:spPr bwMode="auto">
          <a:xfrm>
            <a:off x="2549525" y="1704974"/>
            <a:ext cx="12287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 军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165"/>
          <p:cNvSpPr txBox="1">
            <a:spLocks noChangeArrowheads="1"/>
          </p:cNvSpPr>
          <p:nvPr/>
        </p:nvSpPr>
        <p:spPr bwMode="auto">
          <a:xfrm>
            <a:off x="2613025" y="2254249"/>
            <a:ext cx="110648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Rectangle 166"/>
          <p:cNvSpPr>
            <a:spLocks noChangeArrowheads="1"/>
          </p:cNvSpPr>
          <p:nvPr/>
        </p:nvSpPr>
        <p:spPr bwMode="auto">
          <a:xfrm>
            <a:off x="4759325" y="3756024"/>
            <a:ext cx="374650" cy="55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en-US" altLang="zh-CN" sz="3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0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69"/>
          <p:cNvSpPr txBox="1">
            <a:spLocks noChangeArrowheads="1"/>
          </p:cNvSpPr>
          <p:nvPr/>
        </p:nvSpPr>
        <p:spPr bwMode="auto">
          <a:xfrm>
            <a:off x="5562600" y="1712912"/>
            <a:ext cx="1368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 刚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170"/>
          <p:cNvSpPr txBox="1">
            <a:spLocks noChangeArrowheads="1"/>
          </p:cNvSpPr>
          <p:nvPr/>
        </p:nvSpPr>
        <p:spPr bwMode="auto">
          <a:xfrm>
            <a:off x="5646738" y="2236787"/>
            <a:ext cx="1368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Rectangle 171"/>
          <p:cNvSpPr>
            <a:spLocks noChangeArrowheads="1"/>
          </p:cNvSpPr>
          <p:nvPr/>
        </p:nvSpPr>
        <p:spPr bwMode="auto">
          <a:xfrm>
            <a:off x="6553200" y="3756024"/>
            <a:ext cx="374650" cy="55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en-US" altLang="zh-CN" sz="30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0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30" name="矩形 46"/>
          <p:cNvSpPr>
            <a:spLocks noChangeArrowheads="1"/>
          </p:cNvSpPr>
          <p:nvPr/>
        </p:nvSpPr>
        <p:spPr bwMode="auto">
          <a:xfrm>
            <a:off x="611188" y="679449"/>
            <a:ext cx="331311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谁是冠军？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2222E-6 L -0.36146 0.485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2429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23457E-7 L -0.36215 0.4407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0.49409 0.4824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2410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50347 0.4462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74" y="2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5679E-6 L 0.20104 0.4824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52" y="2410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69136E-6 L 0.20903 0.4376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0.08385 0.4839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2419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0.08108 0.4410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 bldLvl="0" animBg="1"/>
      <p:bldP spid="30" grpId="0" bldLvl="0" animBg="1"/>
      <p:bldP spid="31" grpId="0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5" grpId="0" bldLvl="0" animBg="1"/>
      <p:bldP spid="35" grpId="1" bldLvl="0" animBg="1"/>
      <p:bldP spid="36" grpId="0" bldLvl="0" animBg="1"/>
      <p:bldP spid="36" grpId="1" bldLvl="0" animBg="1"/>
      <p:bldP spid="37" grpId="0" bldLvl="0" animBg="1"/>
      <p:bldP spid="37" grpId="1" bldLvl="0" animBg="1"/>
      <p:bldP spid="38" grpId="0" bldLvl="0" animBg="1"/>
      <p:bldP spid="38" grpId="1" bldLvl="0" animBg="1"/>
      <p:bldP spid="39" grpId="0" bldLvl="0" animBg="1"/>
      <p:bldP spid="40" grpId="0" bldLvl="0" animBg="1"/>
      <p:bldP spid="40" grpId="1" bldLvl="0" animBg="1"/>
      <p:bldP spid="41" grpId="0" bldLvl="0" animBg="1"/>
      <p:bldP spid="41" grpId="1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1019175" y="161925"/>
            <a:ext cx="6099175" cy="3730625"/>
            <a:chOff x="452530" y="1131590"/>
            <a:chExt cx="4001973" cy="3083568"/>
          </a:xfrm>
        </p:grpSpPr>
        <p:sp>
          <p:nvSpPr>
            <p:cNvPr id="22" name="矩形: 圆角 21"/>
            <p:cNvSpPr/>
            <p:nvPr userDrawn="1"/>
          </p:nvSpPr>
          <p:spPr>
            <a:xfrm>
              <a:off x="452530" y="2317780"/>
              <a:ext cx="3798854" cy="1612641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r>
                <a:rPr lang="zh-CN" altLang="en-US" sz="2800" b="1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同学们，这节课我们进入“秒”的城堡，来探秘最奇妙的时间</a:t>
              </a: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39" name="图片 1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087" y="1131590"/>
              <a:ext cx="771906" cy="775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0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106" y="3342836"/>
              <a:ext cx="715397" cy="872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 descr="千库网_微立体沙漏钟表时间倒计时_元素编号133800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2888"/>
            <a:ext cx="2513013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千库网_手绘卡通人物老师和学生_元素编号115838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957388"/>
            <a:ext cx="167640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663575" y="842963"/>
            <a:ext cx="82296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）秒针走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圈是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）小朋友数一个数大约是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）秒针从一个数走到下一个数是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78375" y="1635125"/>
            <a:ext cx="7445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00788" y="2463800"/>
            <a:ext cx="7429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80288" y="3292475"/>
            <a:ext cx="7445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725488"/>
            <a:ext cx="1257300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827088" y="842963"/>
            <a:ext cx="7724775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小兰和小红一起从学校回家，小兰用了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秒到家，小红用了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秒到家，谁先到家？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52788" y="3076575"/>
            <a:ext cx="304323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答：小兰先到家。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3" name="图片 3" descr="千库网_24节气雨水春天放学回家的路上_元素编号1175856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3300"/>
            <a:ext cx="269875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051050" y="4000500"/>
            <a:ext cx="4799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4"/>
          <p:cNvGrpSpPr/>
          <p:nvPr/>
        </p:nvGrpSpPr>
        <p:grpSpPr bwMode="auto">
          <a:xfrm>
            <a:off x="2568575" y="1003300"/>
            <a:ext cx="3465513" cy="2819400"/>
            <a:chOff x="1600278" y="399982"/>
            <a:chExt cx="5715000" cy="4762500"/>
          </a:xfrm>
        </p:grpSpPr>
        <p:grpSp>
          <p:nvGrpSpPr>
            <p:cNvPr id="36867" name="Group 140"/>
            <p:cNvGrpSpPr/>
            <p:nvPr/>
          </p:nvGrpSpPr>
          <p:grpSpPr bwMode="auto">
            <a:xfrm>
              <a:off x="1600278" y="399982"/>
              <a:ext cx="5715000" cy="4762500"/>
              <a:chOff x="748" y="1117"/>
              <a:chExt cx="3600" cy="3000"/>
            </a:xfrm>
          </p:grpSpPr>
          <p:grpSp>
            <p:nvGrpSpPr>
              <p:cNvPr id="36868" name="Group 139"/>
              <p:cNvGrpSpPr/>
              <p:nvPr/>
            </p:nvGrpSpPr>
            <p:grpSpPr bwMode="auto">
              <a:xfrm>
                <a:off x="748" y="1117"/>
                <a:ext cx="3600" cy="3000"/>
                <a:chOff x="748" y="1117"/>
                <a:chExt cx="3600" cy="3000"/>
              </a:xfrm>
            </p:grpSpPr>
            <p:pic>
              <p:nvPicPr>
                <p:cNvPr id="36869" name="Picture 133" descr="u1jx01_3_01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8" y="1117"/>
                  <a:ext cx="3600" cy="3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870" name="Picture 135" descr="u1jx01_3_0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7093217">
                  <a:off x="2015" y="2517"/>
                  <a:ext cx="998" cy="6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6871" name="Picture 134" descr="u1jx01_3_0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878171">
                <a:off x="1974" y="2583"/>
                <a:ext cx="770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6872" name="Picture 146" descr="u1jx01_3_0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22906">
              <a:off x="4149196" y="1255621"/>
              <a:ext cx="947737" cy="197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827088" y="1668463"/>
            <a:ext cx="1860550" cy="1192212"/>
          </a:xfrm>
          <a:prstGeom prst="wedgeRoundRectCallout">
            <a:avLst>
              <a:gd name="adj1" fmla="val 114764"/>
              <a:gd name="adj2" fmla="val 23449"/>
              <a:gd name="adj3" fmla="val 16667"/>
            </a:avLst>
          </a:prstGeom>
          <a:solidFill>
            <a:schemeClr val="bg1"/>
          </a:solidFill>
          <a:ln w="9525">
            <a:solidFill>
              <a:srgbClr val="00B050"/>
            </a:solidFill>
            <a:round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最短的是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382713" y="2171700"/>
            <a:ext cx="10668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5461000" y="2841625"/>
            <a:ext cx="1919288" cy="646113"/>
          </a:xfrm>
          <a:prstGeom prst="wedgeRoundRectCallout">
            <a:avLst>
              <a:gd name="adj1" fmla="val -105666"/>
              <a:gd name="adj2" fmla="val -555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anchor="ctr">
            <a:spAutoFit/>
          </a:bodyPr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u="sng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856288" y="2828925"/>
            <a:ext cx="1066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14"/>
          <p:cNvSpPr>
            <a:spLocks noChangeArrowheads="1"/>
          </p:cNvSpPr>
          <p:nvPr/>
        </p:nvSpPr>
        <p:spPr bwMode="auto">
          <a:xfrm>
            <a:off x="5964238" y="982663"/>
            <a:ext cx="2495550" cy="1192212"/>
          </a:xfrm>
          <a:prstGeom prst="wedgeRoundRectCallout">
            <a:avLst>
              <a:gd name="adj1" fmla="val -107153"/>
              <a:gd name="adj2" fmla="val 3829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FFC000"/>
            </a:solidFill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最细最长的是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6678613" y="1508125"/>
            <a:ext cx="10668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 bldLvl="0" animBg="1"/>
      <p:bldP spid="20" grpId="0"/>
      <p:bldP spid="21" grpId="0" bldLvl="0" animBg="1"/>
      <p:bldP spid="22" grpId="0"/>
      <p:bldP spid="23" grpId="0" bldLvl="0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/Users/qingmeizhihou/Downloads/千库网_手绘卡通人物老师和学生_元素编号11583810.png千库网_手绘卡通人物老师和学生_元素编号115838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088" y="2476500"/>
            <a:ext cx="1401762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0" descr="千库网_一家三口新年看春晚_元素编号133515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17"/>
          <a:stretch>
            <a:fillRect/>
          </a:stretch>
        </p:blipFill>
        <p:spPr bwMode="auto">
          <a:xfrm>
            <a:off x="-300038" y="-733425"/>
            <a:ext cx="7669213" cy="582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2" descr="千库网_春节晚会主持人除夕_元素编号129460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035050"/>
            <a:ext cx="16970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5" r="11713"/>
          <a:stretch>
            <a:fillRect/>
          </a:stretch>
        </p:blipFill>
        <p:spPr bwMode="auto">
          <a:xfrm>
            <a:off x="1873250" y="871538"/>
            <a:ext cx="3446463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271713" y="1444625"/>
            <a:ext cx="5184775" cy="966788"/>
          </a:xfrm>
          <a:prstGeom prst="wedgeRoundRectCallout">
            <a:avLst>
              <a:gd name="adj1" fmla="val 54079"/>
              <a:gd name="adj2" fmla="val 47963"/>
              <a:gd name="adj3" fmla="val 16667"/>
            </a:avLst>
          </a:prstGeom>
          <a:solidFill>
            <a:schemeClr val="bg1"/>
          </a:solidFill>
          <a:ln w="28575">
            <a:solidFill>
              <a:srgbClr val="459881"/>
            </a:solidFill>
            <a:miter lim="800000"/>
          </a:ln>
        </p:spPr>
        <p:txBody>
          <a:bodyPr lIns="90000" tIns="46800" rIns="90000" bIns="46800"/>
          <a:lstStyle/>
          <a:p>
            <a:pPr algn="ctr" latinLnBrk="1">
              <a:spcBef>
                <a:spcPct val="5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同学们，你知道这个倒计时是用什么做单位的吗？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10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9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8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7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6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5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4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06700" y="1419860"/>
            <a:ext cx="1252855" cy="17157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 fontAlgn="auto">
              <a:lnSpc>
                <a:spcPct val="120000"/>
              </a:lnSpc>
            </a:pPr>
            <a:r>
              <a:rPr lang="en-US" altLang="zh-CN" sz="8800" b="1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endParaRPr lang="en-US" altLang="zh-CN" sz="8800" b="1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22145" y="957580"/>
            <a:ext cx="1167765" cy="304800"/>
            <a:chOff x="1652569" y="1467389"/>
            <a:chExt cx="1090527" cy="289314"/>
          </a:xfrm>
          <a:solidFill>
            <a:schemeClr val="bg1"/>
          </a:solidFill>
        </p:grpSpPr>
        <p:sp>
          <p:nvSpPr>
            <p:cNvPr id="4" name="空心弧 3"/>
            <p:cNvSpPr/>
            <p:nvPr/>
          </p:nvSpPr>
          <p:spPr>
            <a:xfrm rot="16200000">
              <a:off x="1676930" y="1443031"/>
              <a:ext cx="277518" cy="326239"/>
            </a:xfrm>
            <a:prstGeom prst="blockArc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6200000">
              <a:off x="1914066" y="1443029"/>
              <a:ext cx="277518" cy="326239"/>
            </a:xfrm>
            <a:prstGeom prst="blockArc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64126" y="1467389"/>
              <a:ext cx="251669" cy="289314"/>
              <a:chOff x="411061" y="2237483"/>
              <a:chExt cx="251669" cy="289314"/>
            </a:xfrm>
            <a:grpFill/>
          </p:grpSpPr>
          <p:sp>
            <p:nvSpPr>
              <p:cNvPr id="5" name="矩形 4"/>
              <p:cNvSpPr/>
              <p:nvPr/>
            </p:nvSpPr>
            <p:spPr>
              <a:xfrm>
                <a:off x="411061" y="2237483"/>
                <a:ext cx="251669" cy="77878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0" name="矩形 9"/>
              <p:cNvSpPr/>
              <p:nvPr/>
            </p:nvSpPr>
            <p:spPr>
              <a:xfrm rot="16200000">
                <a:off x="428895" y="2379858"/>
                <a:ext cx="216000" cy="77878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</p:grpSp>
        <p:sp>
          <p:nvSpPr>
            <p:cNvPr id="15" name="任意多边形: 形状 14"/>
            <p:cNvSpPr/>
            <p:nvPr/>
          </p:nvSpPr>
          <p:spPr>
            <a:xfrm flipV="1">
              <a:off x="2488157" y="1467389"/>
              <a:ext cx="254939" cy="277519"/>
            </a:xfrm>
            <a:custGeom>
              <a:avLst/>
              <a:gdLst>
                <a:gd name="connsiteX0" fmla="*/ 72457 w 254939"/>
                <a:gd name="connsiteY0" fmla="*/ 321068 h 321068"/>
                <a:gd name="connsiteX1" fmla="*/ 123376 w 254939"/>
                <a:gd name="connsiteY1" fmla="*/ 191838 h 321068"/>
                <a:gd name="connsiteX2" fmla="*/ 185232 w 254939"/>
                <a:gd name="connsiteY2" fmla="*/ 315999 h 321068"/>
                <a:gd name="connsiteX3" fmla="*/ 254939 w 254939"/>
                <a:gd name="connsiteY3" fmla="*/ 281272 h 321068"/>
                <a:gd name="connsiteX4" fmla="*/ 161801 w 254939"/>
                <a:gd name="connsiteY4" fmla="*/ 94320 h 321068"/>
                <a:gd name="connsiteX5" fmla="*/ 164717 w 254939"/>
                <a:gd name="connsiteY5" fmla="*/ 86920 h 321068"/>
                <a:gd name="connsiteX6" fmla="*/ 156502 w 254939"/>
                <a:gd name="connsiteY6" fmla="*/ 83683 h 321068"/>
                <a:gd name="connsiteX7" fmla="*/ 150785 w 254939"/>
                <a:gd name="connsiteY7" fmla="*/ 72209 h 321068"/>
                <a:gd name="connsiteX8" fmla="*/ 120381 w 254939"/>
                <a:gd name="connsiteY8" fmla="*/ 0 h 321068"/>
                <a:gd name="connsiteX9" fmla="*/ 95299 w 254939"/>
                <a:gd name="connsiteY9" fmla="*/ 59568 h 321068"/>
                <a:gd name="connsiteX10" fmla="*/ 92260 w 254939"/>
                <a:gd name="connsiteY10" fmla="*/ 58370 h 321068"/>
                <a:gd name="connsiteX11" fmla="*/ 81095 w 254939"/>
                <a:gd name="connsiteY11" fmla="*/ 86708 h 321068"/>
                <a:gd name="connsiteX12" fmla="*/ 73008 w 254939"/>
                <a:gd name="connsiteY12" fmla="*/ 90737 h 321068"/>
                <a:gd name="connsiteX13" fmla="*/ 76637 w 254939"/>
                <a:gd name="connsiteY13" fmla="*/ 98021 h 321068"/>
                <a:gd name="connsiteX14" fmla="*/ 0 w 254939"/>
                <a:gd name="connsiteY14" fmla="*/ 292518 h 32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939" h="321068">
                  <a:moveTo>
                    <a:pt x="72457" y="321068"/>
                  </a:moveTo>
                  <a:lnTo>
                    <a:pt x="123376" y="191838"/>
                  </a:lnTo>
                  <a:lnTo>
                    <a:pt x="185232" y="315999"/>
                  </a:lnTo>
                  <a:lnTo>
                    <a:pt x="254939" y="281272"/>
                  </a:lnTo>
                  <a:lnTo>
                    <a:pt x="161801" y="94320"/>
                  </a:lnTo>
                  <a:lnTo>
                    <a:pt x="164717" y="86920"/>
                  </a:lnTo>
                  <a:lnTo>
                    <a:pt x="156502" y="83683"/>
                  </a:lnTo>
                  <a:lnTo>
                    <a:pt x="150785" y="72209"/>
                  </a:lnTo>
                  <a:lnTo>
                    <a:pt x="120381" y="0"/>
                  </a:lnTo>
                  <a:lnTo>
                    <a:pt x="95299" y="59568"/>
                  </a:lnTo>
                  <a:lnTo>
                    <a:pt x="92260" y="58370"/>
                  </a:lnTo>
                  <a:lnTo>
                    <a:pt x="81095" y="86708"/>
                  </a:lnTo>
                  <a:lnTo>
                    <a:pt x="73008" y="90737"/>
                  </a:lnTo>
                  <a:lnTo>
                    <a:pt x="76637" y="98021"/>
                  </a:lnTo>
                  <a:lnTo>
                    <a:pt x="0" y="292518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292475"/>
            <a:ext cx="15621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 bwMode="auto">
          <a:xfrm>
            <a:off x="323850" y="1898650"/>
            <a:ext cx="2579688" cy="1393825"/>
            <a:chOff x="1143611" y="2495581"/>
            <a:chExt cx="2453198" cy="1221758"/>
          </a:xfrm>
        </p:grpSpPr>
        <p:sp>
          <p:nvSpPr>
            <p:cNvPr id="17411" name="矩形 4"/>
            <p:cNvSpPr>
              <a:spLocks noChangeArrowheads="1"/>
            </p:cNvSpPr>
            <p:nvPr/>
          </p:nvSpPr>
          <p:spPr bwMode="auto">
            <a:xfrm>
              <a:off x="1344379" y="2721360"/>
              <a:ext cx="2051660" cy="72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观察右图，你看到了些什么？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云形标注 11"/>
            <p:cNvSpPr/>
            <p:nvPr/>
          </p:nvSpPr>
          <p:spPr>
            <a:xfrm>
              <a:off x="1143611" y="2495581"/>
              <a:ext cx="2453198" cy="1221758"/>
            </a:xfrm>
            <a:prstGeom prst="cloudCallout">
              <a:avLst>
                <a:gd name="adj1" fmla="val -20276"/>
                <a:gd name="adj2" fmla="val 74200"/>
              </a:avLst>
            </a:prstGeom>
            <a:noFill/>
            <a:ln w="19050">
              <a:solidFill>
                <a:srgbClr val="4598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793750"/>
            <a:ext cx="200025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125663" y="3290888"/>
            <a:ext cx="2960687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个数字、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个大格，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个小格。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708025"/>
            <a:ext cx="200025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553075" y="2960688"/>
            <a:ext cx="328136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它与刚才的钟面有什么不同？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553075" y="4044950"/>
            <a:ext cx="374808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多了一根指针。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/>
          <p:nvPr/>
        </p:nvSpPr>
        <p:spPr bwMode="auto">
          <a:xfrm>
            <a:off x="4867275" y="2212975"/>
            <a:ext cx="950913" cy="539750"/>
          </a:xfrm>
          <a:prstGeom prst="borderCallout1">
            <a:avLst>
              <a:gd name="adj1" fmla="val 18750"/>
              <a:gd name="adj2" fmla="val -8333"/>
              <a:gd name="adj3" fmla="val -62810"/>
              <a:gd name="adj4" fmla="val -56866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时针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/>
          <p:nvPr/>
        </p:nvSpPr>
        <p:spPr bwMode="auto">
          <a:xfrm>
            <a:off x="4313238" y="271463"/>
            <a:ext cx="949325" cy="539750"/>
          </a:xfrm>
          <a:prstGeom prst="borderCallout1">
            <a:avLst>
              <a:gd name="adj1" fmla="val 68398"/>
              <a:gd name="adj2" fmla="val -4801"/>
              <a:gd name="adj3" fmla="val 180764"/>
              <a:gd name="adj4" fmla="val -4715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708025"/>
            <a:ext cx="200025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文本框 24"/>
          <p:cNvSpPr txBox="1">
            <a:spLocks noChangeArrowheads="1"/>
          </p:cNvSpPr>
          <p:nvPr/>
        </p:nvSpPr>
        <p:spPr bwMode="auto">
          <a:xfrm>
            <a:off x="5553075" y="2960688"/>
            <a:ext cx="328136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它与刚才的钟面有什么不同？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5"/>
          <p:cNvSpPr txBox="1">
            <a:spLocks noChangeArrowheads="1"/>
          </p:cNvSpPr>
          <p:nvPr/>
        </p:nvSpPr>
        <p:spPr bwMode="auto">
          <a:xfrm>
            <a:off x="5553075" y="4044950"/>
            <a:ext cx="374808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多了一根指针。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5307013" y="1846263"/>
            <a:ext cx="1006475" cy="1476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 bwMode="auto">
          <a:xfrm>
            <a:off x="2339975" y="1130300"/>
            <a:ext cx="2852738" cy="1152525"/>
            <a:chOff x="2339752" y="1130469"/>
            <a:chExt cx="2853008" cy="1152128"/>
          </a:xfrm>
        </p:grpSpPr>
        <p:sp>
          <p:nvSpPr>
            <p:cNvPr id="5" name="圆角矩形 4"/>
            <p:cNvSpPr/>
            <p:nvPr/>
          </p:nvSpPr>
          <p:spPr>
            <a:xfrm>
              <a:off x="2339752" y="1130469"/>
              <a:ext cx="2853008" cy="11521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39" name="文本框 16"/>
            <p:cNvSpPr txBox="1">
              <a:spLocks noChangeArrowheads="1"/>
            </p:cNvSpPr>
            <p:nvPr/>
          </p:nvSpPr>
          <p:spPr bwMode="auto">
            <a:xfrm>
              <a:off x="2445514" y="1172212"/>
              <a:ext cx="2747246" cy="105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钟面上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最长最细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的针就是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秒针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65150" y="2592388"/>
            <a:ext cx="4772025" cy="833437"/>
            <a:chOff x="755576" y="2521364"/>
            <a:chExt cx="4770982" cy="833783"/>
          </a:xfrm>
        </p:grpSpPr>
        <p:pic>
          <p:nvPicPr>
            <p:cNvPr id="18441" name="图片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521364"/>
              <a:ext cx="1105427" cy="833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2" name="文本框 28"/>
            <p:cNvSpPr txBox="1">
              <a:spLocks noChangeArrowheads="1"/>
            </p:cNvSpPr>
            <p:nvPr/>
          </p:nvSpPr>
          <p:spPr bwMode="auto">
            <a:xfrm>
              <a:off x="1779311" y="2750366"/>
              <a:ext cx="3747247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总结：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900113" y="3522663"/>
            <a:ext cx="4652962" cy="655637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20763" y="3575050"/>
            <a:ext cx="429577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是比分更小的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时间单位。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 bwMode="auto">
          <a:xfrm>
            <a:off x="4629150" y="620713"/>
            <a:ext cx="2860675" cy="1119187"/>
            <a:chOff x="5118677" y="3217856"/>
            <a:chExt cx="2861458" cy="1118204"/>
          </a:xfrm>
        </p:grpSpPr>
        <p:sp>
          <p:nvSpPr>
            <p:cNvPr id="19458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T0" fmla="*/ 3936 w 52692"/>
                <a:gd name="T1" fmla="*/ 14229 h 43219"/>
                <a:gd name="T2" fmla="*/ 5659 w 52692"/>
                <a:gd name="T3" fmla="*/ 6766 h 43219"/>
                <a:gd name="T4" fmla="*/ 14041 w 52692"/>
                <a:gd name="T5" fmla="*/ 5061 h 43219"/>
                <a:gd name="T6" fmla="*/ 22492 w 52692"/>
                <a:gd name="T7" fmla="*/ 3291 h 43219"/>
                <a:gd name="T8" fmla="*/ 25785 w 52692"/>
                <a:gd name="T9" fmla="*/ 59 h 43219"/>
                <a:gd name="T10" fmla="*/ 29869 w 52692"/>
                <a:gd name="T11" fmla="*/ 2340 h 43219"/>
                <a:gd name="T12" fmla="*/ 35499 w 52692"/>
                <a:gd name="T13" fmla="*/ 549 h 43219"/>
                <a:gd name="T14" fmla="*/ 38354 w 52692"/>
                <a:gd name="T15" fmla="*/ 5435 h 43219"/>
                <a:gd name="T16" fmla="*/ 42018 w 52692"/>
                <a:gd name="T17" fmla="*/ 10177 h 43219"/>
                <a:gd name="T18" fmla="*/ 41854 w 52692"/>
                <a:gd name="T19" fmla="*/ 15319 h 43219"/>
                <a:gd name="T20" fmla="*/ 43052 w 52692"/>
                <a:gd name="T21" fmla="*/ 23181 h 43219"/>
                <a:gd name="T22" fmla="*/ 37440 w 52692"/>
                <a:gd name="T23" fmla="*/ 30063 h 43219"/>
                <a:gd name="T24" fmla="*/ 35431 w 52692"/>
                <a:gd name="T25" fmla="*/ 35960 h 43219"/>
                <a:gd name="T26" fmla="*/ 28591 w 52692"/>
                <a:gd name="T27" fmla="*/ 36674 h 43219"/>
                <a:gd name="T28" fmla="*/ 23703 w 52692"/>
                <a:gd name="T29" fmla="*/ 42965 h 43219"/>
                <a:gd name="T30" fmla="*/ 16516 w 52692"/>
                <a:gd name="T31" fmla="*/ 39125 h 43219"/>
                <a:gd name="T32" fmla="*/ 5840 w 52692"/>
                <a:gd name="T33" fmla="*/ 35331 h 43219"/>
                <a:gd name="T34" fmla="*/ 1146 w 52692"/>
                <a:gd name="T35" fmla="*/ 31109 h 43219"/>
                <a:gd name="T36" fmla="*/ 2149 w 52692"/>
                <a:gd name="T37" fmla="*/ 25410 h 43219"/>
                <a:gd name="T38" fmla="*/ 31 w 52692"/>
                <a:gd name="T39" fmla="*/ 19563 h 43219"/>
                <a:gd name="T40" fmla="*/ 3899 w 52692"/>
                <a:gd name="T41" fmla="*/ 14366 h 43219"/>
                <a:gd name="T42" fmla="*/ 3936 w 52692"/>
                <a:gd name="T43" fmla="*/ 14229 h 43219"/>
                <a:gd name="T44" fmla="*/ 2537238 w 52692"/>
                <a:gd name="T45" fmla="*/ 686569 h 43219"/>
                <a:gd name="T46" fmla="*/ 2508394 w 52692"/>
                <a:gd name="T47" fmla="*/ 715413 h 43219"/>
                <a:gd name="T48" fmla="*/ 2479550 w 52692"/>
                <a:gd name="T49" fmla="*/ 686569 h 43219"/>
                <a:gd name="T50" fmla="*/ 2508394 w 52692"/>
                <a:gd name="T51" fmla="*/ 657725 h 43219"/>
                <a:gd name="T52" fmla="*/ 2537238 w 52692"/>
                <a:gd name="T53" fmla="*/ 686569 h 43219"/>
                <a:gd name="T54" fmla="*/ 2433954 w 52692"/>
                <a:gd name="T55" fmla="*/ 671184 h 43219"/>
                <a:gd name="T56" fmla="*/ 2376266 w 52692"/>
                <a:gd name="T57" fmla="*/ 728872 h 43219"/>
                <a:gd name="T58" fmla="*/ 2318578 w 52692"/>
                <a:gd name="T59" fmla="*/ 671184 h 43219"/>
                <a:gd name="T60" fmla="*/ 2376266 w 52692"/>
                <a:gd name="T61" fmla="*/ 613496 h 43219"/>
                <a:gd name="T62" fmla="*/ 2433954 w 52692"/>
                <a:gd name="T63" fmla="*/ 671184 h 43219"/>
                <a:gd name="T64" fmla="*/ 2273369 w 52692"/>
                <a:gd name="T65" fmla="*/ 649128 h 43219"/>
                <a:gd name="T66" fmla="*/ 2186837 w 52692"/>
                <a:gd name="T67" fmla="*/ 735660 h 43219"/>
                <a:gd name="T68" fmla="*/ 2100305 w 52692"/>
                <a:gd name="T69" fmla="*/ 649128 h 43219"/>
                <a:gd name="T70" fmla="*/ 2186837 w 52692"/>
                <a:gd name="T71" fmla="*/ 562596 h 43219"/>
                <a:gd name="T72" fmla="*/ 2273369 w 52692"/>
                <a:gd name="T73" fmla="*/ 649128 h 43219"/>
                <a:gd name="T74" fmla="*/ 2261 w 52692"/>
                <a:gd name="T75" fmla="*/ 25568 h 43219"/>
                <a:gd name="T76" fmla="*/ 2196 w 52692"/>
                <a:gd name="T77" fmla="*/ 25239 h 43219"/>
                <a:gd name="T78" fmla="*/ 5874 w 52692"/>
                <a:gd name="T79" fmla="*/ 35538 h 43219"/>
                <a:gd name="T80" fmla="*/ 5856 w 52692"/>
                <a:gd name="T81" fmla="*/ 35139 h 43219"/>
                <a:gd name="T82" fmla="*/ 16514 w 52692"/>
                <a:gd name="T83" fmla="*/ 38949 h 43219"/>
                <a:gd name="T84" fmla="*/ 16702 w 52692"/>
                <a:gd name="T85" fmla="*/ 39392 h 43219"/>
                <a:gd name="T86" fmla="*/ 28707 w 52692"/>
                <a:gd name="T87" fmla="*/ 36949 h 43219"/>
                <a:gd name="T88" fmla="*/ 28596 w 52692"/>
                <a:gd name="T89" fmla="*/ 36519 h 43219"/>
                <a:gd name="T90" fmla="*/ 37434 w 52692"/>
                <a:gd name="T91" fmla="*/ 30453 h 43219"/>
                <a:gd name="T92" fmla="*/ 38150 w 52692"/>
                <a:gd name="T93" fmla="*/ 30130 h 43219"/>
                <a:gd name="T94" fmla="*/ 41834 w 52692"/>
                <a:gd name="T95" fmla="*/ 15213 h 43219"/>
                <a:gd name="T96" fmla="*/ 42098 w 52692"/>
                <a:gd name="T97" fmla="*/ 15394 h 43219"/>
                <a:gd name="T98" fmla="*/ 38360 w 52692"/>
                <a:gd name="T99" fmla="*/ 5285 h 43219"/>
                <a:gd name="T100" fmla="*/ 38436 w 52692"/>
                <a:gd name="T101" fmla="*/ 5302 h 43219"/>
                <a:gd name="T102" fmla="*/ 30048 w 52692"/>
                <a:gd name="T103" fmla="*/ 2252 h 43219"/>
                <a:gd name="T104" fmla="*/ 29856 w 52692"/>
                <a:gd name="T105" fmla="*/ 2199 h 43219"/>
                <a:gd name="T106" fmla="*/ 22877 w 52692"/>
                <a:gd name="T107" fmla="*/ 3020 h 43219"/>
                <a:gd name="T108" fmla="*/ 22536 w 52692"/>
                <a:gd name="T109" fmla="*/ 3189 h 43219"/>
                <a:gd name="T110" fmla="*/ 14036 w 52692"/>
                <a:gd name="T111" fmla="*/ 5051 h 43219"/>
                <a:gd name="T112" fmla="*/ 14013 w 52692"/>
                <a:gd name="T113" fmla="*/ 5152 h 43219"/>
                <a:gd name="T114" fmla="*/ 3852 w 52692"/>
                <a:gd name="T115" fmla="*/ 14401 h 43219"/>
                <a:gd name="T116" fmla="*/ 3936 w 52692"/>
                <a:gd name="T117" fmla="*/ 14229 h 43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>
              <a:solidFill>
                <a:srgbClr val="00A1BD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59" name="矩形 4"/>
            <p:cNvSpPr>
              <a:spLocks noChangeArrowheads="1"/>
            </p:cNvSpPr>
            <p:nvPr/>
          </p:nvSpPr>
          <p:spPr bwMode="auto">
            <a:xfrm>
              <a:off x="5292080" y="3479654"/>
              <a:ext cx="214038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秒有多长？</a:t>
              </a:r>
              <a:endPara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00088" y="3424238"/>
            <a:ext cx="2508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眨一下眼是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154363" y="3430588"/>
            <a:ext cx="2986087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成人心脏跳动一下大约有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1612900"/>
            <a:ext cx="1665288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159500" y="3440113"/>
            <a:ext cx="23145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钟表滴答一声是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千库网_七夕心动心跳手绘爱心520_GIF编号26856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1116013"/>
            <a:ext cx="2911475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90" y="1712595"/>
            <a:ext cx="1711325" cy="17113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9466" name="图片 8" descr="千库网_卡通教师节学生人物_元素编号12291856 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2963" y="395288"/>
            <a:ext cx="255587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/>
          <p:nvPr/>
        </p:nvSpPr>
        <p:spPr>
          <a:xfrm>
            <a:off x="644525" y="852488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pic>
        <p:nvPicPr>
          <p:cNvPr id="25603" name="Picture 3" descr="未标题-4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950913"/>
            <a:ext cx="222250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Oval 3"/>
          <p:cNvSpPr/>
          <p:nvPr/>
        </p:nvSpPr>
        <p:spPr>
          <a:xfrm>
            <a:off x="644525" y="863600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1509" name="Oval 4"/>
          <p:cNvSpPr/>
          <p:nvPr/>
        </p:nvSpPr>
        <p:spPr>
          <a:xfrm rot="10800000">
            <a:off x="736600" y="950913"/>
            <a:ext cx="3475038" cy="33464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241550" y="1003300"/>
            <a:ext cx="5032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014663" y="1241425"/>
            <a:ext cx="228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521075" y="1727200"/>
            <a:ext cx="476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716338" y="2422525"/>
            <a:ext cx="3429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508375" y="3073400"/>
            <a:ext cx="3429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036888" y="3600450"/>
            <a:ext cx="3159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300288" y="3738563"/>
            <a:ext cx="3159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614488" y="3602038"/>
            <a:ext cx="317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130300" y="3130550"/>
            <a:ext cx="476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925513" y="2436813"/>
            <a:ext cx="4000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036638" y="1727200"/>
            <a:ext cx="4921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598613" y="1255713"/>
            <a:ext cx="571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2" name="Oval 18"/>
          <p:cNvSpPr/>
          <p:nvPr/>
        </p:nvSpPr>
        <p:spPr>
          <a:xfrm>
            <a:off x="1123950" y="1293813"/>
            <a:ext cx="2646363" cy="264795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0498" name="Line 19"/>
          <p:cNvSpPr>
            <a:spLocks noChangeShapeType="1"/>
          </p:cNvSpPr>
          <p:nvPr/>
        </p:nvSpPr>
        <p:spPr bwMode="auto">
          <a:xfrm flipH="1">
            <a:off x="2038350" y="2624138"/>
            <a:ext cx="434975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V="1">
            <a:off x="2463800" y="1390650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rot="360000" flipV="1">
            <a:off x="2525713" y="14017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Line 26"/>
          <p:cNvSpPr>
            <a:spLocks noChangeShapeType="1"/>
          </p:cNvSpPr>
          <p:nvPr/>
        </p:nvSpPr>
        <p:spPr bwMode="auto">
          <a:xfrm flipH="1">
            <a:off x="2451100" y="2668588"/>
            <a:ext cx="12700" cy="8969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02" name="Group 23"/>
          <p:cNvGrpSpPr/>
          <p:nvPr/>
        </p:nvGrpSpPr>
        <p:grpSpPr bwMode="auto">
          <a:xfrm>
            <a:off x="2633663" y="971550"/>
            <a:ext cx="1608137" cy="1684338"/>
            <a:chOff x="0" y="0"/>
            <a:chExt cx="1351" cy="1415"/>
          </a:xfrm>
        </p:grpSpPr>
        <p:sp>
          <p:nvSpPr>
            <p:cNvPr id="21588" name="Oval 2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89" name="Oval 29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90" name="Oval 30"/>
            <p:cNvSpPr/>
            <p:nvPr/>
          </p:nvSpPr>
          <p:spPr>
            <a:xfrm>
              <a:off x="1078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506" name="Line 3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Line 3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Line 3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Line 3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Line 3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Line 3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Line 3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Line 38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Line 39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Line 40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Line 41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Line 42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Line 43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Line 44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Line 45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1" name="Group 42"/>
          <p:cNvGrpSpPr/>
          <p:nvPr/>
        </p:nvGrpSpPr>
        <p:grpSpPr bwMode="auto">
          <a:xfrm rot="5619139">
            <a:off x="2480469" y="2699544"/>
            <a:ext cx="1609725" cy="1684337"/>
            <a:chOff x="0" y="0"/>
            <a:chExt cx="1351" cy="1415"/>
          </a:xfrm>
        </p:grpSpPr>
        <p:sp>
          <p:nvSpPr>
            <p:cNvPr id="21570" name="Oval 47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71" name="Oval 48"/>
            <p:cNvSpPr/>
            <p:nvPr/>
          </p:nvSpPr>
          <p:spPr>
            <a:xfrm>
              <a:off x="548" y="146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72" name="Oval 49"/>
            <p:cNvSpPr/>
            <p:nvPr/>
          </p:nvSpPr>
          <p:spPr>
            <a:xfrm>
              <a:off x="1076" y="62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525" name="Line 5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Line 5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Line 5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Line 5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Line 5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Line 5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Line 5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Line 57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Line 58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Line 59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Line 60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Line 61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Line 62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Line 63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9" name="Line 64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0" name="Group 61"/>
          <p:cNvGrpSpPr/>
          <p:nvPr/>
        </p:nvGrpSpPr>
        <p:grpSpPr bwMode="auto">
          <a:xfrm rot="10800000">
            <a:off x="719138" y="2590800"/>
            <a:ext cx="1608137" cy="1684338"/>
            <a:chOff x="0" y="0"/>
            <a:chExt cx="1351" cy="1415"/>
          </a:xfrm>
        </p:grpSpPr>
        <p:sp>
          <p:nvSpPr>
            <p:cNvPr id="21552" name="Oval 66"/>
            <p:cNvSpPr/>
            <p:nvPr/>
          </p:nvSpPr>
          <p:spPr>
            <a:xfrm>
              <a:off x="1275" y="1331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53" name="Oval 67"/>
            <p:cNvSpPr/>
            <p:nvPr/>
          </p:nvSpPr>
          <p:spPr>
            <a:xfrm>
              <a:off x="547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54" name="Oval 68"/>
            <p:cNvSpPr/>
            <p:nvPr/>
          </p:nvSpPr>
          <p:spPr>
            <a:xfrm>
              <a:off x="1078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544" name="Line 6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Line 7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Line 7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Line 7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Line 7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Line 7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Line 7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1" name="Line 76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Line 77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Line 78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Line 79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Line 80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Line 81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Line 82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Line 83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9" name="Group 80"/>
          <p:cNvGrpSpPr/>
          <p:nvPr/>
        </p:nvGrpSpPr>
        <p:grpSpPr bwMode="auto">
          <a:xfrm rot="-5191223">
            <a:off x="825500" y="865188"/>
            <a:ext cx="1608137" cy="1684338"/>
            <a:chOff x="0" y="0"/>
            <a:chExt cx="1351" cy="1415"/>
          </a:xfrm>
        </p:grpSpPr>
        <p:sp>
          <p:nvSpPr>
            <p:cNvPr id="21534" name="Oval 85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35" name="Oval 86"/>
            <p:cNvSpPr/>
            <p:nvPr/>
          </p:nvSpPr>
          <p:spPr>
            <a:xfrm>
              <a:off x="547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1536" name="Oval 87"/>
            <p:cNvSpPr/>
            <p:nvPr/>
          </p:nvSpPr>
          <p:spPr>
            <a:xfrm>
              <a:off x="1079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563" name="Line 88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Line 89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Line 90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Line 91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Line 92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Line 93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Line 94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Line 95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Line 96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Line 97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Line 98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Line 99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Line 100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Line 101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Line 102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2" name="Oval 17"/>
          <p:cNvSpPr/>
          <p:nvPr/>
        </p:nvSpPr>
        <p:spPr>
          <a:xfrm>
            <a:off x="2382838" y="2525713"/>
            <a:ext cx="182562" cy="19685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5701" name="Text Box 107"/>
          <p:cNvSpPr txBox="1">
            <a:spLocks noChangeArrowheads="1"/>
          </p:cNvSpPr>
          <p:nvPr/>
        </p:nvSpPr>
        <p:spPr bwMode="auto">
          <a:xfrm>
            <a:off x="438150" y="4516438"/>
            <a:ext cx="4110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秒针走过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小格，是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Oval 2"/>
          <p:cNvSpPr/>
          <p:nvPr/>
        </p:nvSpPr>
        <p:spPr>
          <a:xfrm>
            <a:off x="4808538" y="835025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pic>
        <p:nvPicPr>
          <p:cNvPr id="26627" name="Picture 3" descr="未标题-4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13" y="933450"/>
            <a:ext cx="220662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val 3"/>
          <p:cNvSpPr/>
          <p:nvPr/>
        </p:nvSpPr>
        <p:spPr>
          <a:xfrm>
            <a:off x="4808538" y="846138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2533" name="Oval 4"/>
          <p:cNvSpPr/>
          <p:nvPr/>
        </p:nvSpPr>
        <p:spPr>
          <a:xfrm rot="10800000">
            <a:off x="4900613" y="935038"/>
            <a:ext cx="3473450" cy="3344862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0584" name="Text Box 5"/>
          <p:cNvSpPr txBox="1">
            <a:spLocks noChangeArrowheads="1"/>
          </p:cNvSpPr>
          <p:nvPr/>
        </p:nvSpPr>
        <p:spPr bwMode="auto">
          <a:xfrm>
            <a:off x="6405563" y="987425"/>
            <a:ext cx="501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5" name="Text Box 6"/>
          <p:cNvSpPr txBox="1">
            <a:spLocks noChangeArrowheads="1"/>
          </p:cNvSpPr>
          <p:nvPr/>
        </p:nvSpPr>
        <p:spPr bwMode="auto">
          <a:xfrm>
            <a:off x="7178675" y="1223963"/>
            <a:ext cx="228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6" name="Text Box 7"/>
          <p:cNvSpPr txBox="1">
            <a:spLocks noChangeArrowheads="1"/>
          </p:cNvSpPr>
          <p:nvPr/>
        </p:nvSpPr>
        <p:spPr bwMode="auto">
          <a:xfrm>
            <a:off x="7683500" y="1711325"/>
            <a:ext cx="476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7" name="Text Box 8"/>
          <p:cNvSpPr txBox="1">
            <a:spLocks noChangeArrowheads="1"/>
          </p:cNvSpPr>
          <p:nvPr/>
        </p:nvSpPr>
        <p:spPr bwMode="auto">
          <a:xfrm>
            <a:off x="7880350" y="2405063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8" name="Text Box 9"/>
          <p:cNvSpPr txBox="1">
            <a:spLocks noChangeArrowheads="1"/>
          </p:cNvSpPr>
          <p:nvPr/>
        </p:nvSpPr>
        <p:spPr bwMode="auto">
          <a:xfrm>
            <a:off x="7650163" y="3113088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9" name="Text Box 10"/>
          <p:cNvSpPr txBox="1">
            <a:spLocks noChangeArrowheads="1"/>
          </p:cNvSpPr>
          <p:nvPr/>
        </p:nvSpPr>
        <p:spPr bwMode="auto">
          <a:xfrm>
            <a:off x="7143750" y="3619500"/>
            <a:ext cx="315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0" name="Text Box 11"/>
          <p:cNvSpPr txBox="1">
            <a:spLocks noChangeArrowheads="1"/>
          </p:cNvSpPr>
          <p:nvPr/>
        </p:nvSpPr>
        <p:spPr bwMode="auto">
          <a:xfrm>
            <a:off x="6500813" y="3803650"/>
            <a:ext cx="3159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1" name="Text Box 12"/>
          <p:cNvSpPr txBox="1">
            <a:spLocks noChangeArrowheads="1"/>
          </p:cNvSpPr>
          <p:nvPr/>
        </p:nvSpPr>
        <p:spPr bwMode="auto">
          <a:xfrm>
            <a:off x="5824538" y="3619500"/>
            <a:ext cx="3159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2" name="Text Box 13"/>
          <p:cNvSpPr txBox="1">
            <a:spLocks noChangeArrowheads="1"/>
          </p:cNvSpPr>
          <p:nvPr/>
        </p:nvSpPr>
        <p:spPr bwMode="auto">
          <a:xfrm>
            <a:off x="5316538" y="3148013"/>
            <a:ext cx="476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3" name="Text Box 14"/>
          <p:cNvSpPr txBox="1">
            <a:spLocks noChangeArrowheads="1"/>
          </p:cNvSpPr>
          <p:nvPr/>
        </p:nvSpPr>
        <p:spPr bwMode="auto">
          <a:xfrm>
            <a:off x="5089525" y="2419350"/>
            <a:ext cx="4000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4" name="Text Box 15"/>
          <p:cNvSpPr txBox="1">
            <a:spLocks noChangeArrowheads="1"/>
          </p:cNvSpPr>
          <p:nvPr/>
        </p:nvSpPr>
        <p:spPr bwMode="auto">
          <a:xfrm>
            <a:off x="5200650" y="1711325"/>
            <a:ext cx="4921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95" name="Text Box 16"/>
          <p:cNvSpPr txBox="1">
            <a:spLocks noChangeArrowheads="1"/>
          </p:cNvSpPr>
          <p:nvPr/>
        </p:nvSpPr>
        <p:spPr bwMode="auto">
          <a:xfrm>
            <a:off x="5762625" y="1239838"/>
            <a:ext cx="571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6" name="Oval 18"/>
          <p:cNvSpPr/>
          <p:nvPr/>
        </p:nvSpPr>
        <p:spPr>
          <a:xfrm>
            <a:off x="5287963" y="1277938"/>
            <a:ext cx="2646362" cy="2646362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0597" name="Line 19"/>
          <p:cNvSpPr>
            <a:spLocks noChangeShapeType="1"/>
          </p:cNvSpPr>
          <p:nvPr/>
        </p:nvSpPr>
        <p:spPr bwMode="auto">
          <a:xfrm flipH="1">
            <a:off x="6202363" y="2606675"/>
            <a:ext cx="434975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V="1">
            <a:off x="6626225" y="1373188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 rot="360000" flipV="1">
            <a:off x="6689725" y="1384300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0" name="Line 26"/>
          <p:cNvSpPr>
            <a:spLocks noChangeShapeType="1"/>
          </p:cNvSpPr>
          <p:nvPr/>
        </p:nvSpPr>
        <p:spPr bwMode="auto">
          <a:xfrm flipH="1">
            <a:off x="6615113" y="2651125"/>
            <a:ext cx="11112" cy="89852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601" name="Group 23"/>
          <p:cNvGrpSpPr/>
          <p:nvPr/>
        </p:nvGrpSpPr>
        <p:grpSpPr bwMode="auto">
          <a:xfrm>
            <a:off x="6797675" y="954088"/>
            <a:ext cx="1608138" cy="1685925"/>
            <a:chOff x="0" y="0"/>
            <a:chExt cx="1351" cy="1415"/>
          </a:xfrm>
        </p:grpSpPr>
        <p:sp>
          <p:nvSpPr>
            <p:cNvPr id="22612" name="Oval 2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613" name="Oval 29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614" name="Oval 30"/>
            <p:cNvSpPr/>
            <p:nvPr/>
          </p:nvSpPr>
          <p:spPr>
            <a:xfrm>
              <a:off x="1078" y="625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605" name="Line 3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6" name="Line 3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Line 3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8" name="Line 3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9" name="Line 3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0" name="Line 3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1" name="Line 3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2" name="Line 38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3" name="Line 39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4" name="Line 40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5" name="Line 41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6" name="Line 42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7" name="Line 43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8" name="Line 44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9" name="Line 45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20" name="Group 42"/>
          <p:cNvGrpSpPr/>
          <p:nvPr/>
        </p:nvGrpSpPr>
        <p:grpSpPr bwMode="auto">
          <a:xfrm rot="5619139">
            <a:off x="6645275" y="2682875"/>
            <a:ext cx="1608138" cy="1684338"/>
            <a:chOff x="0" y="0"/>
            <a:chExt cx="1351" cy="1415"/>
          </a:xfrm>
        </p:grpSpPr>
        <p:sp>
          <p:nvSpPr>
            <p:cNvPr id="22594" name="Oval 47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95" name="Oval 48"/>
            <p:cNvSpPr/>
            <p:nvPr/>
          </p:nvSpPr>
          <p:spPr>
            <a:xfrm>
              <a:off x="548" y="146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96" name="Oval 49"/>
            <p:cNvSpPr/>
            <p:nvPr/>
          </p:nvSpPr>
          <p:spPr>
            <a:xfrm>
              <a:off x="1077" y="627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624" name="Line 5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5" name="Line 5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6" name="Line 5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Line 5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8" name="Line 5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9" name="Line 5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Line 5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1" name="Line 57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2" name="Line 58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3" name="Line 59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Line 60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5" name="Line 61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6" name="Line 62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7" name="Line 63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8" name="Line 64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39" name="Group 61"/>
          <p:cNvGrpSpPr/>
          <p:nvPr/>
        </p:nvGrpSpPr>
        <p:grpSpPr bwMode="auto">
          <a:xfrm rot="10800000">
            <a:off x="4883150" y="2573338"/>
            <a:ext cx="1608138" cy="1685925"/>
            <a:chOff x="0" y="0"/>
            <a:chExt cx="1351" cy="1415"/>
          </a:xfrm>
        </p:grpSpPr>
        <p:sp>
          <p:nvSpPr>
            <p:cNvPr id="22576" name="Oval 66"/>
            <p:cNvSpPr/>
            <p:nvPr/>
          </p:nvSpPr>
          <p:spPr>
            <a:xfrm>
              <a:off x="1276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77" name="Oval 67"/>
            <p:cNvSpPr/>
            <p:nvPr/>
          </p:nvSpPr>
          <p:spPr>
            <a:xfrm>
              <a:off x="547" y="14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78" name="Oval 68"/>
            <p:cNvSpPr/>
            <p:nvPr/>
          </p:nvSpPr>
          <p:spPr>
            <a:xfrm>
              <a:off x="1079" y="625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643" name="Line 6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4" name="Line 7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5" name="Line 7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6" name="Line 7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7" name="Line 7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8" name="Line 7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9" name="Line 7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0" name="Line 76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1" name="Line 77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2" name="Line 78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3" name="Line 79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4" name="Line 80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5" name="Line 81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6" name="Line 82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7" name="Line 83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58" name="Group 80"/>
          <p:cNvGrpSpPr/>
          <p:nvPr/>
        </p:nvGrpSpPr>
        <p:grpSpPr bwMode="auto">
          <a:xfrm rot="-5191223">
            <a:off x="4988719" y="846931"/>
            <a:ext cx="1608138" cy="1685925"/>
            <a:chOff x="0" y="0"/>
            <a:chExt cx="1351" cy="1415"/>
          </a:xfrm>
        </p:grpSpPr>
        <p:sp>
          <p:nvSpPr>
            <p:cNvPr id="22558" name="Oval 85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59" name="Oval 86"/>
            <p:cNvSpPr/>
            <p:nvPr/>
          </p:nvSpPr>
          <p:spPr>
            <a:xfrm>
              <a:off x="547" y="144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60" name="Oval 87"/>
            <p:cNvSpPr/>
            <p:nvPr/>
          </p:nvSpPr>
          <p:spPr>
            <a:xfrm>
              <a:off x="1079" y="625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0662" name="Line 88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3" name="Line 89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4" name="Line 90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5" name="Line 91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6" name="Line 92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7" name="Line 93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8" name="Line 94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9" name="Line 95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0" name="Line 96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1" name="Line 97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2" name="Line 98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3" name="Line 99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4" name="Line 100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5" name="Line 101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6" name="Line 102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6" name="Oval 17"/>
          <p:cNvSpPr/>
          <p:nvPr/>
        </p:nvSpPr>
        <p:spPr>
          <a:xfrm>
            <a:off x="6545263" y="2508250"/>
            <a:ext cx="184150" cy="198438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2557" name="Text Box 107"/>
          <p:cNvSpPr txBox="1">
            <a:spLocks noChangeArrowheads="1"/>
          </p:cNvSpPr>
          <p:nvPr/>
        </p:nvSpPr>
        <p:spPr bwMode="auto">
          <a:xfrm>
            <a:off x="4302125" y="4516438"/>
            <a:ext cx="49577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我们闭上眼睛再感受一次一秒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25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1" grpId="0"/>
      <p:bldP spid="225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/>
          <p:nvPr/>
        </p:nvSpPr>
        <p:spPr>
          <a:xfrm>
            <a:off x="2743200" y="800100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pic>
        <p:nvPicPr>
          <p:cNvPr id="22530" name="Picture 3" descr="未标题-4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775" y="896938"/>
            <a:ext cx="2206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Oval 3"/>
          <p:cNvSpPr/>
          <p:nvPr/>
        </p:nvSpPr>
        <p:spPr>
          <a:xfrm>
            <a:off x="2743200" y="811213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3557" name="Oval 4"/>
          <p:cNvSpPr/>
          <p:nvPr/>
        </p:nvSpPr>
        <p:spPr>
          <a:xfrm rot="10800000">
            <a:off x="2835275" y="898525"/>
            <a:ext cx="3473450" cy="33464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340225" y="950913"/>
            <a:ext cx="501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13338" y="1189038"/>
            <a:ext cx="228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618163" y="1674813"/>
            <a:ext cx="476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815013" y="2370138"/>
            <a:ext cx="342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583238" y="3078163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5078413" y="3582988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435475" y="3768725"/>
            <a:ext cx="315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759200" y="35829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3251200" y="3113088"/>
            <a:ext cx="476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3024188" y="2382838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135313" y="1674813"/>
            <a:ext cx="4921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697288" y="120332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0" name="Oval 18"/>
          <p:cNvSpPr/>
          <p:nvPr/>
        </p:nvSpPr>
        <p:spPr>
          <a:xfrm>
            <a:off x="3221038" y="1241425"/>
            <a:ext cx="2647950" cy="264636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2546" name="Line 19"/>
          <p:cNvSpPr>
            <a:spLocks noChangeShapeType="1"/>
          </p:cNvSpPr>
          <p:nvPr/>
        </p:nvSpPr>
        <p:spPr bwMode="auto">
          <a:xfrm flipH="1">
            <a:off x="4135438" y="2571750"/>
            <a:ext cx="436562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 flipV="1">
            <a:off x="4560888" y="13382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 rot="360000" flipV="1">
            <a:off x="4624388" y="1349375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Line 26"/>
          <p:cNvSpPr>
            <a:spLocks noChangeShapeType="1"/>
          </p:cNvSpPr>
          <p:nvPr/>
        </p:nvSpPr>
        <p:spPr bwMode="auto">
          <a:xfrm flipH="1">
            <a:off x="4549775" y="2616200"/>
            <a:ext cx="11113" cy="8969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50" name="Group 23"/>
          <p:cNvGrpSpPr/>
          <p:nvPr/>
        </p:nvGrpSpPr>
        <p:grpSpPr bwMode="auto">
          <a:xfrm>
            <a:off x="4732338" y="919163"/>
            <a:ext cx="1608137" cy="1684337"/>
            <a:chOff x="0" y="0"/>
            <a:chExt cx="1351" cy="1415"/>
          </a:xfrm>
        </p:grpSpPr>
        <p:sp>
          <p:nvSpPr>
            <p:cNvPr id="23637" name="Oval 2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38" name="Oval 29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39" name="Oval 30"/>
            <p:cNvSpPr/>
            <p:nvPr/>
          </p:nvSpPr>
          <p:spPr>
            <a:xfrm>
              <a:off x="1078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54" name="Line 3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Line 3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Line 3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Line 3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Line 3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Line 3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Line 3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Line 38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Line 39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Line 40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Line 41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Line 42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Line 43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Line 44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Line 45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42"/>
          <p:cNvGrpSpPr/>
          <p:nvPr/>
        </p:nvGrpSpPr>
        <p:grpSpPr bwMode="auto">
          <a:xfrm rot="5619139">
            <a:off x="4579144" y="2647157"/>
            <a:ext cx="1609725" cy="1684337"/>
            <a:chOff x="0" y="0"/>
            <a:chExt cx="1351" cy="1415"/>
          </a:xfrm>
        </p:grpSpPr>
        <p:sp>
          <p:nvSpPr>
            <p:cNvPr id="23619" name="Oval 47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20" name="Oval 48"/>
            <p:cNvSpPr/>
            <p:nvPr/>
          </p:nvSpPr>
          <p:spPr>
            <a:xfrm>
              <a:off x="548" y="146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21" name="Oval 49"/>
            <p:cNvSpPr/>
            <p:nvPr/>
          </p:nvSpPr>
          <p:spPr>
            <a:xfrm>
              <a:off x="1076" y="62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73" name="Line 5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Line 5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Line 5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Line 5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Line 5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Line 5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Line 5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Line 57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Line 58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Line 59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Line 60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Line 61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Line 62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Line 63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Line 64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61"/>
          <p:cNvGrpSpPr/>
          <p:nvPr/>
        </p:nvGrpSpPr>
        <p:grpSpPr bwMode="auto">
          <a:xfrm rot="10800000">
            <a:off x="2817813" y="2538413"/>
            <a:ext cx="1608137" cy="1684337"/>
            <a:chOff x="0" y="0"/>
            <a:chExt cx="1351" cy="1415"/>
          </a:xfrm>
        </p:grpSpPr>
        <p:sp>
          <p:nvSpPr>
            <p:cNvPr id="23601" name="Oval 66"/>
            <p:cNvSpPr/>
            <p:nvPr/>
          </p:nvSpPr>
          <p:spPr>
            <a:xfrm>
              <a:off x="1276" y="1331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02" name="Oval 67"/>
            <p:cNvSpPr/>
            <p:nvPr/>
          </p:nvSpPr>
          <p:spPr>
            <a:xfrm>
              <a:off x="547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03" name="Oval 68"/>
            <p:cNvSpPr/>
            <p:nvPr/>
          </p:nvSpPr>
          <p:spPr>
            <a:xfrm>
              <a:off x="1079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592" name="Line 6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Line 7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Line 7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Line 7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Line 7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Line 7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Line 7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Line 76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Line 77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Line 78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Line 79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Line 80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Line 81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Line 82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Line 83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07" name="Group 80"/>
          <p:cNvGrpSpPr/>
          <p:nvPr/>
        </p:nvGrpSpPr>
        <p:grpSpPr bwMode="auto">
          <a:xfrm rot="-5191223">
            <a:off x="2922588" y="811213"/>
            <a:ext cx="1609725" cy="1685925"/>
            <a:chOff x="0" y="0"/>
            <a:chExt cx="1351" cy="1415"/>
          </a:xfrm>
        </p:grpSpPr>
        <p:sp>
          <p:nvSpPr>
            <p:cNvPr id="23583" name="Oval 85"/>
            <p:cNvSpPr/>
            <p:nvPr/>
          </p:nvSpPr>
          <p:spPr>
            <a:xfrm>
              <a:off x="1277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584" name="Oval 86"/>
            <p:cNvSpPr/>
            <p:nvPr/>
          </p:nvSpPr>
          <p:spPr>
            <a:xfrm>
              <a:off x="548" y="144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585" name="Oval 87"/>
            <p:cNvSpPr/>
            <p:nvPr/>
          </p:nvSpPr>
          <p:spPr>
            <a:xfrm>
              <a:off x="1077" y="625"/>
              <a:ext cx="77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2611" name="Line 88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Line 89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Line 90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Line 91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Line 92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Line 93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Line 94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Line 95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Line 96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Line 97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Line 98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Line 99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Line 100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Line 101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Line 102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80" name="Oval 17"/>
          <p:cNvSpPr/>
          <p:nvPr/>
        </p:nvSpPr>
        <p:spPr>
          <a:xfrm>
            <a:off x="4479925" y="2473325"/>
            <a:ext cx="184150" cy="19685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7749" name="Text Box 107"/>
          <p:cNvSpPr txBox="1">
            <a:spLocks noChangeArrowheads="1"/>
          </p:cNvSpPr>
          <p:nvPr/>
        </p:nvSpPr>
        <p:spPr bwMode="auto">
          <a:xfrm>
            <a:off x="344488" y="1373188"/>
            <a:ext cx="26209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同学们能在1秒钟里做点什么呢？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750" name="Text Box 107"/>
          <p:cNvSpPr txBox="1">
            <a:spLocks noChangeArrowheads="1"/>
          </p:cNvSpPr>
          <p:nvPr/>
        </p:nvSpPr>
        <p:spPr bwMode="auto">
          <a:xfrm>
            <a:off x="863600" y="4343400"/>
            <a:ext cx="76311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请大家在一秒的时间里做一个自己喜欢的动作。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49" grpId="0" bldLvl="0"/>
      <p:bldP spid="2775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/>
          <p:nvPr/>
        </p:nvSpPr>
        <p:spPr>
          <a:xfrm>
            <a:off x="1685925" y="800100"/>
            <a:ext cx="3657600" cy="3543300"/>
          </a:xfrm>
          <a:prstGeom prst="ellipse">
            <a:avLst/>
          </a:prstGeom>
          <a:gradFill>
            <a:gsLst>
              <a:gs pos="0">
                <a:srgbClr val="F9FAF5"/>
              </a:gs>
              <a:gs pos="42000">
                <a:srgbClr val="FEFFDC"/>
              </a:gs>
              <a:gs pos="100000">
                <a:srgbClr val="FEF2A0"/>
              </a:gs>
            </a:gsLst>
            <a:lin scaled="1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pic>
        <p:nvPicPr>
          <p:cNvPr id="32771" name="Picture 3" descr="未标题-1 拷贝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2534">
            <a:off x="3398838" y="842963"/>
            <a:ext cx="1008062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Oval 3"/>
          <p:cNvSpPr/>
          <p:nvPr/>
        </p:nvSpPr>
        <p:spPr>
          <a:xfrm>
            <a:off x="1685925" y="811213"/>
            <a:ext cx="3657600" cy="35433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8677" name="Oval 4"/>
          <p:cNvSpPr/>
          <p:nvPr/>
        </p:nvSpPr>
        <p:spPr>
          <a:xfrm rot="10800000">
            <a:off x="1778000" y="898525"/>
            <a:ext cx="3473450" cy="33464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282950" y="950913"/>
            <a:ext cx="501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056063" y="1189038"/>
            <a:ext cx="228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560888" y="1674813"/>
            <a:ext cx="476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757738" y="2370138"/>
            <a:ext cx="342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525963" y="3078163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4021138" y="3582988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378200" y="3711575"/>
            <a:ext cx="315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701925" y="35829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193925" y="3113088"/>
            <a:ext cx="476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1966913" y="2382838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078038" y="1674813"/>
            <a:ext cx="4921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2640013" y="120332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0" name="Oval 18"/>
          <p:cNvSpPr/>
          <p:nvPr/>
        </p:nvSpPr>
        <p:spPr>
          <a:xfrm>
            <a:off x="2163763" y="1241425"/>
            <a:ext cx="2647950" cy="264636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3570" name="Line 19"/>
          <p:cNvSpPr>
            <a:spLocks noChangeShapeType="1"/>
          </p:cNvSpPr>
          <p:nvPr/>
        </p:nvSpPr>
        <p:spPr bwMode="auto">
          <a:xfrm flipH="1">
            <a:off x="3078163" y="2571750"/>
            <a:ext cx="436562" cy="4762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8" name="Line 20"/>
          <p:cNvSpPr>
            <a:spLocks noChangeShapeType="1"/>
          </p:cNvSpPr>
          <p:nvPr/>
        </p:nvSpPr>
        <p:spPr bwMode="auto">
          <a:xfrm flipV="1">
            <a:off x="3503613" y="13382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 rot="360000" flipV="1">
            <a:off x="3567113" y="1349375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 rot="720000" flipV="1">
            <a:off x="3627438" y="1360488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 rot="1080000" flipV="1">
            <a:off x="3695700" y="13763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 rot="1440000" flipV="1">
            <a:off x="3751263" y="1401763"/>
            <a:ext cx="0" cy="1214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 rot="1800000" flipV="1">
            <a:off x="3811588" y="1435100"/>
            <a:ext cx="0" cy="1214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7" name="Line 26"/>
          <p:cNvSpPr>
            <a:spLocks noChangeShapeType="1"/>
          </p:cNvSpPr>
          <p:nvPr/>
        </p:nvSpPr>
        <p:spPr bwMode="auto">
          <a:xfrm flipH="1">
            <a:off x="3492500" y="2616200"/>
            <a:ext cx="11113" cy="8969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78" name="Group 27"/>
          <p:cNvGrpSpPr/>
          <p:nvPr/>
        </p:nvGrpSpPr>
        <p:grpSpPr bwMode="auto">
          <a:xfrm>
            <a:off x="3675063" y="919163"/>
            <a:ext cx="1608137" cy="1684337"/>
            <a:chOff x="0" y="0"/>
            <a:chExt cx="1351" cy="1415"/>
          </a:xfrm>
        </p:grpSpPr>
        <p:sp>
          <p:nvSpPr>
            <p:cNvPr id="28760" name="Oval 28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61" name="Oval 29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62" name="Oval 30"/>
            <p:cNvSpPr/>
            <p:nvPr/>
          </p:nvSpPr>
          <p:spPr>
            <a:xfrm>
              <a:off x="1078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582" name="Line 31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Line 32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Line 33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Line 34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Line 35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Line 36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Line 37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Line 38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Line 39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Line 40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Line 41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Line 42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Line 43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5" name="Line 44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6" name="Line 45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97" name="Group 46"/>
          <p:cNvGrpSpPr/>
          <p:nvPr/>
        </p:nvGrpSpPr>
        <p:grpSpPr bwMode="auto">
          <a:xfrm rot="5619139">
            <a:off x="3521869" y="2647157"/>
            <a:ext cx="1609725" cy="1684337"/>
            <a:chOff x="0" y="0"/>
            <a:chExt cx="1351" cy="1415"/>
          </a:xfrm>
        </p:grpSpPr>
        <p:sp>
          <p:nvSpPr>
            <p:cNvPr id="28742" name="Oval 47"/>
            <p:cNvSpPr/>
            <p:nvPr/>
          </p:nvSpPr>
          <p:spPr>
            <a:xfrm>
              <a:off x="1275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43" name="Oval 48"/>
            <p:cNvSpPr/>
            <p:nvPr/>
          </p:nvSpPr>
          <p:spPr>
            <a:xfrm>
              <a:off x="548" y="146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44" name="Oval 49"/>
            <p:cNvSpPr/>
            <p:nvPr/>
          </p:nvSpPr>
          <p:spPr>
            <a:xfrm>
              <a:off x="1076" y="627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01" name="Line 50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2" name="Line 51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3" name="Line 52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4" name="Line 53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5" name="Line 54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6" name="Line 55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7" name="Line 56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8" name="Line 57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9" name="Line 58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0" name="Line 59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1" name="Line 60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2" name="Line 61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3" name="Line 62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4" name="Line 63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5" name="Line 64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16" name="Group 65"/>
          <p:cNvGrpSpPr/>
          <p:nvPr/>
        </p:nvGrpSpPr>
        <p:grpSpPr bwMode="auto">
          <a:xfrm rot="10800000">
            <a:off x="1760538" y="2538413"/>
            <a:ext cx="1608137" cy="1684337"/>
            <a:chOff x="0" y="0"/>
            <a:chExt cx="1351" cy="1415"/>
          </a:xfrm>
        </p:grpSpPr>
        <p:sp>
          <p:nvSpPr>
            <p:cNvPr id="28724" name="Oval 66"/>
            <p:cNvSpPr/>
            <p:nvPr/>
          </p:nvSpPr>
          <p:spPr>
            <a:xfrm>
              <a:off x="1276" y="1331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25" name="Oval 67"/>
            <p:cNvSpPr/>
            <p:nvPr/>
          </p:nvSpPr>
          <p:spPr>
            <a:xfrm>
              <a:off x="548" y="145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26" name="Oval 68"/>
            <p:cNvSpPr/>
            <p:nvPr/>
          </p:nvSpPr>
          <p:spPr>
            <a:xfrm>
              <a:off x="1079" y="625"/>
              <a:ext cx="76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20" name="Line 69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1" name="Line 70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2" name="Line 71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3" name="Line 72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4" name="Line 73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5" name="Line 74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6" name="Line 75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7" name="Line 76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8" name="Line 77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9" name="Line 78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0" name="Line 79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1" name="Line 80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2" name="Line 81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3" name="Line 82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4" name="Line 83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635" name="Group 84"/>
          <p:cNvGrpSpPr/>
          <p:nvPr/>
        </p:nvGrpSpPr>
        <p:grpSpPr bwMode="auto">
          <a:xfrm rot="-5191223">
            <a:off x="1865313" y="811213"/>
            <a:ext cx="1609725" cy="1685925"/>
            <a:chOff x="0" y="0"/>
            <a:chExt cx="1351" cy="1415"/>
          </a:xfrm>
        </p:grpSpPr>
        <p:sp>
          <p:nvSpPr>
            <p:cNvPr id="28706" name="Oval 85"/>
            <p:cNvSpPr/>
            <p:nvPr/>
          </p:nvSpPr>
          <p:spPr>
            <a:xfrm>
              <a:off x="1277" y="1332"/>
              <a:ext cx="76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07" name="Oval 86"/>
            <p:cNvSpPr/>
            <p:nvPr/>
          </p:nvSpPr>
          <p:spPr>
            <a:xfrm>
              <a:off x="548" y="144"/>
              <a:ext cx="77" cy="81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8708" name="Oval 87"/>
            <p:cNvSpPr/>
            <p:nvPr/>
          </p:nvSpPr>
          <p:spPr>
            <a:xfrm>
              <a:off x="1077" y="625"/>
              <a:ext cx="77" cy="83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auto" hangingPunct="0"/>
              <a:endParaRPr lang="zh-CN" altLang="en-US" sz="1350" noProof="1">
                <a:latin typeface="Arial" panose="020B0604020202020204" pitchFamily="34" charset="0"/>
              </a:endParaRPr>
            </a:p>
          </p:txBody>
        </p:sp>
        <p:sp>
          <p:nvSpPr>
            <p:cNvPr id="23639" name="Line 88"/>
            <p:cNvSpPr>
              <a:spLocks noChangeShapeType="1"/>
            </p:cNvSpPr>
            <p:nvPr/>
          </p:nvSpPr>
          <p:spPr bwMode="auto">
            <a:xfrm rot="360000">
              <a:off x="0" y="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0" name="Line 89"/>
            <p:cNvSpPr>
              <a:spLocks noChangeShapeType="1"/>
            </p:cNvSpPr>
            <p:nvPr/>
          </p:nvSpPr>
          <p:spPr bwMode="auto">
            <a:xfrm rot="720000">
              <a:off x="146" y="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1" name="Line 90"/>
            <p:cNvSpPr>
              <a:spLocks noChangeShapeType="1"/>
            </p:cNvSpPr>
            <p:nvPr/>
          </p:nvSpPr>
          <p:spPr bwMode="auto">
            <a:xfrm rot="1080000">
              <a:off x="288" y="5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2" name="Line 91"/>
            <p:cNvSpPr>
              <a:spLocks noChangeShapeType="1"/>
            </p:cNvSpPr>
            <p:nvPr/>
          </p:nvSpPr>
          <p:spPr bwMode="auto">
            <a:xfrm rot="1440000">
              <a:off x="420" y="10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3" name="Line 92"/>
            <p:cNvSpPr>
              <a:spLocks noChangeShapeType="1"/>
            </p:cNvSpPr>
            <p:nvPr/>
          </p:nvSpPr>
          <p:spPr bwMode="auto">
            <a:xfrm rot="1800000" flipH="1">
              <a:off x="525" y="153"/>
              <a:ext cx="16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4" name="Line 93"/>
            <p:cNvSpPr>
              <a:spLocks noChangeShapeType="1"/>
            </p:cNvSpPr>
            <p:nvPr/>
          </p:nvSpPr>
          <p:spPr bwMode="auto">
            <a:xfrm rot="2160000">
              <a:off x="655" y="22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5" name="Line 94"/>
            <p:cNvSpPr>
              <a:spLocks noChangeShapeType="1"/>
            </p:cNvSpPr>
            <p:nvPr/>
          </p:nvSpPr>
          <p:spPr bwMode="auto">
            <a:xfrm rot="2520000">
              <a:off x="751" y="296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6" name="Line 95"/>
            <p:cNvSpPr>
              <a:spLocks noChangeShapeType="1"/>
            </p:cNvSpPr>
            <p:nvPr/>
          </p:nvSpPr>
          <p:spPr bwMode="auto">
            <a:xfrm rot="2880000">
              <a:off x="844" y="380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7" name="Line 96"/>
            <p:cNvSpPr>
              <a:spLocks noChangeShapeType="1"/>
            </p:cNvSpPr>
            <p:nvPr/>
          </p:nvSpPr>
          <p:spPr bwMode="auto">
            <a:xfrm rot="3240000">
              <a:off x="935" y="498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8" name="Line 97"/>
            <p:cNvSpPr>
              <a:spLocks noChangeShapeType="1"/>
            </p:cNvSpPr>
            <p:nvPr/>
          </p:nvSpPr>
          <p:spPr bwMode="auto">
            <a:xfrm rot="3600000">
              <a:off x="1029" y="62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9" name="Line 98"/>
            <p:cNvSpPr>
              <a:spLocks noChangeShapeType="1"/>
            </p:cNvSpPr>
            <p:nvPr/>
          </p:nvSpPr>
          <p:spPr bwMode="auto">
            <a:xfrm rot="3960000">
              <a:off x="1106" y="735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0" name="Line 99"/>
            <p:cNvSpPr>
              <a:spLocks noChangeShapeType="1"/>
            </p:cNvSpPr>
            <p:nvPr/>
          </p:nvSpPr>
          <p:spPr bwMode="auto">
            <a:xfrm rot="4320000">
              <a:off x="1162" y="86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1" name="Line 100"/>
            <p:cNvSpPr>
              <a:spLocks noChangeShapeType="1"/>
            </p:cNvSpPr>
            <p:nvPr/>
          </p:nvSpPr>
          <p:spPr bwMode="auto">
            <a:xfrm rot="4680000">
              <a:off x="1211" y="100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2" name="Line 101"/>
            <p:cNvSpPr>
              <a:spLocks noChangeShapeType="1"/>
            </p:cNvSpPr>
            <p:nvPr/>
          </p:nvSpPr>
          <p:spPr bwMode="auto">
            <a:xfrm rot="5040000">
              <a:off x="1227" y="1149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3" name="Line 102"/>
            <p:cNvSpPr>
              <a:spLocks noChangeShapeType="1"/>
            </p:cNvSpPr>
            <p:nvPr/>
          </p:nvSpPr>
          <p:spPr bwMode="auto">
            <a:xfrm rot="5400000">
              <a:off x="1227" y="128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71" name="Text Box 103"/>
          <p:cNvSpPr txBox="1">
            <a:spLocks noChangeArrowheads="1"/>
          </p:cNvSpPr>
          <p:nvPr/>
        </p:nvSpPr>
        <p:spPr bwMode="auto">
          <a:xfrm>
            <a:off x="5992813" y="1381125"/>
            <a:ext cx="217805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秒针共走过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大格，也就是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小格。是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04" name="AutoShape 104">
            <a:hlinkClick r:id="" action="ppaction://hlinkshowjump?jump=nextslide"/>
          </p:cNvPr>
          <p:cNvSpPr/>
          <p:nvPr/>
        </p:nvSpPr>
        <p:spPr>
          <a:xfrm>
            <a:off x="7639050" y="4916488"/>
            <a:ext cx="225425" cy="22701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  <p:sp>
        <p:nvSpPr>
          <p:cNvPr id="28705" name="Oval 17"/>
          <p:cNvSpPr/>
          <p:nvPr/>
        </p:nvSpPr>
        <p:spPr>
          <a:xfrm>
            <a:off x="3422650" y="2473325"/>
            <a:ext cx="184150" cy="19685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auto" hangingPunct="0"/>
            <a:endParaRPr lang="zh-CN" altLang="en-US" sz="1350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TO_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1" grpId="0"/>
    </p:bldLst>
  </p:timing>
</p:sld>
</file>

<file path=ppt/tags/tag1.xml><?xml version="1.0" encoding="utf-8"?>
<p:tagLst xmlns:p="http://schemas.openxmlformats.org/presentationml/2006/main">
  <p:tag name="COMMONDATA" val="eyJoZGlkIjoiOGM2MDJkN2M4YWY2N2JiMmJjNTgwZDM3MjUxNDhlYTgifQ==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1255</Words>
  <Application>WPS 演示</Application>
  <PresentationFormat>全屏显示(16:9)</PresentationFormat>
  <Paragraphs>406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Calibri Light</vt:lpstr>
      <vt:lpstr>黑体</vt:lpstr>
      <vt:lpstr>楷体</vt:lpstr>
      <vt:lpstr>等线</vt:lpstr>
      <vt:lpstr>汉仪雅酷黑简</vt:lpstr>
      <vt:lpstr>等线 Light</vt:lpstr>
      <vt:lpstr>华文隶书</vt:lpstr>
      <vt:lpstr>Times New Roman</vt:lpstr>
      <vt:lpstr>微软雅黑</vt:lpstr>
      <vt:lpstr>Arial Unicode MS</vt:lpstr>
      <vt:lpstr>楷体_GB2312</vt:lpstr>
      <vt:lpstr>新宋体</vt:lpstr>
      <vt:lpstr>Cambria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111</cp:revision>
  <dcterms:created xsi:type="dcterms:W3CDTF">2022-08-23T16:31:00Z</dcterms:created>
  <dcterms:modified xsi:type="dcterms:W3CDTF">2023-09-28T13:40:16Z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0AFF61F98D244CE69A2DC0DA6660C34D</vt:lpwstr>
  </property>
</Properties>
</file>