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0" r:id="rId4"/>
  </p:sldMasterIdLst>
  <p:notesMasterIdLst>
    <p:notesMasterId r:id="rId7"/>
  </p:notesMasterIdLst>
  <p:sldIdLst>
    <p:sldId id="826" r:id="rId5"/>
    <p:sldId id="698" r:id="rId6"/>
    <p:sldId id="808" r:id="rId8"/>
    <p:sldId id="809" r:id="rId9"/>
    <p:sldId id="810" r:id="rId10"/>
    <p:sldId id="811" r:id="rId11"/>
    <p:sldId id="822" r:id="rId12"/>
    <p:sldId id="813" r:id="rId13"/>
    <p:sldId id="814" r:id="rId14"/>
    <p:sldId id="815" r:id="rId15"/>
    <p:sldId id="816" r:id="rId16"/>
    <p:sldId id="817" r:id="rId17"/>
    <p:sldId id="818" r:id="rId18"/>
    <p:sldId id="819" r:id="rId19"/>
    <p:sldId id="735" r:id="rId20"/>
    <p:sldId id="823" r:id="rId21"/>
    <p:sldId id="824" r:id="rId22"/>
    <p:sldId id="825" r:id="rId23"/>
    <p:sldId id="844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9" userDrawn="1">
          <p15:clr>
            <a:srgbClr val="A4A3A4"/>
          </p15:clr>
        </p15:guide>
        <p15:guide id="2" pos="309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F0"/>
    <a:srgbClr val="FFFFFF"/>
    <a:srgbClr val="4C2DD1"/>
    <a:srgbClr val="0B5FD1"/>
    <a:srgbClr val="58C8BC"/>
    <a:srgbClr val="33C8ED"/>
    <a:srgbClr val="00A3E3"/>
    <a:srgbClr val="0BA7E4"/>
    <a:srgbClr val="4C4C4C"/>
    <a:srgbClr val="9C6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09"/>
        <p:guide pos="3095"/>
      </p:guideLst>
    </p:cSldViewPr>
  </p:slide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5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2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2.xml"/><Relationship Id="rId2" Type="http://schemas.openxmlformats.org/officeDocument/2006/relationships/image" Target="../media/image37.png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4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978" y="338614"/>
            <a:ext cx="2021681" cy="4914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2" name="组合 41"/>
          <p:cNvGrpSpPr/>
          <p:nvPr userDrawn="1"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1449388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24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61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198563" y="23082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2 4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141605" y="2794000"/>
            <a:ext cx="2433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9548" y="3358833"/>
            <a:ext cx="20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1495" y="3335973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3376613" y="1447800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53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3235960" y="2854325"/>
            <a:ext cx="1928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2 2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3486785" y="2384425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7210" y="3395663"/>
            <a:ext cx="223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2"/>
          <p:cNvSpPr txBox="1"/>
          <p:nvPr/>
        </p:nvSpPr>
        <p:spPr>
          <a:xfrm>
            <a:off x="3480435" y="3411538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198563" y="27781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6 1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1201738" y="3344863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2228215" y="1428433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4031298" y="23844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4037648" y="3392488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5037455" y="1437958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6283325" y="1449388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37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7880668" y="1439863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27" name="TextBox 1"/>
          <p:cNvSpPr txBox="1"/>
          <p:nvPr/>
        </p:nvSpPr>
        <p:spPr>
          <a:xfrm>
            <a:off x="423863" y="800100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9"/>
          <p:cNvSpPr txBox="1"/>
          <p:nvPr/>
        </p:nvSpPr>
        <p:spPr>
          <a:xfrm>
            <a:off x="6077268" y="2841625"/>
            <a:ext cx="3663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（    ）       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9" name="TextBox 10"/>
          <p:cNvSpPr txBox="1"/>
          <p:nvPr/>
        </p:nvSpPr>
        <p:spPr>
          <a:xfrm>
            <a:off x="6508750" y="2371725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6502400" y="3398838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25198" y="3395663"/>
            <a:ext cx="223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16"/>
          <p:cNvSpPr txBox="1"/>
          <p:nvPr/>
        </p:nvSpPr>
        <p:spPr>
          <a:xfrm>
            <a:off x="7051675" y="23717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7051675" y="28543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16"/>
          <p:cNvSpPr txBox="1"/>
          <p:nvPr/>
        </p:nvSpPr>
        <p:spPr>
          <a:xfrm>
            <a:off x="7051675" y="3436938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P13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3690" y="3340100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10075" y="3408045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9500" y="3432175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  <p:bldP spid="24" grpId="0"/>
      <p:bldP spid="26" grpId="0"/>
      <p:bldP spid="27" grpId="0"/>
      <p:bldP spid="9" grpId="0"/>
      <p:bldP spid="42" grpId="0"/>
      <p:bldP spid="43" grpId="0"/>
      <p:bldP spid="44" grpId="0"/>
      <p:bldP spid="10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/>
          <p:nvPr/>
        </p:nvSpPr>
        <p:spPr>
          <a:xfrm>
            <a:off x="6615113" y="2106613"/>
            <a:ext cx="10033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2  3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4" name="TextBox 3"/>
          <p:cNvSpPr txBox="1"/>
          <p:nvPr/>
        </p:nvSpPr>
        <p:spPr>
          <a:xfrm>
            <a:off x="5678170" y="2692400"/>
            <a:ext cx="2433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99138" y="3284538"/>
            <a:ext cx="2016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6" name="TextBox 7"/>
          <p:cNvSpPr txBox="1"/>
          <p:nvPr/>
        </p:nvSpPr>
        <p:spPr>
          <a:xfrm>
            <a:off x="6080125" y="3289300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615113" y="2676525"/>
            <a:ext cx="86201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4  2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6618605" y="3317875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9" name="TextBox 1"/>
          <p:cNvSpPr txBox="1"/>
          <p:nvPr/>
        </p:nvSpPr>
        <p:spPr>
          <a:xfrm>
            <a:off x="423863" y="800100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看图列式计算。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8440" name="组合 62"/>
          <p:cNvGrpSpPr/>
          <p:nvPr/>
        </p:nvGrpSpPr>
        <p:grpSpPr>
          <a:xfrm>
            <a:off x="1114425" y="1804988"/>
            <a:ext cx="3187700" cy="2414587"/>
            <a:chOff x="1756" y="2842"/>
            <a:chExt cx="5019" cy="3802"/>
          </a:xfrm>
        </p:grpSpPr>
        <p:grpSp>
          <p:nvGrpSpPr>
            <p:cNvPr id="18441" name="组合 56"/>
            <p:cNvGrpSpPr/>
            <p:nvPr/>
          </p:nvGrpSpPr>
          <p:grpSpPr>
            <a:xfrm>
              <a:off x="1756" y="3756"/>
              <a:ext cx="1860" cy="1496"/>
              <a:chOff x="804" y="3438"/>
              <a:chExt cx="1648" cy="1354"/>
            </a:xfrm>
          </p:grpSpPr>
          <p:grpSp>
            <p:nvGrpSpPr>
              <p:cNvPr id="18442" name="组合 55"/>
              <p:cNvGrpSpPr/>
              <p:nvPr/>
            </p:nvGrpSpPr>
            <p:grpSpPr>
              <a:xfrm>
                <a:off x="804" y="3438"/>
                <a:ext cx="1586" cy="766"/>
                <a:chOff x="804" y="3438"/>
                <a:chExt cx="1586" cy="766"/>
              </a:xfrm>
            </p:grpSpPr>
            <p:pic>
              <p:nvPicPr>
                <p:cNvPr id="18443" name="图片 32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>
                  <a:off x="1892" y="3690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4" name="图片 31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>
                  <a:off x="1726" y="3520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5" name="图片 19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>
                  <a:off x="804" y="3626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6" name="图片 24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 rot="-1440000">
                  <a:off x="1310" y="3518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7" name="图片 27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>
                  <a:off x="1227" y="3690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8" name="图片 28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>
                  <a:off x="1571" y="3690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9" name="图片 29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>
                  <a:off x="1005" y="3439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50" name="图片 30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 rot="1500000">
                  <a:off x="1388" y="3438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51" name="图片 21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57919" r="7680" b="74953"/>
                <a:stretch>
                  <a:fillRect/>
                </a:stretch>
              </p:blipFill>
              <p:spPr>
                <a:xfrm rot="-1080000">
                  <a:off x="1005" y="3626"/>
                  <a:ext cx="499" cy="5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18452" name="组合 18"/>
              <p:cNvGrpSpPr/>
              <p:nvPr/>
            </p:nvGrpSpPr>
            <p:grpSpPr>
              <a:xfrm>
                <a:off x="828" y="4008"/>
                <a:ext cx="1624" cy="784"/>
                <a:chOff x="1319" y="4087"/>
                <a:chExt cx="2819" cy="1274"/>
              </a:xfrm>
            </p:grpSpPr>
            <p:sp>
              <p:nvSpPr>
                <p:cNvPr id="18" name="任意多边形 17"/>
                <p:cNvSpPr/>
                <p:nvPr/>
              </p:nvSpPr>
              <p:spPr>
                <a:xfrm>
                  <a:off x="1340" y="4262"/>
                  <a:ext cx="2683" cy="1099"/>
                </a:xfrm>
                <a:custGeom>
                  <a:avLst/>
                  <a:gdLst>
                    <a:gd name="connisteX0" fmla="*/ 57904 w 1703223"/>
                    <a:gd name="connsiteY0" fmla="*/ 91474 h 907379"/>
                    <a:gd name="connisteX1" fmla="*/ 191254 w 1703223"/>
                    <a:gd name="connsiteY1" fmla="*/ 701074 h 907379"/>
                    <a:gd name="connisteX2" fmla="*/ 508119 w 1703223"/>
                    <a:gd name="connsiteY2" fmla="*/ 875699 h 907379"/>
                    <a:gd name="connisteX3" fmla="*/ 1284089 w 1703223"/>
                    <a:gd name="connsiteY3" fmla="*/ 884589 h 907379"/>
                    <a:gd name="connisteX4" fmla="*/ 1576189 w 1703223"/>
                    <a:gd name="connsiteY4" fmla="*/ 701074 h 907379"/>
                    <a:gd name="connisteX5" fmla="*/ 1701284 w 1703223"/>
                    <a:gd name="connsiteY5" fmla="*/ 74964 h 907379"/>
                    <a:gd name="connisteX6" fmla="*/ 1634609 w 1703223"/>
                    <a:gd name="connsiteY6" fmla="*/ 66709 h 907379"/>
                    <a:gd name="connisteX7" fmla="*/ 1517769 w 1703223"/>
                    <a:gd name="connsiteY7" fmla="*/ 66709 h 907379"/>
                    <a:gd name="connisteX8" fmla="*/ 149344 w 1703223"/>
                    <a:gd name="connsiteY8" fmla="*/ 58454 h 907379"/>
                    <a:gd name="connisteX9" fmla="*/ 66159 w 1703223"/>
                    <a:gd name="connsiteY9" fmla="*/ 8289 h 907379"/>
                    <a:gd name="connisteX10" fmla="*/ 57904 w 1703223"/>
                    <a:gd name="connsiteY10" fmla="*/ 91474 h 907379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</a:cxnLst>
                  <a:rect l="l" t="t" r="r" b="b"/>
                  <a:pathLst>
                    <a:path w="1703223" h="907380">
                      <a:moveTo>
                        <a:pt x="57904" y="91474"/>
                      </a:moveTo>
                      <a:cubicBezTo>
                        <a:pt x="82669" y="229904"/>
                        <a:pt x="101084" y="544229"/>
                        <a:pt x="191254" y="701074"/>
                      </a:cubicBezTo>
                      <a:cubicBezTo>
                        <a:pt x="281424" y="857919"/>
                        <a:pt x="289679" y="838869"/>
                        <a:pt x="508119" y="875699"/>
                      </a:cubicBezTo>
                      <a:cubicBezTo>
                        <a:pt x="726559" y="912529"/>
                        <a:pt x="1070729" y="919514"/>
                        <a:pt x="1284089" y="884589"/>
                      </a:cubicBezTo>
                      <a:cubicBezTo>
                        <a:pt x="1497449" y="849664"/>
                        <a:pt x="1493004" y="862999"/>
                        <a:pt x="1576189" y="701074"/>
                      </a:cubicBezTo>
                      <a:cubicBezTo>
                        <a:pt x="1659374" y="539149"/>
                        <a:pt x="1689854" y="201964"/>
                        <a:pt x="1701284" y="74964"/>
                      </a:cubicBezTo>
                      <a:cubicBezTo>
                        <a:pt x="1712714" y="-52036"/>
                        <a:pt x="1671439" y="68614"/>
                        <a:pt x="1634609" y="66709"/>
                      </a:cubicBezTo>
                      <a:cubicBezTo>
                        <a:pt x="1597779" y="64804"/>
                        <a:pt x="1814949" y="68614"/>
                        <a:pt x="1517769" y="66709"/>
                      </a:cubicBezTo>
                      <a:cubicBezTo>
                        <a:pt x="1220589" y="64804"/>
                        <a:pt x="439539" y="69884"/>
                        <a:pt x="149344" y="58454"/>
                      </a:cubicBezTo>
                      <a:cubicBezTo>
                        <a:pt x="-140851" y="47024"/>
                        <a:pt x="84574" y="1939"/>
                        <a:pt x="66159" y="8289"/>
                      </a:cubicBezTo>
                      <a:cubicBezTo>
                        <a:pt x="47744" y="14639"/>
                        <a:pt x="33139" y="-46956"/>
                        <a:pt x="57904" y="91474"/>
                      </a:cubicBezTo>
                      <a:close/>
                    </a:path>
                  </a:pathLst>
                </a:custGeom>
                <a:solidFill>
                  <a:srgbClr val="B79A55"/>
                </a:solidFill>
                <a:ln>
                  <a:solidFill>
                    <a:srgbClr val="AB80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0" name="圆角矩形 9"/>
                <p:cNvSpPr/>
                <p:nvPr/>
              </p:nvSpPr>
              <p:spPr>
                <a:xfrm>
                  <a:off x="1319" y="4087"/>
                  <a:ext cx="2819" cy="3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79A55"/>
                </a:solidFill>
                <a:ln>
                  <a:solidFill>
                    <a:srgbClr val="AB80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</p:grpSp>
        </p:grpSp>
        <p:grpSp>
          <p:nvGrpSpPr>
            <p:cNvPr id="18455" name="组合 54"/>
            <p:cNvGrpSpPr/>
            <p:nvPr/>
          </p:nvGrpSpPr>
          <p:grpSpPr>
            <a:xfrm>
              <a:off x="4927" y="3795"/>
              <a:ext cx="1848" cy="1523"/>
              <a:chOff x="3552" y="3336"/>
              <a:chExt cx="1637" cy="1379"/>
            </a:xfrm>
          </p:grpSpPr>
          <p:grpSp>
            <p:nvGrpSpPr>
              <p:cNvPr id="18456" name="组合 52"/>
              <p:cNvGrpSpPr/>
              <p:nvPr/>
            </p:nvGrpSpPr>
            <p:grpSpPr>
              <a:xfrm>
                <a:off x="3552" y="3336"/>
                <a:ext cx="1563" cy="865"/>
                <a:chOff x="7389" y="3186"/>
                <a:chExt cx="1563" cy="865"/>
              </a:xfrm>
            </p:grpSpPr>
            <p:pic>
              <p:nvPicPr>
                <p:cNvPr id="18457" name="图片 20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 rot="-1380000">
                  <a:off x="7389" y="3456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58" name="图片 36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 rot="-960000">
                  <a:off x="7623" y="3456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59" name="图片 44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>
                  <a:off x="7824" y="3435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0" name="图片 45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 rot="-1560000">
                  <a:off x="8025" y="3435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1" name="图片 46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>
                  <a:off x="8193" y="3435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2" name="图片 47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 rot="2760000" flipH="1">
                  <a:off x="8425" y="3524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3" name="图片 48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>
                  <a:off x="7824" y="3186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4" name="图片 49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 rot="840000">
                  <a:off x="8332" y="3240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5" name="图片 50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 rot="2700000">
                  <a:off x="8071" y="3225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6" name="图片 51"/>
                <p:cNvPicPr>
                  <a:picLocks noChangeAspect="1"/>
                </p:cNvPicPr>
                <p:nvPr/>
              </p:nvPicPr>
              <p:blipFill>
                <a:blip r:embed="rId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r="64990" b="74817"/>
                <a:stretch>
                  <a:fillRect/>
                </a:stretch>
              </p:blipFill>
              <p:spPr>
                <a:xfrm>
                  <a:off x="7623" y="3240"/>
                  <a:ext cx="508" cy="5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18467" name="组合 33"/>
              <p:cNvGrpSpPr/>
              <p:nvPr/>
            </p:nvGrpSpPr>
            <p:grpSpPr>
              <a:xfrm>
                <a:off x="3565" y="3954"/>
                <a:ext cx="1624" cy="760"/>
                <a:chOff x="1319" y="4087"/>
                <a:chExt cx="2819" cy="1235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1340" y="4262"/>
                  <a:ext cx="2683" cy="1060"/>
                </a:xfrm>
                <a:custGeom>
                  <a:avLst/>
                  <a:gdLst>
                    <a:gd name="connisteX0" fmla="*/ 57904 w 1703223"/>
                    <a:gd name="connsiteY0" fmla="*/ 91474 h 907379"/>
                    <a:gd name="connisteX1" fmla="*/ 191254 w 1703223"/>
                    <a:gd name="connsiteY1" fmla="*/ 701074 h 907379"/>
                    <a:gd name="connisteX2" fmla="*/ 508119 w 1703223"/>
                    <a:gd name="connsiteY2" fmla="*/ 875699 h 907379"/>
                    <a:gd name="connisteX3" fmla="*/ 1284089 w 1703223"/>
                    <a:gd name="connsiteY3" fmla="*/ 884589 h 907379"/>
                    <a:gd name="connisteX4" fmla="*/ 1576189 w 1703223"/>
                    <a:gd name="connsiteY4" fmla="*/ 701074 h 907379"/>
                    <a:gd name="connisteX5" fmla="*/ 1701284 w 1703223"/>
                    <a:gd name="connsiteY5" fmla="*/ 74964 h 907379"/>
                    <a:gd name="connisteX6" fmla="*/ 1634609 w 1703223"/>
                    <a:gd name="connsiteY6" fmla="*/ 66709 h 907379"/>
                    <a:gd name="connisteX7" fmla="*/ 1517769 w 1703223"/>
                    <a:gd name="connsiteY7" fmla="*/ 66709 h 907379"/>
                    <a:gd name="connisteX8" fmla="*/ 149344 w 1703223"/>
                    <a:gd name="connsiteY8" fmla="*/ 58454 h 907379"/>
                    <a:gd name="connisteX9" fmla="*/ 66159 w 1703223"/>
                    <a:gd name="connsiteY9" fmla="*/ 8289 h 907379"/>
                    <a:gd name="connisteX10" fmla="*/ 57904 w 1703223"/>
                    <a:gd name="connsiteY10" fmla="*/ 91474 h 907379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  <a:cxn ang="0">
                      <a:pos x="connisteX3" y="connsiteY3"/>
                    </a:cxn>
                    <a:cxn ang="0">
                      <a:pos x="connisteX4" y="connsiteY4"/>
                    </a:cxn>
                    <a:cxn ang="0">
                      <a:pos x="connisteX5" y="connsiteY5"/>
                    </a:cxn>
                    <a:cxn ang="0">
                      <a:pos x="connisteX6" y="connsiteY6"/>
                    </a:cxn>
                    <a:cxn ang="0">
                      <a:pos x="connisteX7" y="connsiteY7"/>
                    </a:cxn>
                    <a:cxn ang="0">
                      <a:pos x="connisteX8" y="connsiteY8"/>
                    </a:cxn>
                    <a:cxn ang="0">
                      <a:pos x="connisteX9" y="connsiteY9"/>
                    </a:cxn>
                    <a:cxn ang="0">
                      <a:pos x="connisteX10" y="connsiteY10"/>
                    </a:cxn>
                  </a:cxnLst>
                  <a:rect l="l" t="t" r="r" b="b"/>
                  <a:pathLst>
                    <a:path w="1703223" h="907380">
                      <a:moveTo>
                        <a:pt x="57904" y="91474"/>
                      </a:moveTo>
                      <a:cubicBezTo>
                        <a:pt x="82669" y="229904"/>
                        <a:pt x="101084" y="544229"/>
                        <a:pt x="191254" y="701074"/>
                      </a:cubicBezTo>
                      <a:cubicBezTo>
                        <a:pt x="281424" y="857919"/>
                        <a:pt x="289679" y="838869"/>
                        <a:pt x="508119" y="875699"/>
                      </a:cubicBezTo>
                      <a:cubicBezTo>
                        <a:pt x="726559" y="912529"/>
                        <a:pt x="1070729" y="919514"/>
                        <a:pt x="1284089" y="884589"/>
                      </a:cubicBezTo>
                      <a:cubicBezTo>
                        <a:pt x="1497449" y="849664"/>
                        <a:pt x="1493004" y="862999"/>
                        <a:pt x="1576189" y="701074"/>
                      </a:cubicBezTo>
                      <a:cubicBezTo>
                        <a:pt x="1659374" y="539149"/>
                        <a:pt x="1689854" y="201964"/>
                        <a:pt x="1701284" y="74964"/>
                      </a:cubicBezTo>
                      <a:cubicBezTo>
                        <a:pt x="1712714" y="-52036"/>
                        <a:pt x="1671439" y="68614"/>
                        <a:pt x="1634609" y="66709"/>
                      </a:cubicBezTo>
                      <a:cubicBezTo>
                        <a:pt x="1597779" y="64804"/>
                        <a:pt x="1814949" y="68614"/>
                        <a:pt x="1517769" y="66709"/>
                      </a:cubicBezTo>
                      <a:cubicBezTo>
                        <a:pt x="1220589" y="64804"/>
                        <a:pt x="439539" y="69884"/>
                        <a:pt x="149344" y="58454"/>
                      </a:cubicBezTo>
                      <a:cubicBezTo>
                        <a:pt x="-140851" y="47024"/>
                        <a:pt x="84574" y="1939"/>
                        <a:pt x="66159" y="8289"/>
                      </a:cubicBezTo>
                      <a:cubicBezTo>
                        <a:pt x="47744" y="14639"/>
                        <a:pt x="33139" y="-46956"/>
                        <a:pt x="57904" y="91474"/>
                      </a:cubicBezTo>
                      <a:close/>
                    </a:path>
                  </a:pathLst>
                </a:custGeom>
                <a:solidFill>
                  <a:srgbClr val="B79A55"/>
                </a:solidFill>
                <a:ln>
                  <a:solidFill>
                    <a:srgbClr val="AB80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1319" y="4087"/>
                  <a:ext cx="2819" cy="31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79A55"/>
                </a:solidFill>
                <a:ln>
                  <a:solidFill>
                    <a:srgbClr val="AB80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</p:grpSp>
        </p:grpSp>
        <p:sp>
          <p:nvSpPr>
            <p:cNvPr id="18470" name="TextBox 2"/>
            <p:cNvSpPr txBox="1"/>
            <p:nvPr/>
          </p:nvSpPr>
          <p:spPr>
            <a:xfrm>
              <a:off x="1959" y="2842"/>
              <a:ext cx="149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</a:rPr>
                <a:t>23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个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71" name="TextBox 2"/>
            <p:cNvSpPr txBox="1"/>
            <p:nvPr/>
          </p:nvSpPr>
          <p:spPr>
            <a:xfrm>
              <a:off x="5222" y="2842"/>
              <a:ext cx="149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</a:rPr>
                <a:t>42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个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72" name="组合 61"/>
            <p:cNvGrpSpPr/>
            <p:nvPr/>
          </p:nvGrpSpPr>
          <p:grpSpPr>
            <a:xfrm>
              <a:off x="2227" y="5369"/>
              <a:ext cx="4155" cy="1275"/>
              <a:chOff x="2197" y="4996"/>
              <a:chExt cx="4155" cy="1275"/>
            </a:xfrm>
          </p:grpSpPr>
          <p:sp>
            <p:nvSpPr>
              <p:cNvPr id="54" name="左大括号 53"/>
              <p:cNvSpPr/>
              <p:nvPr/>
            </p:nvSpPr>
            <p:spPr>
              <a:xfrm rot="16200000">
                <a:off x="4110" y="3083"/>
                <a:ext cx="329" cy="4155"/>
              </a:xfrm>
              <a:prstGeom prst="leftBrace">
                <a:avLst>
                  <a:gd name="adj1" fmla="val 48611"/>
                  <a:gd name="adj2" fmla="val 5000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18474" name="TextBox 2"/>
              <p:cNvSpPr txBox="1"/>
              <p:nvPr/>
            </p:nvSpPr>
            <p:spPr>
              <a:xfrm>
                <a:off x="3528" y="5400"/>
                <a:ext cx="1494" cy="8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3000" b="1" dirty="0">
                    <a:latin typeface="楷体" panose="02010609060101010101" charset="-122"/>
                    <a:ea typeface="楷体" panose="02010609060101010101" charset="-122"/>
                  </a:rPr>
                  <a:t>？个</a:t>
                </a:r>
                <a:endParaRPr lang="zh-CN" altLang="en-US" sz="3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3" name="任意多边形 12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7240270" y="3310255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013" y="1654175"/>
            <a:ext cx="3895725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Box 10"/>
          <p:cNvSpPr txBox="1"/>
          <p:nvPr/>
        </p:nvSpPr>
        <p:spPr>
          <a:xfrm>
            <a:off x="6054725" y="2106613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6615113" y="2106613"/>
            <a:ext cx="8620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1  2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0" name="TextBox 3"/>
          <p:cNvSpPr txBox="1"/>
          <p:nvPr/>
        </p:nvSpPr>
        <p:spPr>
          <a:xfrm>
            <a:off x="5678170" y="2692400"/>
            <a:ext cx="2433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99138" y="3284538"/>
            <a:ext cx="20161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2" name="TextBox 7"/>
          <p:cNvSpPr txBox="1"/>
          <p:nvPr/>
        </p:nvSpPr>
        <p:spPr>
          <a:xfrm>
            <a:off x="6080125" y="3289300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615113" y="2676525"/>
            <a:ext cx="86201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5  7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6618288" y="331787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425700"/>
            <a:ext cx="464820" cy="544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39000" y="3315970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/>
          <p:nvPr/>
        </p:nvSpPr>
        <p:spPr>
          <a:xfrm>
            <a:off x="423863" y="800100"/>
            <a:ext cx="28651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列竖式计算。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1416050" y="2409825"/>
            <a:ext cx="1060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769620" y="2957830"/>
            <a:ext cx="1798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4  2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60413" y="3541078"/>
            <a:ext cx="169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2008505" y="3487738"/>
            <a:ext cx="4254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2238" y="3487738"/>
            <a:ext cx="39846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TextBox 3"/>
          <p:cNvSpPr txBox="1"/>
          <p:nvPr/>
        </p:nvSpPr>
        <p:spPr>
          <a:xfrm>
            <a:off x="1206500" y="1744663"/>
            <a:ext cx="20018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488" name="TextBox 3"/>
          <p:cNvSpPr txBox="1"/>
          <p:nvPr/>
        </p:nvSpPr>
        <p:spPr>
          <a:xfrm>
            <a:off x="4953000" y="1744980"/>
            <a:ext cx="29197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23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2877820" y="1743075"/>
            <a:ext cx="6794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6559550" y="1743075"/>
            <a:ext cx="6794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5359718" y="2409825"/>
            <a:ext cx="106045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2  3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4761230" y="2952750"/>
            <a:ext cx="1842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4  5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881880" y="3488055"/>
            <a:ext cx="169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8"/>
          <p:cNvSpPr txBox="1"/>
          <p:nvPr/>
        </p:nvSpPr>
        <p:spPr>
          <a:xfrm>
            <a:off x="6018213" y="3463925"/>
            <a:ext cx="4254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5419408" y="3463925"/>
            <a:ext cx="398462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1375" y="1411288"/>
            <a:ext cx="8134350" cy="19812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810" h="3120">
                <a:moveTo>
                  <a:pt x="10037" y="1227"/>
                </a:moveTo>
                <a:cubicBezTo>
                  <a:pt x="9871" y="1227"/>
                  <a:pt x="9737" y="1362"/>
                  <a:pt x="9737" y="1528"/>
                </a:cubicBezTo>
                <a:lnTo>
                  <a:pt x="9737" y="2727"/>
                </a:lnTo>
                <a:cubicBezTo>
                  <a:pt x="9737" y="2893"/>
                  <a:pt x="9871" y="3027"/>
                  <a:pt x="10037" y="3027"/>
                </a:cubicBezTo>
                <a:lnTo>
                  <a:pt x="11335" y="3027"/>
                </a:lnTo>
                <a:cubicBezTo>
                  <a:pt x="11501" y="3027"/>
                  <a:pt x="11635" y="2893"/>
                  <a:pt x="11635" y="2727"/>
                </a:cubicBezTo>
                <a:lnTo>
                  <a:pt x="11635" y="1528"/>
                </a:lnTo>
                <a:cubicBezTo>
                  <a:pt x="11635" y="1362"/>
                  <a:pt x="11501" y="1227"/>
                  <a:pt x="11335" y="1227"/>
                </a:cubicBezTo>
                <a:lnTo>
                  <a:pt x="10037" y="1227"/>
                </a:lnTo>
                <a:close/>
                <a:moveTo>
                  <a:pt x="6177" y="1110"/>
                </a:moveTo>
                <a:cubicBezTo>
                  <a:pt x="6008" y="1110"/>
                  <a:pt x="5870" y="1248"/>
                  <a:pt x="5870" y="1418"/>
                </a:cubicBezTo>
                <a:lnTo>
                  <a:pt x="5870" y="2646"/>
                </a:lnTo>
                <a:cubicBezTo>
                  <a:pt x="5870" y="2816"/>
                  <a:pt x="6008" y="2953"/>
                  <a:pt x="6177" y="2953"/>
                </a:cubicBezTo>
                <a:lnTo>
                  <a:pt x="7461" y="2953"/>
                </a:lnTo>
                <a:cubicBezTo>
                  <a:pt x="7630" y="2953"/>
                  <a:pt x="7768" y="2816"/>
                  <a:pt x="7768" y="2646"/>
                </a:cubicBezTo>
                <a:lnTo>
                  <a:pt x="7768" y="1418"/>
                </a:lnTo>
                <a:cubicBezTo>
                  <a:pt x="7768" y="1248"/>
                  <a:pt x="7630" y="1110"/>
                  <a:pt x="7461" y="1110"/>
                </a:cubicBezTo>
                <a:lnTo>
                  <a:pt x="6177" y="1110"/>
                </a:lnTo>
                <a:close/>
                <a:moveTo>
                  <a:pt x="0" y="0"/>
                </a:moveTo>
                <a:lnTo>
                  <a:pt x="12810" y="0"/>
                </a:lnTo>
                <a:lnTo>
                  <a:pt x="1281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21506" name="TextBox 1"/>
          <p:cNvSpPr txBox="1"/>
          <p:nvPr/>
        </p:nvSpPr>
        <p:spPr>
          <a:xfrm>
            <a:off x="452438" y="596900"/>
            <a:ext cx="477964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养鸡场一共有多少只鸡？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6888163" y="3321050"/>
            <a:ext cx="1060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3  4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322060" y="3869055"/>
            <a:ext cx="1877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6  5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400800" y="4452303"/>
            <a:ext cx="1548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8"/>
          <p:cNvSpPr txBox="1"/>
          <p:nvPr/>
        </p:nvSpPr>
        <p:spPr>
          <a:xfrm>
            <a:off x="7565708" y="4400550"/>
            <a:ext cx="425450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57378" y="4400550"/>
            <a:ext cx="39846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9" name="TextBox 3"/>
          <p:cNvSpPr txBox="1"/>
          <p:nvPr/>
        </p:nvSpPr>
        <p:spPr>
          <a:xfrm>
            <a:off x="1079500" y="3594100"/>
            <a:ext cx="22853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2702243" y="3592513"/>
            <a:ext cx="16398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518" name="文本框 35"/>
          <p:cNvSpPr txBox="1"/>
          <p:nvPr/>
        </p:nvSpPr>
        <p:spPr>
          <a:xfrm rot="-2340000">
            <a:off x="5575300" y="2751138"/>
            <a:ext cx="5905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1600" b="1">
                <a:solidFill>
                  <a:srgbClr val="E4E4E4"/>
                </a:solidFill>
                <a:latin typeface="魏碑体" charset="0"/>
                <a:ea typeface="宋体" panose="02010600030101010101" pitchFamily="2" charset="-122"/>
              </a:rPr>
              <a:t>优翼</a:t>
            </a:r>
            <a:endParaRPr lang="zh-CN" altLang="en-US" sz="1600" b="1">
              <a:solidFill>
                <a:srgbClr val="E4E4E4"/>
              </a:solidFill>
              <a:latin typeface="魏碑体" charset="0"/>
              <a:ea typeface="魏碑体" charset="0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669925" y="4249738"/>
            <a:ext cx="52181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答：养鸡场一共有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只鸡。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5" name="图片 4" descr="女0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95800" y="2190750"/>
            <a:ext cx="585470" cy="1227455"/>
          </a:xfrm>
          <a:prstGeom prst="rect">
            <a:avLst/>
          </a:prstGeom>
        </p:spPr>
      </p:pic>
      <p:pic>
        <p:nvPicPr>
          <p:cNvPr id="6" name="图片 5" descr="男04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07580" y="2190750"/>
            <a:ext cx="528320" cy="11087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2697480"/>
            <a:ext cx="464820" cy="511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8439" grpId="0"/>
      <p:bldP spid="2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838835" y="590233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22530" name="文本框 2"/>
          <p:cNvSpPr txBox="1"/>
          <p:nvPr/>
        </p:nvSpPr>
        <p:spPr>
          <a:xfrm>
            <a:off x="686435" y="1581150"/>
            <a:ext cx="7969250" cy="28613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 eaLnBrk="0" hangingPunct="0">
              <a:lnSpc>
                <a:spcPct val="150000"/>
              </a:lnSpc>
              <a:defRPr/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笔算两位数加两位数（不进位）的方法：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defTabSz="914400" eaLnBrk="0" hangingPunct="0">
              <a:lnSpc>
                <a:spcPct val="150000"/>
              </a:lnSpc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相同数位要对齐，先从个位来加起。</a:t>
            </a:r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个位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相加的结果写在得数的个位上；</a:t>
            </a:r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十位相加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的结果写在得数的十位上。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476"/>
            <a:ext cx="9143524" cy="5143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8204" y="1214914"/>
            <a:ext cx="1454244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950">
                <a:solidFill>
                  <a:srgbClr val="086134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谢谢</a:t>
            </a:r>
            <a:endParaRPr lang="zh-CN" altLang="en-US" sz="4950">
              <a:solidFill>
                <a:srgbClr val="086134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204" y="2045017"/>
            <a:ext cx="298575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Bold" panose="020B0800000000000000" charset="-122"/>
              </a:rPr>
              <a:t>21世纪教育网（www.21cnjy.com) 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Bold" panose="020B0800000000000000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Bold" panose="020B0800000000000000" charset="-122"/>
              </a:rPr>
              <a:t>中小学教育资源网站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Bold" panose="020B08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204" y="2875121"/>
            <a:ext cx="40068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500" dirty="0">
                <a:latin typeface="Times New Roman" panose="02020603050405020304" pitchFamily="18" charset="0"/>
                <a:ea typeface="思源黑体 CN Bold" panose="020B0800000000000000"/>
                <a:cs typeface="思源黑体 CN Normal" panose="020B0400000000000000" charset="-122"/>
              </a:rPr>
              <a:t>兼职招聘：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Normal" panose="020B0400000000000000" charset="-122"/>
            </a:endParaRPr>
          </a:p>
          <a:p>
            <a:r>
              <a:rPr lang="en-US" altLang="zh-CN" sz="1500" dirty="0">
                <a:latin typeface="Times New Roman" panose="02020603050405020304" pitchFamily="18" charset="0"/>
                <a:ea typeface="思源黑体 CN Bold" panose="020B0800000000000000"/>
                <a:cs typeface="思源黑体 CN Normal" panose="020B0400000000000000" charset="-122"/>
              </a:rPr>
              <a:t>https://www.21cnjy.com/recruitment/home/admin</a:t>
            </a:r>
            <a:endParaRPr lang="zh-CN" altLang="en-US" sz="1500" dirty="0">
              <a:latin typeface="Times New Roman" panose="02020603050405020304" pitchFamily="18" charset="0"/>
              <a:ea typeface="思源黑体 CN Bold" panose="020B0800000000000000"/>
              <a:cs typeface="思源黑体 CN Normal" panose="020B04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09636" y="617220"/>
            <a:ext cx="3771900" cy="35766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91" y="76200"/>
            <a:ext cx="2071211" cy="9391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974850" y="2419350"/>
            <a:ext cx="5877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不进位加（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6"/>
          <p:cNvSpPr/>
          <p:nvPr/>
        </p:nvSpPr>
        <p:spPr>
          <a:xfrm>
            <a:off x="1889125" y="690563"/>
            <a:ext cx="302418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046163" y="1847850"/>
            <a:ext cx="5887720" cy="1764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31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7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		30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40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41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	    20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60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3127058" y="1931988"/>
            <a:ext cx="781050" cy="82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3020378" y="2774950"/>
            <a:ext cx="781050" cy="82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6730048" y="1931988"/>
            <a:ext cx="781050" cy="82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6744335" y="2776538"/>
            <a:ext cx="781050" cy="82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7" name="Picture 2" descr="C:\Users\Administrator\Desktop\新画人物图\兔子2 拷贝.png兔子2 拷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776210" y="3381375"/>
            <a:ext cx="998220" cy="1286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9919" y="951230"/>
            <a:ext cx="627760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lang="zh-CN" altLang="en-US" sz="3000" b="1" noProof="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ang="5400000"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口算，并说说你是怎么算的。</a:t>
            </a:r>
            <a:endParaRPr kumimoji="0" lang="zh-CN" altLang="en-US" sz="3000" b="1" kern="1200" cap="none" spc="0" normalizeH="0" baseline="0" noProof="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ang="5400000" scaled="0"/>
              </a:gra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3" name="任意多边形 2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2"/>
          <p:cNvSpPr txBox="1"/>
          <p:nvPr/>
        </p:nvSpPr>
        <p:spPr>
          <a:xfrm>
            <a:off x="512763" y="1819275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34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3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8725" y="2411413"/>
            <a:ext cx="10033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3 4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812800" y="2906713"/>
            <a:ext cx="14116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3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82638" y="3492500"/>
            <a:ext cx="13525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"/>
          <p:cNvSpPr txBox="1"/>
          <p:nvPr/>
        </p:nvSpPr>
        <p:spPr>
          <a:xfrm>
            <a:off x="1622425" y="3492500"/>
            <a:ext cx="4238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1206500" y="3492500"/>
            <a:ext cx="3889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2310765" y="1819275"/>
            <a:ext cx="6667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2" name="TextBox 11"/>
          <p:cNvSpPr txBox="1"/>
          <p:nvPr/>
        </p:nvSpPr>
        <p:spPr>
          <a:xfrm>
            <a:off x="3055938" y="1819275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23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2"/>
          <p:cNvSpPr txBox="1"/>
          <p:nvPr/>
        </p:nvSpPr>
        <p:spPr>
          <a:xfrm>
            <a:off x="4098925" y="2405063"/>
            <a:ext cx="38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094673" y="2906713"/>
            <a:ext cx="1616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2 3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254375" y="3492500"/>
            <a:ext cx="13525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5"/>
          <p:cNvSpPr txBox="1"/>
          <p:nvPr/>
        </p:nvSpPr>
        <p:spPr>
          <a:xfrm>
            <a:off x="4089400" y="3492500"/>
            <a:ext cx="4238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3694113" y="3486150"/>
            <a:ext cx="3889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4953000" y="1819275"/>
            <a:ext cx="6667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9" name="TextBox 18"/>
          <p:cNvSpPr txBox="1"/>
          <p:nvPr/>
        </p:nvSpPr>
        <p:spPr>
          <a:xfrm>
            <a:off x="5900738" y="1819275"/>
            <a:ext cx="2025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52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4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6234113" y="2411413"/>
            <a:ext cx="7985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5 2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5816600" y="2906713"/>
            <a:ext cx="14116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4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788025" y="3492500"/>
            <a:ext cx="13525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2"/>
          <p:cNvSpPr txBox="1"/>
          <p:nvPr/>
        </p:nvSpPr>
        <p:spPr>
          <a:xfrm>
            <a:off x="6629400" y="3486150"/>
            <a:ext cx="4238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184900" y="3492500"/>
            <a:ext cx="3889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7745730" y="1809750"/>
            <a:ext cx="6683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044" y="883919"/>
            <a:ext cx="40119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noProof="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ang="5400000"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列竖式计算下列各题。</a:t>
            </a:r>
            <a:endParaRPr kumimoji="0" lang="zh-CN" altLang="en-US" sz="3000" b="1" kern="1200" cap="none" spc="0" normalizeH="0" baseline="0" noProof="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ang="5400000" scaled="0"/>
              </a:gra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  <p:bldP spid="22" grpId="0"/>
      <p:bldP spid="23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"/>
          <p:cNvSpPr txBox="1"/>
          <p:nvPr/>
        </p:nvSpPr>
        <p:spPr>
          <a:xfrm>
            <a:off x="1222693" y="967423"/>
            <a:ext cx="74599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）班和二（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）班一共有多少名学生？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4" name="TextBox 3"/>
          <p:cNvSpPr txBox="1"/>
          <p:nvPr/>
        </p:nvSpPr>
        <p:spPr>
          <a:xfrm>
            <a:off x="2519363" y="4171950"/>
            <a:ext cx="28454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2" name="任意多边形 1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5116195" y="866140"/>
            <a:ext cx="3334385" cy="6858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70173" y="98172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22" name="任意多边形 21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2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01265" y="1987550"/>
            <a:ext cx="1820545" cy="1804670"/>
            <a:chOff x="3358" y="8370"/>
            <a:chExt cx="2867" cy="2842"/>
          </a:xfrm>
        </p:grpSpPr>
        <p:sp>
          <p:nvSpPr>
            <p:cNvPr id="6" name="圆角矩形 5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35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75300" y="1963420"/>
            <a:ext cx="1820545" cy="1804670"/>
            <a:chOff x="3358" y="8370"/>
            <a:chExt cx="2867" cy="2842"/>
          </a:xfrm>
        </p:grpSpPr>
        <p:sp>
          <p:nvSpPr>
            <p:cNvPr id="11" name="圆角矩形 10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32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50034"/>
          <a:stretch>
            <a:fillRect/>
          </a:stretch>
        </p:blipFill>
        <p:spPr>
          <a:xfrm>
            <a:off x="1136650" y="1581150"/>
            <a:ext cx="1666875" cy="942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Box 29"/>
          <p:cNvSpPr txBox="1"/>
          <p:nvPr/>
        </p:nvSpPr>
        <p:spPr>
          <a:xfrm>
            <a:off x="5721985" y="1613535"/>
            <a:ext cx="54768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十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66168" y="1602423"/>
            <a:ext cx="5461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Picture 40" descr="4"/>
          <p:cNvPicPr>
            <a:picLocks noChangeAspect="1"/>
          </p:cNvPicPr>
          <p:nvPr/>
        </p:nvPicPr>
        <p:blipFill>
          <a:blip r:embed="rId2"/>
          <a:srcRect l="6470" t="54889" r="42030"/>
          <a:stretch>
            <a:fillRect/>
          </a:stretch>
        </p:blipFill>
        <p:spPr>
          <a:xfrm>
            <a:off x="990918" y="2517458"/>
            <a:ext cx="1554162" cy="87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3"/>
          <p:cNvSpPr txBox="1"/>
          <p:nvPr/>
        </p:nvSpPr>
        <p:spPr>
          <a:xfrm>
            <a:off x="3054350" y="658813"/>
            <a:ext cx="3034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3054350" y="657225"/>
            <a:ext cx="635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3872230" y="650875"/>
            <a:ext cx="635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6" name="Picture 40" descr="4"/>
          <p:cNvPicPr>
            <a:picLocks noChangeAspect="1"/>
          </p:cNvPicPr>
          <p:nvPr/>
        </p:nvPicPr>
        <p:blipFill>
          <a:blip r:embed="rId2"/>
          <a:srcRect l="66623" b="45111"/>
          <a:stretch>
            <a:fillRect/>
          </a:stretch>
        </p:blipFill>
        <p:spPr>
          <a:xfrm>
            <a:off x="2980690" y="1439863"/>
            <a:ext cx="100806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40" descr="4"/>
          <p:cNvPicPr>
            <a:picLocks noChangeAspect="1"/>
          </p:cNvPicPr>
          <p:nvPr/>
        </p:nvPicPr>
        <p:blipFill>
          <a:blip r:embed="rId2"/>
          <a:srcRect l="58337" t="54889"/>
          <a:stretch>
            <a:fillRect/>
          </a:stretch>
        </p:blipFill>
        <p:spPr>
          <a:xfrm>
            <a:off x="2852103" y="2517775"/>
            <a:ext cx="1257300" cy="871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9"/>
          <p:cNvSpPr txBox="1"/>
          <p:nvPr/>
        </p:nvSpPr>
        <p:spPr>
          <a:xfrm>
            <a:off x="5021898" y="630238"/>
            <a:ext cx="98266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5804535" y="2034540"/>
            <a:ext cx="13061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3 5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5589270" y="2469515"/>
            <a:ext cx="2113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3 2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140008" y="3038475"/>
            <a:ext cx="17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4"/>
          <p:cNvSpPr txBox="1"/>
          <p:nvPr/>
        </p:nvSpPr>
        <p:spPr>
          <a:xfrm>
            <a:off x="6166168" y="1602423"/>
            <a:ext cx="5476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6218873" y="2038033"/>
            <a:ext cx="4000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6210618" y="2467610"/>
            <a:ext cx="4000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6215698" y="3045460"/>
            <a:ext cx="4429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5804218" y="3038158"/>
            <a:ext cx="4413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5720715" y="1609408"/>
            <a:ext cx="5461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十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20"/>
          <p:cNvSpPr txBox="1"/>
          <p:nvPr/>
        </p:nvSpPr>
        <p:spPr>
          <a:xfrm>
            <a:off x="5804535" y="2021523"/>
            <a:ext cx="4000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21"/>
          <p:cNvSpPr txBox="1"/>
          <p:nvPr/>
        </p:nvSpPr>
        <p:spPr>
          <a:xfrm>
            <a:off x="5795010" y="2466340"/>
            <a:ext cx="4000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30821" y="3714834"/>
            <a:ext cx="4025654" cy="858838"/>
            <a:chOff x="3360" y="6209"/>
            <a:chExt cx="6340" cy="1354"/>
          </a:xfrm>
        </p:grpSpPr>
        <p:pic>
          <p:nvPicPr>
            <p:cNvPr id="13353" name="图片 15" descr="C:\Users\Administrator\Desktop\新画人物图\书本02 拷贝.png书本02 拷贝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360" y="6209"/>
              <a:ext cx="1074" cy="13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圆角矩形标注 4"/>
            <p:cNvSpPr/>
            <p:nvPr/>
          </p:nvSpPr>
          <p:spPr>
            <a:xfrm>
              <a:off x="4810" y="6329"/>
              <a:ext cx="4890" cy="999"/>
            </a:xfrm>
            <a:prstGeom prst="wedgeRoundRectCallout">
              <a:avLst>
                <a:gd name="adj1" fmla="val -58996"/>
                <a:gd name="adj2" fmla="val -1551"/>
                <a:gd name="adj3" fmla="val 16667"/>
              </a:avLst>
            </a:prstGeom>
            <a:noFill/>
            <a:ln>
              <a:solidFill>
                <a:srgbClr val="1B8A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zh-CN" altLang="en-US" sz="3000" b="1" strike="noStrike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相同数位要对齐。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819400" y="1505585"/>
            <a:ext cx="1183005" cy="190436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67435" y="1581150"/>
            <a:ext cx="1670050" cy="190436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11750" y="2475865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TextBox 19"/>
          <p:cNvSpPr txBox="1"/>
          <p:nvPr/>
        </p:nvSpPr>
        <p:spPr>
          <a:xfrm>
            <a:off x="5723890" y="1612583"/>
            <a:ext cx="5461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"/>
                            </p:stCondLst>
                            <p:childTnLst>
                              <p:par>
                                <p:cTn id="9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4" grpId="0"/>
      <p:bldP spid="8" grpId="0"/>
      <p:bldP spid="23" grpId="0"/>
      <p:bldP spid="23" grpId="1"/>
      <p:bldP spid="25" grpId="0"/>
      <p:bldP spid="25" grpId="1"/>
      <p:bldP spid="28" grpId="0"/>
      <p:bldP spid="29" grpId="0"/>
      <p:bldP spid="31" grpId="0"/>
      <p:bldP spid="33" grpId="0"/>
      <p:bldP spid="33" grpId="1"/>
      <p:bldP spid="34" grpId="0"/>
      <p:bldP spid="34" grpId="1"/>
      <p:bldP spid="35" grpId="0"/>
      <p:bldP spid="35" grpId="1"/>
      <p:bldP spid="36" grpId="0"/>
      <p:bldP spid="37" grpId="0"/>
      <p:bldP spid="38" grpId="0"/>
      <p:bldP spid="45" grpId="0"/>
      <p:bldP spid="45" grpId="1"/>
      <p:bldP spid="46" grpId="0"/>
      <p:bldP spid="46" grpId="1"/>
      <p:bldP spid="7" grpId="0" animBg="1"/>
      <p:bldP spid="10" grpId="0" bldLvl="0" animBg="1"/>
      <p:bldP spid="6" grpId="0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451610" y="1544955"/>
            <a:ext cx="54768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十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57718" y="1533843"/>
            <a:ext cx="5461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2903220" y="658813"/>
            <a:ext cx="3034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35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4795203" y="630238"/>
            <a:ext cx="98266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1543685" y="2013585"/>
            <a:ext cx="127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3  5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709930" y="2486025"/>
            <a:ext cx="2032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3  2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28993" y="3028950"/>
            <a:ext cx="176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8"/>
          <p:cNvSpPr txBox="1"/>
          <p:nvPr/>
        </p:nvSpPr>
        <p:spPr>
          <a:xfrm>
            <a:off x="2125028" y="3024505"/>
            <a:ext cx="4429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1543368" y="3024188"/>
            <a:ext cx="4413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08063" y="1657668"/>
            <a:ext cx="4758564" cy="1677061"/>
            <a:chOff x="959" y="1557"/>
            <a:chExt cx="7493" cy="2639"/>
          </a:xfrm>
        </p:grpSpPr>
        <p:sp>
          <p:nvSpPr>
            <p:cNvPr id="14342" name="AutoShape 43"/>
            <p:cNvSpPr/>
            <p:nvPr/>
          </p:nvSpPr>
          <p:spPr>
            <a:xfrm>
              <a:off x="959" y="1557"/>
              <a:ext cx="5155" cy="2582"/>
            </a:xfrm>
            <a:prstGeom prst="wedgeRoundRectCallout">
              <a:avLst>
                <a:gd name="adj1" fmla="val 68869"/>
                <a:gd name="adj2" fmla="val 3729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左边的竖式，是从哪位加起的？你是怎样算的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?</a:t>
              </a:r>
              <a:endPara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4343" name="图片 9" descr="C:\Users\Administrator\Desktop\新画人物图\女02 拷贝.png女02 拷贝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7081" y="1557"/>
              <a:ext cx="1371" cy="263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5092673" y="3335020"/>
            <a:ext cx="3353262" cy="1411605"/>
            <a:chOff x="13041" y="3402"/>
            <a:chExt cx="5279" cy="2223"/>
          </a:xfrm>
        </p:grpSpPr>
        <p:sp>
          <p:nvSpPr>
            <p:cNvPr id="6" name="AutoShape 25"/>
            <p:cNvSpPr>
              <a:spLocks noChangeArrowheads="1"/>
            </p:cNvSpPr>
            <p:nvPr/>
          </p:nvSpPr>
          <p:spPr bwMode="auto">
            <a:xfrm flipH="1">
              <a:off x="13041" y="3857"/>
              <a:ext cx="3671" cy="965"/>
            </a:xfrm>
            <a:prstGeom prst="wedgeRoundRectCallout">
              <a:avLst>
                <a:gd name="adj1" fmla="val -63358"/>
                <a:gd name="adj2" fmla="val -1366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从个位加起。</a:t>
              </a:r>
              <a:endPara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4346" name="图片 19" descr="C:\Users\Administrator\Desktop\新画人物图\女04 拷贝.png女04 拷贝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7260" y="3402"/>
              <a:ext cx="1060" cy="222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/>
          <p:nvPr/>
        </p:nvSpPr>
        <p:spPr>
          <a:xfrm>
            <a:off x="610235" y="590550"/>
            <a:ext cx="74599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）班和二（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）班一共有多少名学生？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62283" y="2313940"/>
            <a:ext cx="2179955" cy="1612900"/>
            <a:chOff x="8760" y="3644"/>
            <a:chExt cx="3433" cy="2540"/>
          </a:xfrm>
        </p:grpSpPr>
        <p:sp>
          <p:nvSpPr>
            <p:cNvPr id="15369" name="TextBox 22"/>
            <p:cNvSpPr txBox="1"/>
            <p:nvPr/>
          </p:nvSpPr>
          <p:spPr>
            <a:xfrm>
              <a:off x="9905" y="5254"/>
              <a:ext cx="69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0" name="TextBox 33"/>
            <p:cNvSpPr txBox="1"/>
            <p:nvPr/>
          </p:nvSpPr>
          <p:spPr>
            <a:xfrm>
              <a:off x="10494" y="5264"/>
              <a:ext cx="697" cy="9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1" name="TextBox 34"/>
            <p:cNvSpPr txBox="1"/>
            <p:nvPr/>
          </p:nvSpPr>
          <p:spPr>
            <a:xfrm>
              <a:off x="9845" y="3644"/>
              <a:ext cx="2348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3 5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2" name="TextBox 35"/>
            <p:cNvSpPr txBox="1"/>
            <p:nvPr/>
          </p:nvSpPr>
          <p:spPr>
            <a:xfrm>
              <a:off x="8905" y="4362"/>
              <a:ext cx="2992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3 2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760" y="5248"/>
              <a:ext cx="272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33"/>
          <p:cNvSpPr txBox="1"/>
          <p:nvPr/>
        </p:nvSpPr>
        <p:spPr>
          <a:xfrm>
            <a:off x="7115810" y="1352550"/>
            <a:ext cx="1692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（名）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215" y="4143375"/>
            <a:ext cx="81908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）班和二（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）班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一共有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95900" y="1397000"/>
            <a:ext cx="3303270" cy="582930"/>
            <a:chOff x="8340" y="2200"/>
            <a:chExt cx="5202" cy="918"/>
          </a:xfrm>
        </p:grpSpPr>
        <p:sp>
          <p:nvSpPr>
            <p:cNvPr id="7174" name="TextBox 3"/>
            <p:cNvSpPr txBox="1"/>
            <p:nvPr/>
          </p:nvSpPr>
          <p:spPr>
            <a:xfrm>
              <a:off x="8340" y="2200"/>
              <a:ext cx="286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35</a:t>
              </a:r>
              <a:r>
                <a:rPr lang="zh-CN" altLang="en-US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32</a:t>
              </a:r>
              <a:r>
                <a:rPr lang="zh-CN" altLang="en-US" sz="32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1242" y="2959"/>
              <a:ext cx="23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12140" y="1760855"/>
            <a:ext cx="1820545" cy="1804670"/>
            <a:chOff x="3358" y="8370"/>
            <a:chExt cx="2867" cy="2842"/>
          </a:xfrm>
        </p:grpSpPr>
        <p:sp>
          <p:nvSpPr>
            <p:cNvPr id="9" name="圆角矩形 8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35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45105" y="1759585"/>
            <a:ext cx="1820545" cy="1804670"/>
            <a:chOff x="3358" y="8370"/>
            <a:chExt cx="2867" cy="2842"/>
          </a:xfrm>
        </p:grpSpPr>
        <p:sp>
          <p:nvSpPr>
            <p:cNvPr id="13" name="圆角矩形 12"/>
            <p:cNvSpPr/>
            <p:nvPr/>
          </p:nvSpPr>
          <p:spPr>
            <a:xfrm>
              <a:off x="3358" y="8370"/>
              <a:ext cx="2759" cy="141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81" y="8446"/>
              <a:ext cx="27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二（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）班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32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60" y="9770"/>
              <a:ext cx="120" cy="14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/>
          <p:cNvPicPr>
            <a:picLocks noChangeAspect="1"/>
          </p:cNvPicPr>
          <p:nvPr/>
        </p:nvPicPr>
        <p:blipFill>
          <a:blip r:embed="rId1"/>
          <a:srcRect l="15867"/>
          <a:stretch>
            <a:fillRect/>
          </a:stretch>
        </p:blipFill>
        <p:spPr>
          <a:xfrm>
            <a:off x="1179195" y="1919605"/>
            <a:ext cx="320548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Box 1"/>
          <p:cNvSpPr txBox="1"/>
          <p:nvPr/>
        </p:nvSpPr>
        <p:spPr>
          <a:xfrm>
            <a:off x="761683" y="1135063"/>
            <a:ext cx="363093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摆一摆，算一算。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TextBox 2"/>
          <p:cNvSpPr txBox="1"/>
          <p:nvPr/>
        </p:nvSpPr>
        <p:spPr>
          <a:xfrm>
            <a:off x="5616575" y="2127568"/>
            <a:ext cx="19034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Box 8"/>
          <p:cNvSpPr txBox="1"/>
          <p:nvPr/>
        </p:nvSpPr>
        <p:spPr>
          <a:xfrm>
            <a:off x="5001895" y="2553018"/>
            <a:ext cx="25380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        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001895" y="3076893"/>
            <a:ext cx="24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TextBox 12"/>
          <p:cNvSpPr txBox="1"/>
          <p:nvPr/>
        </p:nvSpPr>
        <p:spPr>
          <a:xfrm>
            <a:off x="5616575" y="3076893"/>
            <a:ext cx="19034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        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6250305" y="2106930"/>
            <a:ext cx="10598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3 3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6250305" y="2535555"/>
            <a:ext cx="972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4 3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6249988" y="3057843"/>
            <a:ext cx="9620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195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P13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778568" y="4019233"/>
            <a:ext cx="516064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相同数位对齐，从个位加起。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7975" y="3072130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" grpId="0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9199}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p="http://schemas.openxmlformats.org/presentationml/2006/main">
  <p:tag name="KSO_WM_UNIT_PLACING_PICTURE_USER_VIEWPORT" val="{&quot;height&quot;:7510,&quot;width&quot;:7920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1071</Words>
  <Application>WPS 演示</Application>
  <PresentationFormat>全屏显示(16:9)</PresentationFormat>
  <Paragraphs>341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新宋体</vt:lpstr>
      <vt:lpstr>魏碑体</vt:lpstr>
      <vt:lpstr>Segoe Print</vt:lpstr>
      <vt:lpstr>思源黑体 CN Bold</vt:lpstr>
      <vt:lpstr>思源黑体 CN Bold</vt:lpstr>
      <vt:lpstr>思源黑体 CN Normal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495</cp:revision>
  <dcterms:created xsi:type="dcterms:W3CDTF">2015-05-29T07:51:00Z</dcterms:created>
  <dcterms:modified xsi:type="dcterms:W3CDTF">2023-09-28T13:21:53Z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