
<file path=[Content_Types].xml><?xml version="1.0" encoding="utf-8"?>
<Types xmlns="http://schemas.openxmlformats.org/package/2006/content-types">
  <Default Extension="png" ContentType="image/png"/>
  <Default Extension="jpeg" ContentType="image/jpeg"/>
  <Default Extension="JPG" ContentType="image/.jp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3"/>
    <p:sldMasterId id="2147483658" r:id="rId4"/>
  </p:sldMasterIdLst>
  <p:notesMasterIdLst>
    <p:notesMasterId r:id="rId7"/>
  </p:notesMasterIdLst>
  <p:sldIdLst>
    <p:sldId id="799" r:id="rId5"/>
    <p:sldId id="698" r:id="rId6"/>
    <p:sldId id="788" r:id="rId8"/>
    <p:sldId id="789" r:id="rId9"/>
    <p:sldId id="790" r:id="rId10"/>
    <p:sldId id="791" r:id="rId11"/>
    <p:sldId id="776" r:id="rId12"/>
    <p:sldId id="792" r:id="rId13"/>
    <p:sldId id="793" r:id="rId14"/>
    <p:sldId id="794" r:id="rId15"/>
    <p:sldId id="795" r:id="rId16"/>
    <p:sldId id="813" r:id="rId17"/>
    <p:sldId id="814" r:id="rId18"/>
    <p:sldId id="815" r:id="rId19"/>
    <p:sldId id="816" r:id="rId20"/>
    <p:sldId id="817" r:id="rId21"/>
    <p:sldId id="818" r:id="rId22"/>
    <p:sldId id="819" r:id="rId23"/>
    <p:sldId id="820" r:id="rId24"/>
    <p:sldId id="821" r:id="rId25"/>
    <p:sldId id="822" r:id="rId26"/>
    <p:sldId id="823" r:id="rId27"/>
    <p:sldId id="824" r:id="rId28"/>
    <p:sldId id="825" r:id="rId29"/>
    <p:sldId id="826" r:id="rId30"/>
    <p:sldId id="827" r:id="rId31"/>
    <p:sldId id="828" r:id="rId32"/>
    <p:sldId id="829" r:id="rId33"/>
    <p:sldId id="830" r:id="rId34"/>
    <p:sldId id="831" r:id="rId35"/>
    <p:sldId id="832" r:id="rId36"/>
    <p:sldId id="833" r:id="rId37"/>
    <p:sldId id="834" r:id="rId38"/>
    <p:sldId id="835" r:id="rId39"/>
    <p:sldId id="836" r:id="rId40"/>
    <p:sldId id="796" r:id="rId41"/>
    <p:sldId id="838" r:id="rId42"/>
  </p:sldIdLst>
  <p:sldSz cx="9144000" cy="5143500" type="screen16x9"/>
  <p:notesSz cx="6858000" cy="9144000"/>
  <p:custDataLst>
    <p:tags r:id="rId47"/>
  </p:custDataLst>
  <p:defaultTextStyle>
    <a:defPPr>
      <a:defRPr lang="zh-CN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849" userDrawn="1">
          <p15:clr>
            <a:srgbClr val="A4A3A4"/>
          </p15:clr>
        </p15:guide>
        <p15:guide id="2" pos="319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新课标第一网" initials="新" lastIdx="8" clrIdx="0"/>
  <p:cmAuthor id="2" name="Administrator" initials="A" lastIdx="3" clrIdx="1"/>
  <p:cmAuthor id="3" name="admin" initials="a" lastIdx="3" clrIdx="2"/>
  <p:cmAuthor id="4" name="优翼" initials="校" lastIdx="1" clrIdx="3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8E6F4"/>
    <a:srgbClr val="BBCF4E"/>
    <a:srgbClr val="00A3E3"/>
    <a:srgbClr val="0BA7E4"/>
    <a:srgbClr val="4C4C4C"/>
    <a:srgbClr val="9C6E32"/>
    <a:srgbClr val="FFFFFF"/>
    <a:srgbClr val="CEB799"/>
    <a:srgbClr val="4E4E4E"/>
    <a:srgbClr val="9C6E3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144" d="100"/>
          <a:sy n="144" d="100"/>
        </p:scale>
        <p:origin x="-684" y="-90"/>
      </p:cViewPr>
      <p:guideLst>
        <p:guide orient="horz" pos="1849"/>
        <p:guide pos="319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319" cy="76319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4.xml"/><Relationship Id="rId8" Type="http://schemas.openxmlformats.org/officeDocument/2006/relationships/slide" Target="slides/slide3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2.xml"/><Relationship Id="rId5" Type="http://schemas.openxmlformats.org/officeDocument/2006/relationships/slide" Target="slides/slide1.xml"/><Relationship Id="rId47" Type="http://schemas.openxmlformats.org/officeDocument/2006/relationships/tags" Target="tags/tag2.xml"/><Relationship Id="rId46" Type="http://schemas.openxmlformats.org/officeDocument/2006/relationships/commentAuthors" Target="commentAuthors.xml"/><Relationship Id="rId45" Type="http://schemas.openxmlformats.org/officeDocument/2006/relationships/tableStyles" Target="tableStyles.xml"/><Relationship Id="rId44" Type="http://schemas.openxmlformats.org/officeDocument/2006/relationships/viewProps" Target="viewProps.xml"/><Relationship Id="rId43" Type="http://schemas.openxmlformats.org/officeDocument/2006/relationships/presProps" Target="presProps.xml"/><Relationship Id="rId42" Type="http://schemas.openxmlformats.org/officeDocument/2006/relationships/slide" Target="slides/slide37.xml"/><Relationship Id="rId41" Type="http://schemas.openxmlformats.org/officeDocument/2006/relationships/slide" Target="slides/slide36.xml"/><Relationship Id="rId40" Type="http://schemas.openxmlformats.org/officeDocument/2006/relationships/slide" Target="slides/slide35.xml"/><Relationship Id="rId4" Type="http://schemas.openxmlformats.org/officeDocument/2006/relationships/slideMaster" Target="slideMasters/slideMaster3.xml"/><Relationship Id="rId39" Type="http://schemas.openxmlformats.org/officeDocument/2006/relationships/slide" Target="slides/slide34.xml"/><Relationship Id="rId38" Type="http://schemas.openxmlformats.org/officeDocument/2006/relationships/slide" Target="slides/slide33.xml"/><Relationship Id="rId37" Type="http://schemas.openxmlformats.org/officeDocument/2006/relationships/slide" Target="slides/slide32.xml"/><Relationship Id="rId36" Type="http://schemas.openxmlformats.org/officeDocument/2006/relationships/slide" Target="slides/slide31.xml"/><Relationship Id="rId35" Type="http://schemas.openxmlformats.org/officeDocument/2006/relationships/slide" Target="slides/slide30.xml"/><Relationship Id="rId34" Type="http://schemas.openxmlformats.org/officeDocument/2006/relationships/slide" Target="slides/slide29.xml"/><Relationship Id="rId33" Type="http://schemas.openxmlformats.org/officeDocument/2006/relationships/slide" Target="slides/slide28.xml"/><Relationship Id="rId32" Type="http://schemas.openxmlformats.org/officeDocument/2006/relationships/slide" Target="slides/slide27.xml"/><Relationship Id="rId31" Type="http://schemas.openxmlformats.org/officeDocument/2006/relationships/slide" Target="slides/slide26.xml"/><Relationship Id="rId30" Type="http://schemas.openxmlformats.org/officeDocument/2006/relationships/slide" Target="slides/slide25.xml"/><Relationship Id="rId3" Type="http://schemas.openxmlformats.org/officeDocument/2006/relationships/slideMaster" Target="slideMasters/slideMaster2.xml"/><Relationship Id="rId29" Type="http://schemas.openxmlformats.org/officeDocument/2006/relationships/slide" Target="slides/slide24.xml"/><Relationship Id="rId28" Type="http://schemas.openxmlformats.org/officeDocument/2006/relationships/slide" Target="slides/slide23.xml"/><Relationship Id="rId27" Type="http://schemas.openxmlformats.org/officeDocument/2006/relationships/slide" Target="slides/slide22.xml"/><Relationship Id="rId26" Type="http://schemas.openxmlformats.org/officeDocument/2006/relationships/slide" Target="slides/slide21.xml"/><Relationship Id="rId25" Type="http://schemas.openxmlformats.org/officeDocument/2006/relationships/slide" Target="slides/slide20.xml"/><Relationship Id="rId24" Type="http://schemas.openxmlformats.org/officeDocument/2006/relationships/slide" Target="slides/slide19.xml"/><Relationship Id="rId23" Type="http://schemas.openxmlformats.org/officeDocument/2006/relationships/slide" Target="slides/slide18.xml"/><Relationship Id="rId22" Type="http://schemas.openxmlformats.org/officeDocument/2006/relationships/slide" Target="slides/slide17.xml"/><Relationship Id="rId21" Type="http://schemas.openxmlformats.org/officeDocument/2006/relationships/slide" Target="slides/slide16.xml"/><Relationship Id="rId20" Type="http://schemas.openxmlformats.org/officeDocument/2006/relationships/slide" Target="slides/slide15.xml"/><Relationship Id="rId2" Type="http://schemas.openxmlformats.org/officeDocument/2006/relationships/theme" Target="theme/theme1.xml"/><Relationship Id="rId19" Type="http://schemas.openxmlformats.org/officeDocument/2006/relationships/slide" Target="slides/slide14.xml"/><Relationship Id="rId18" Type="http://schemas.openxmlformats.org/officeDocument/2006/relationships/slide" Target="slides/slide13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 fontAlgn="base"/>
            <a:fld id="{D2A48B96-639E-45A3-A0BA-2464DFDB1FAA}" type="datetimeFigureOut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  <p:sp>
        <p:nvSpPr>
          <p:cNvPr id="17412" name="幻灯片图像占位符 3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17413" name="备注占位符 4"/>
          <p:cNvSpPr>
            <a:spLocks noGrp="1"/>
          </p:cNvSpPr>
          <p:nvPr>
            <p:ph type="body" sz="quarter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 indent="0"/>
            <a:r>
              <a:rPr lang="zh-CN" altLang="en-US"/>
              <a:t>第二级</a:t>
            </a:r>
            <a:endParaRPr lang="zh-CN" altLang="en-US"/>
          </a:p>
          <a:p>
            <a:pPr lvl="2" indent="0"/>
            <a:r>
              <a:rPr lang="zh-CN" altLang="en-US"/>
              <a:t>第三级</a:t>
            </a:r>
            <a:endParaRPr lang="zh-CN" altLang="en-US"/>
          </a:p>
          <a:p>
            <a:pPr lvl="3" indent="0"/>
            <a:r>
              <a:rPr lang="zh-CN" altLang="en-US"/>
              <a:t>第四级</a:t>
            </a:r>
            <a:endParaRPr lang="zh-CN" altLang="en-US"/>
          </a:p>
          <a:p>
            <a:pPr lvl="4" indent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 fontAlgn="base"/>
            <a:endParaRPr lang="zh-CN" altLang="en-US" strike="noStrike" noProof="1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 fontAlgn="base"/>
            <a:fld id="{A6837353-30EB-4A48-80EB-173D804AEFBD}" type="slidenum">
              <a:rPr lang="zh-CN" altLang="en-US" strike="noStrike" noProof="1" smtClean="0"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</a:fld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3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9458" name="文本占位符 2"/>
          <p:cNvSpPr>
            <a:spLocks noGrp="1"/>
          </p:cNvSpPr>
          <p:nvPr>
            <p:ph type="body"/>
          </p:nvPr>
        </p:nvSpPr>
        <p:spPr/>
        <p:txBody>
          <a:bodyPr lIns="91440" tIns="45720" rIns="91440" bIns="45720" anchor="t"/>
          <a:lstStyle/>
          <a:p>
            <a:pPr lvl="0"/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/>
          </p:nvPr>
        </p:nvSpPr>
        <p:spPr/>
        <p:txBody>
          <a:bodyPr/>
          <a:lstStyle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5" Type="http://schemas.openxmlformats.org/officeDocument/2006/relationships/image" Target="../media/image14.png"/><Relationship Id="rId4" Type="http://schemas.openxmlformats.org/officeDocument/2006/relationships/image" Target="../media/image13.png"/><Relationship Id="rId3" Type="http://schemas.openxmlformats.org/officeDocument/2006/relationships/image" Target="../media/image12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Master" Target="../slideMasters/slideMaster3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6" Type="http://schemas.openxmlformats.org/officeDocument/2006/relationships/image" Target="../media/image5.png"/><Relationship Id="rId5" Type="http://schemas.openxmlformats.org/officeDocument/2006/relationships/image" Target="../media/image4.png"/><Relationship Id="rId4" Type="http://schemas.openxmlformats.org/officeDocument/2006/relationships/image" Target="../media/image3.png"/><Relationship Id="rId3" Type="http://schemas.openxmlformats.org/officeDocument/2006/relationships/image" Target="../media/image2.png"/><Relationship Id="rId2" Type="http://schemas.openxmlformats.org/officeDocument/2006/relationships/image" Target="../media/image6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4" Type="http://schemas.openxmlformats.org/officeDocument/2006/relationships/image" Target="../media/image10.png"/><Relationship Id="rId3" Type="http://schemas.openxmlformats.org/officeDocument/2006/relationships/image" Target="../media/image9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3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立方体 2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7175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176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7178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6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3077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9" name="图片 3" descr="KK20"/>
          <p:cNvPicPr>
            <a:picLocks noChangeAspect="1"/>
          </p:cNvPicPr>
          <p:nvPr userDrawn="1"/>
        </p:nvPicPr>
        <p:blipFill>
          <a:blip r:embed="rId3" cstate="print"/>
          <a:srcRect l="1160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0" name="图片 4" descr="图层 5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153352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101" name="图片 5" descr="千库网_手绘美丽植物绿草_元素编号11824163"/>
          <p:cNvPicPr>
            <a:picLocks noChangeAspect="1"/>
          </p:cNvPicPr>
          <p:nvPr userDrawn="1"/>
        </p:nvPicPr>
        <p:blipFill>
          <a:blip r:embed="rId5" cstate="print"/>
          <a:srcRect t="58981" r="46638"/>
          <a:stretch>
            <a:fillRect/>
          </a:stretch>
        </p:blipFill>
        <p:spPr>
          <a:xfrm>
            <a:off x="0" y="4464050"/>
            <a:ext cx="882650" cy="679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同侧圆角矩形 7"/>
          <p:cNvSpPr/>
          <p:nvPr/>
        </p:nvSpPr>
        <p:spPr>
          <a:xfrm flipV="1">
            <a:off x="3529013" y="0"/>
            <a:ext cx="2290763" cy="581025"/>
          </a:xfrm>
          <a:prstGeom prst="round2SameRect">
            <a:avLst/>
          </a:prstGeom>
          <a:solidFill>
            <a:schemeClr val="accent6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3" name="图片 11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4" name="直接连接符 33"/>
          <p:cNvCxnSpPr/>
          <p:nvPr userDrawn="1"/>
        </p:nvCxnSpPr>
        <p:spPr>
          <a:xfrm>
            <a:off x="8253413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/>
        </p:nvCxnSpPr>
        <p:spPr>
          <a:xfrm>
            <a:off x="7667625" y="-1587"/>
            <a:ext cx="0" cy="646113"/>
          </a:xfrm>
          <a:prstGeom prst="line">
            <a:avLst/>
          </a:prstGeom>
          <a:ln w="6350">
            <a:solidFill>
              <a:schemeClr val="tx1">
                <a:alpha val="6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椭圆 9"/>
          <p:cNvSpPr/>
          <p:nvPr userDrawn="1"/>
        </p:nvSpPr>
        <p:spPr>
          <a:xfrm>
            <a:off x="6734810" y="4556125"/>
            <a:ext cx="2343785" cy="656590"/>
          </a:xfrm>
          <a:prstGeom prst="ellipse">
            <a:avLst/>
          </a:prstGeom>
          <a:solidFill>
            <a:schemeClr val="tx1">
              <a:lumMod val="95000"/>
              <a:lumOff val="5000"/>
              <a:alpha val="54000"/>
            </a:schemeClr>
          </a:solidFill>
          <a:ln>
            <a:noFill/>
          </a:ln>
          <a:effectLst>
            <a:softEdge rad="1524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197" name="图片 8" descr="C:\Users\admin\Desktop\千库网_矢量三角板可商用元素_元素编号11665788.png千库网_矢量三角板可商用元素_元素编号1166578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 rot="-1320000">
            <a:off x="6173788" y="2976563"/>
            <a:ext cx="2870200" cy="2870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立方体 5"/>
          <p:cNvSpPr/>
          <p:nvPr userDrawn="1"/>
        </p:nvSpPr>
        <p:spPr>
          <a:xfrm>
            <a:off x="7626350" y="4219575"/>
            <a:ext cx="704850" cy="706438"/>
          </a:xfrm>
          <a:prstGeom prst="cube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r>
              <a:rPr lang="zh-CN" altLang="en-US" sz="3600" strike="noStrike" noProof="1"/>
              <a:t>÷</a:t>
            </a:r>
            <a:endParaRPr lang="zh-CN" altLang="en-US" sz="3600" strike="noStrike" noProof="1"/>
          </a:p>
        </p:txBody>
      </p:sp>
      <p:pic>
        <p:nvPicPr>
          <p:cNvPr id="8199" name="图片 7" descr="书本 拷贝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7678738" y="3509963"/>
            <a:ext cx="652462" cy="823912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8200" name="图片 31" descr="star"/>
          <p:cNvPicPr>
            <a:picLocks noChangeAspect="1"/>
          </p:cNvPicPr>
          <p:nvPr userDrawn="1"/>
        </p:nvPicPr>
        <p:blipFill>
          <a:blip r:embed="rId5" cstate="print"/>
          <a:srcRect l="82637" t="9204" b="70816"/>
          <a:stretch>
            <a:fillRect/>
          </a:stretch>
        </p:blipFill>
        <p:spPr>
          <a:xfrm>
            <a:off x="7318375" y="246063"/>
            <a:ext cx="1289050" cy="8810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7" name="圆角矩形 6"/>
          <p:cNvSpPr/>
          <p:nvPr userDrawn="1"/>
        </p:nvSpPr>
        <p:spPr>
          <a:xfrm>
            <a:off x="1128713" y="1047750"/>
            <a:ext cx="6886575" cy="2462213"/>
          </a:xfrm>
          <a:prstGeom prst="roundRect">
            <a:avLst/>
          </a:prstGeom>
          <a:ln>
            <a:noFill/>
          </a:ln>
          <a:effectLst>
            <a:outerShdw blurRad="50800" dist="38100" dir="2700000" algn="tl" rotWithShape="0">
              <a:schemeClr val="bg1">
                <a:lumMod val="50000"/>
                <a:alpha val="40000"/>
              </a:schemeClr>
            </a:outerShdw>
          </a:effectLst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pic>
        <p:nvPicPr>
          <p:cNvPr id="8202" name="图片 11" descr="cloud"/>
          <p:cNvPicPr>
            <a:picLocks noChangeAspect="1"/>
          </p:cNvPicPr>
          <p:nvPr userDrawn="1"/>
        </p:nvPicPr>
        <p:blipFill>
          <a:blip r:embed="rId6" cstate="print"/>
          <a:srcRect t="64526"/>
          <a:stretch>
            <a:fillRect/>
          </a:stretch>
        </p:blipFill>
        <p:spPr>
          <a:xfrm>
            <a:off x="0" y="3219450"/>
            <a:ext cx="9144000" cy="19240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defTabSz="514350" eaLnBrk="0" hangingPunct="0">
              <a:defRPr/>
            </a:pPr>
            <a:endParaRPr lang="zh-CN" altLang="en-US" sz="675">
              <a:latin typeface="Calibri" panose="020F0502020204030204" pitchFamily="34" charset="0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defTabSz="514350">
              <a:defRPr/>
            </a:pPr>
            <a:fld id="{9D16FA71-E5A1-4B22-877B-790B2D8CCF13}" type="slidenum">
              <a:rPr lang="en-US" altLang="zh-CN" sz="675" noProof="1" smtClean="0">
                <a:solidFill>
                  <a:srgbClr val="898989"/>
                </a:solidFill>
                <a:latin typeface="Calibri" panose="020F0502020204030204" pitchFamily="34" charset="0"/>
              </a:rPr>
            </a:fld>
            <a:endParaRPr lang="zh-CN" altLang="en-US" sz="675" noProof="1">
              <a:solidFill>
                <a:srgbClr val="898989"/>
              </a:solidFill>
              <a:latin typeface="Calibri" panose="020F0502020204030204" pitchFamily="34" charset="0"/>
            </a:endParaRP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</a:fld>
            <a:endParaRPr lang="zh-CN" alt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竖排标题与文本">
    <p:bg>
      <p:bgPr>
        <a:blipFill rotWithShape="0">
          <a:blip r:embed="rId2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图片 3" descr="fw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56700" cy="51435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2052" name="图片 4" descr="新建组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0" y="3398838"/>
            <a:ext cx="9156700" cy="1744662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5" Type="http://schemas.openxmlformats.org/officeDocument/2006/relationships/theme" Target="../theme/theme1.xml"/><Relationship Id="rId4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7.jpeg"/><Relationship Id="rId5" Type="http://schemas.openxmlformats.org/officeDocument/2006/relationships/slideLayout" Target="../slideLayouts/slideLayout8.xml"/><Relationship Id="rId4" Type="http://schemas.openxmlformats.org/officeDocument/2006/relationships/slideLayout" Target="../slideLayouts/slideLayout7.xml"/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15.jpeg"/><Relationship Id="rId5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4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/>
  <p:hf sldNum="0" hdr="0" ftr="0" dt="0"/>
  <p:txStyles>
    <p:titleStyle>
      <a:lvl1pPr marL="0" lvl="0" indent="0" algn="ctr" defTabSz="685800" eaLnBrk="1" fontAlgn="base" latinLnBrk="0" hangingPunct="1">
        <a:spcBef>
          <a:spcPct val="0"/>
        </a:spcBef>
        <a:spcAft>
          <a:spcPct val="0"/>
        </a:spcAft>
        <a:buClr>
          <a:srgbClr val="000000"/>
        </a:buClr>
        <a:buNone/>
        <a:defRPr sz="3300" b="0" i="0" u="none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57175" lvl="0" indent="-257175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24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557530" lvl="1" indent="-213995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21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857250" lvl="2" indent="-171450" algn="l" defTabSz="685800" eaLnBrk="1" fontAlgn="base" latinLnBrk="0" hangingPunct="1">
        <a:spcBef>
          <a:spcPts val="70"/>
        </a:spcBef>
        <a:spcAft>
          <a:spcPct val="0"/>
        </a:spcAft>
        <a:buChar char="•"/>
        <a:defRPr sz="18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200150" lvl="3" indent="-171450" algn="l" defTabSz="685800" eaLnBrk="1" fontAlgn="base" latinLnBrk="0" hangingPunct="1">
        <a:spcBef>
          <a:spcPts val="70"/>
        </a:spcBef>
        <a:spcAft>
          <a:spcPct val="0"/>
        </a:spcAft>
        <a:buChar char="–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543685" lvl="4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887220" lvl="5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230120" lvl="6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573020" lvl="7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15920" lvl="8" indent="-171450" algn="l" defTabSz="685800" eaLnBrk="1" fontAlgn="base" latinLnBrk="0" hangingPunct="1">
        <a:spcBef>
          <a:spcPts val="70"/>
        </a:spcBef>
        <a:spcAft>
          <a:spcPct val="0"/>
        </a:spcAft>
        <a:buChar char="»"/>
        <a:defRPr sz="150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lvl="0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1pPr>
      <a:lvl2pPr marL="343535" lvl="1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2pPr>
      <a:lvl3pPr marL="685800" lvl="2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3pPr>
      <a:lvl4pPr marL="1029335" lvl="3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4pPr>
      <a:lvl5pPr marL="1371600" lvl="4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15135" lvl="5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058035" lvl="6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401570" lvl="7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744470" lvl="8" indent="0" algn="l" defTabSz="685800" eaLnBrk="1" fontAlgn="base" latinLnBrk="0" hangingPunct="1">
        <a:spcBef>
          <a:spcPct val="0"/>
        </a:spcBef>
        <a:spcAft>
          <a:spcPct val="0"/>
        </a:spcAft>
        <a:buFont typeface="Arial" panose="020B0604020202020204" pitchFamily="34" charset="0"/>
        <a:buNone/>
        <a:defRPr sz="1350" b="0" i="0" u="none" kern="1200" baseline="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任意多边形 23"/>
          <p:cNvSpPr/>
          <p:nvPr userDrawn="1"/>
        </p:nvSpPr>
        <p:spPr>
          <a:xfrm rot="18900000" flipH="1">
            <a:off x="8737600" y="-307975"/>
            <a:ext cx="476250" cy="952500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50" h="1500">
                <a:moveTo>
                  <a:pt x="750" y="0"/>
                </a:moveTo>
                <a:lnTo>
                  <a:pt x="750" y="1500"/>
                </a:lnTo>
                <a:lnTo>
                  <a:pt x="0" y="750"/>
                </a:lnTo>
                <a:lnTo>
                  <a:pt x="75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23" name="任意多边形 22"/>
          <p:cNvSpPr/>
          <p:nvPr userDrawn="1"/>
        </p:nvSpPr>
        <p:spPr>
          <a:xfrm rot="18900000" flipH="1">
            <a:off x="1779588" y="3759200"/>
            <a:ext cx="1065213" cy="760571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1679" h="11979">
                <a:moveTo>
                  <a:pt x="1679" y="11976"/>
                </a:moveTo>
                <a:lnTo>
                  <a:pt x="1679" y="11979"/>
                </a:lnTo>
                <a:lnTo>
                  <a:pt x="1677" y="11979"/>
                </a:lnTo>
                <a:lnTo>
                  <a:pt x="1679" y="11976"/>
                </a:lnTo>
                <a:close/>
                <a:moveTo>
                  <a:pt x="0" y="0"/>
                </a:moveTo>
                <a:lnTo>
                  <a:pt x="721" y="721"/>
                </a:lnTo>
                <a:lnTo>
                  <a:pt x="0" y="144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" name="任意多边形 1"/>
          <p:cNvSpPr/>
          <p:nvPr userDrawn="1"/>
        </p:nvSpPr>
        <p:spPr>
          <a:xfrm rot="2700000">
            <a:off x="-66675" y="-296862"/>
            <a:ext cx="458788" cy="919163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724" h="1448">
                <a:moveTo>
                  <a:pt x="724" y="0"/>
                </a:moveTo>
                <a:lnTo>
                  <a:pt x="724" y="1448"/>
                </a:lnTo>
                <a:lnTo>
                  <a:pt x="0" y="724"/>
                </a:lnTo>
                <a:lnTo>
                  <a:pt x="724" y="0"/>
                </a:lnTo>
                <a:close/>
              </a:path>
            </a:pathLst>
          </a:custGeom>
          <a:solidFill>
            <a:srgbClr val="00B0F0">
              <a:alpha val="75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21" name="任意多边形 20"/>
          <p:cNvSpPr/>
          <p:nvPr userDrawn="1"/>
        </p:nvSpPr>
        <p:spPr>
          <a:xfrm rot="2580000">
            <a:off x="8726488" y="4430713"/>
            <a:ext cx="511175" cy="1023938"/>
          </a:xfrm>
          <a:custGeom>
            <a:avLst/>
            <a:gdLst/>
            <a:ahLst/>
            <a:cxnLst>
              <a:cxn ang="3">
                <a:pos x="hc" y="t"/>
              </a:cxn>
              <a:cxn ang="cd2">
                <a:pos x="l" y="vc"/>
              </a:cxn>
              <a:cxn ang="cd4">
                <a:pos x="hc" y="b"/>
              </a:cxn>
              <a:cxn ang="0">
                <a:pos x="r" y="vc"/>
              </a:cxn>
            </a:cxnLst>
            <a:rect l="l" t="t" r="r" b="b"/>
            <a:pathLst>
              <a:path w="804" h="1612">
                <a:moveTo>
                  <a:pt x="0" y="0"/>
                </a:moveTo>
                <a:lnTo>
                  <a:pt x="804" y="862"/>
                </a:lnTo>
                <a:lnTo>
                  <a:pt x="0" y="1612"/>
                </a:lnTo>
                <a:lnTo>
                  <a:pt x="0" y="0"/>
                </a:lnTo>
                <a:close/>
              </a:path>
            </a:pathLst>
          </a:custGeom>
          <a:solidFill>
            <a:srgbClr val="00B0F0">
              <a:alpha val="62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r" fontAlgn="base"/>
            <a:endParaRPr lang="zh-CN" altLang="en-US" strike="noStrike" noProof="1"/>
          </a:p>
        </p:txBody>
      </p:sp>
      <p:sp>
        <p:nvSpPr>
          <p:cNvPr id="4" name="圆角矩形 3"/>
          <p:cNvSpPr/>
          <p:nvPr userDrawn="1"/>
        </p:nvSpPr>
        <p:spPr>
          <a:xfrm>
            <a:off x="100013" y="90488"/>
            <a:ext cx="8943975" cy="4962525"/>
          </a:xfrm>
          <a:prstGeom prst="roundRect">
            <a:avLst>
              <a:gd name="adj" fmla="val 1809"/>
            </a:avLst>
          </a:prstGeom>
          <a:solidFill>
            <a:srgbClr val="FFFF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</p:sldLayoutIdLst>
  <p:hf sldNum="0" hdr="0" ftr="0" dt="0"/>
  <p:txStyles>
    <p:titleStyle>
      <a:lvl1pPr algn="l" defTabSz="685800" rtl="0" eaLnBrk="1" fontAlgn="auto" latinLnBrk="0" hangingPunct="1">
        <a:lnSpc>
          <a:spcPct val="100000"/>
        </a:lnSpc>
        <a:spcBef>
          <a:spcPct val="0"/>
        </a:spcBef>
        <a:buNone/>
        <a:defRPr sz="27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j-cs"/>
        </a:defRPr>
      </a:lvl1pPr>
    </p:titleStyle>
    <p:bodyStyle>
      <a:lvl1pPr marL="171450" indent="-171450" algn="l" defTabSz="685800" rtl="0" eaLnBrk="1" fontAlgn="auto" latinLnBrk="0" hangingPunct="1">
        <a:lnSpc>
          <a:spcPct val="130000"/>
        </a:lnSpc>
        <a:spcBef>
          <a:spcPts val="0"/>
        </a:spcBef>
        <a:spcAft>
          <a:spcPts val="1000"/>
        </a:spcAft>
        <a:buFont typeface="Arial" panose="020B0604020202020204" pitchFamily="34" charset="0"/>
        <a:buChar char="●"/>
        <a:defRPr sz="13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1pPr>
      <a:lvl2pPr marL="5143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tabLst>
          <a:tab pos="1207135" algn="l"/>
          <a:tab pos="1207135" algn="l"/>
          <a:tab pos="1207135" algn="l"/>
          <a:tab pos="1207135" algn="l"/>
        </a:tabLst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2pPr>
      <a:lvl3pPr marL="8572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600"/>
        </a:spcAft>
        <a:buFont typeface="Arial" panose="020B0604020202020204" pitchFamily="34" charset="0"/>
        <a:buChar char="●"/>
        <a:defRPr sz="12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3pPr>
      <a:lvl4pPr marL="12001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Wingdings" panose="05000000000000000000" charset="0"/>
        <a:buChar char="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4pPr>
      <a:lvl5pPr marL="1543050" indent="-171450" algn="l" defTabSz="685800" rtl="0" eaLnBrk="1" fontAlgn="auto" latinLnBrk="0" hangingPunct="1">
        <a:lnSpc>
          <a:spcPct val="120000"/>
        </a:lnSpc>
        <a:spcBef>
          <a:spcPts val="0"/>
        </a:spcBef>
        <a:spcAft>
          <a:spcPts val="300"/>
        </a:spcAft>
        <a:buFont typeface="Arial" panose="020B0604020202020204" pitchFamily="34" charset="0"/>
        <a:buChar char="•"/>
        <a:defRPr sz="105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charset="-122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6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  <p:sldLayoutId id="2147483663" r:id="rId5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mbria" panose="02040503050406030204" pitchFamily="18" charset="0"/>
          <a:ea typeface="黑体" panose="02010609060101010101" pitchFamily="49" charset="-122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3.xml"/><Relationship Id="rId6" Type="http://schemas.openxmlformats.org/officeDocument/2006/relationships/image" Target="../media/image22.png"/><Relationship Id="rId5" Type="http://schemas.openxmlformats.org/officeDocument/2006/relationships/image" Target="../media/image21.png"/><Relationship Id="rId4" Type="http://schemas.openxmlformats.org/officeDocument/2006/relationships/image" Target="../media/image20.png"/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image" Target="../media/image3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39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1.png"/><Relationship Id="rId1" Type="http://schemas.openxmlformats.org/officeDocument/2006/relationships/image" Target="../media/image4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2.png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6.xml"/><Relationship Id="rId4" Type="http://schemas.openxmlformats.org/officeDocument/2006/relationships/image" Target="../media/image46.png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48.png"/><Relationship Id="rId1" Type="http://schemas.openxmlformats.org/officeDocument/2006/relationships/image" Target="../media/image47.pn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4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52.png"/><Relationship Id="rId2" Type="http://schemas.openxmlformats.org/officeDocument/2006/relationships/image" Target="../media/image51.png"/><Relationship Id="rId1" Type="http://schemas.openxmlformats.org/officeDocument/2006/relationships/image" Target="../media/image50.pn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3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6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57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.xml"/><Relationship Id="rId7" Type="http://schemas.openxmlformats.org/officeDocument/2006/relationships/image" Target="../media/image29.png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image" Target="../media/image23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5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59.png"/><Relationship Id="rId1" Type="http://schemas.openxmlformats.org/officeDocument/2006/relationships/image" Target="../media/image58.png"/></Relationships>
</file>

<file path=ppt/slides/_rels/slide3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62.png"/><Relationship Id="rId2" Type="http://schemas.openxmlformats.org/officeDocument/2006/relationships/image" Target="../media/image61.png"/><Relationship Id="rId1" Type="http://schemas.openxmlformats.org/officeDocument/2006/relationships/image" Target="../media/image6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8.xml"/><Relationship Id="rId1" Type="http://schemas.openxmlformats.org/officeDocument/2006/relationships/image" Target="../media/image63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image" Target="../media/image30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6.xml"/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image" Target="../media/image35.png"/><Relationship Id="rId1" Type="http://schemas.openxmlformats.org/officeDocument/2006/relationships/image" Target="../media/image34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2" name="组合 41"/>
          <p:cNvGrpSpPr/>
          <p:nvPr/>
        </p:nvGrpSpPr>
        <p:grpSpPr>
          <a:xfrm>
            <a:off x="3637597" y="303370"/>
            <a:ext cx="1037273" cy="1016318"/>
            <a:chOff x="4037973" y="927718"/>
            <a:chExt cx="896190" cy="1012024"/>
          </a:xfrm>
        </p:grpSpPr>
        <p:pic>
          <p:nvPicPr>
            <p:cNvPr id="43" name="图片 42"/>
            <p:cNvPicPr>
              <a:picLocks noChangeAspect="1"/>
            </p:cNvPicPr>
            <p:nvPr/>
          </p:nvPicPr>
          <p:blipFill>
            <a:blip r:embed="rId1" cstate="print"/>
            <a:stretch>
              <a:fillRect/>
            </a:stretch>
          </p:blipFill>
          <p:spPr>
            <a:xfrm>
              <a:off x="4037973" y="927718"/>
              <a:ext cx="896190" cy="1012024"/>
            </a:xfrm>
            <a:prstGeom prst="rect">
              <a:avLst/>
            </a:prstGeom>
          </p:spPr>
        </p:pic>
        <p:sp>
          <p:nvSpPr>
            <p:cNvPr id="44" name="文本框 43"/>
            <p:cNvSpPr txBox="1"/>
            <p:nvPr/>
          </p:nvSpPr>
          <p:spPr>
            <a:xfrm>
              <a:off x="4244498" y="1089111"/>
              <a:ext cx="483435" cy="78151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2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4463891" y="223361"/>
            <a:ext cx="1122998" cy="1096328"/>
            <a:chOff x="5260478" y="983716"/>
            <a:chExt cx="969348" cy="1091279"/>
          </a:xfrm>
        </p:grpSpPr>
        <p:pic>
          <p:nvPicPr>
            <p:cNvPr id="46" name="图片 45"/>
            <p:cNvPicPr>
              <a:picLocks noChangeAspect="1"/>
            </p:cNvPicPr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260478" y="983716"/>
              <a:ext cx="969348" cy="1091279"/>
            </a:xfrm>
            <a:prstGeom prst="rect">
              <a:avLst/>
            </a:prstGeom>
          </p:spPr>
        </p:pic>
        <p:sp>
          <p:nvSpPr>
            <p:cNvPr id="47" name="文本框 46"/>
            <p:cNvSpPr txBox="1"/>
            <p:nvPr/>
          </p:nvSpPr>
          <p:spPr>
            <a:xfrm>
              <a:off x="5539938" y="1171112"/>
              <a:ext cx="483435" cy="78121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500" b="1" dirty="0">
                  <a:solidFill>
                    <a:schemeClr val="bg1"/>
                  </a:solidFill>
                </a:rPr>
                <a:t>0</a:t>
              </a:r>
              <a:endParaRPr lang="en-US" altLang="zh-CN" sz="450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5329238" y="256699"/>
            <a:ext cx="889159" cy="891200"/>
            <a:chOff x="6480295" y="1041329"/>
            <a:chExt cx="768163" cy="887452"/>
          </a:xfrm>
        </p:grpSpPr>
        <p:pic>
          <p:nvPicPr>
            <p:cNvPr id="49" name="图片 4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480295" y="1041329"/>
              <a:ext cx="768163" cy="883997"/>
            </a:xfrm>
            <a:prstGeom prst="rect">
              <a:avLst/>
            </a:prstGeom>
          </p:spPr>
        </p:pic>
        <p:sp>
          <p:nvSpPr>
            <p:cNvPr id="50" name="文本框 49"/>
            <p:cNvSpPr txBox="1"/>
            <p:nvPr/>
          </p:nvSpPr>
          <p:spPr>
            <a:xfrm>
              <a:off x="6644149" y="1216209"/>
              <a:ext cx="483435" cy="71257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4050" b="1" dirty="0">
                  <a:solidFill>
                    <a:schemeClr val="bg1"/>
                  </a:solidFill>
                </a:rPr>
                <a:t>2</a:t>
              </a:r>
              <a:endParaRPr lang="en-US" altLang="zh-CN" sz="4050" b="1" dirty="0">
                <a:solidFill>
                  <a:schemeClr val="bg1"/>
                </a:solidFill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243162" y="104776"/>
            <a:ext cx="889159" cy="893921"/>
            <a:chOff x="7542534" y="1016554"/>
            <a:chExt cx="768163" cy="890093"/>
          </a:xfrm>
        </p:grpSpPr>
        <p:pic>
          <p:nvPicPr>
            <p:cNvPr id="52" name="图片 51"/>
            <p:cNvPicPr>
              <a:picLocks noChangeAspect="1"/>
            </p:cNvPicPr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7542534" y="1016554"/>
              <a:ext cx="768163" cy="890093"/>
            </a:xfrm>
            <a:prstGeom prst="rect">
              <a:avLst/>
            </a:prstGeom>
          </p:spPr>
        </p:pic>
        <p:sp>
          <p:nvSpPr>
            <p:cNvPr id="53" name="文本框 52"/>
            <p:cNvSpPr txBox="1"/>
            <p:nvPr/>
          </p:nvSpPr>
          <p:spPr>
            <a:xfrm>
              <a:off x="7684946" y="1115190"/>
              <a:ext cx="483435" cy="7814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500" b="1" dirty="0">
                  <a:solidFill>
                    <a:schemeClr val="bg1"/>
                  </a:solidFill>
                </a:rPr>
                <a:t>2</a:t>
              </a:r>
              <a:endParaRPr lang="en-US" sz="4500" b="1" dirty="0">
                <a:solidFill>
                  <a:schemeClr val="bg1"/>
                </a:solidFill>
              </a:endParaRPr>
            </a:p>
          </p:txBody>
        </p:sp>
      </p:grpSp>
      <p:pic>
        <p:nvPicPr>
          <p:cNvPr id="5" name="图片 4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517708" y="1275398"/>
            <a:ext cx="3124200" cy="363807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8290" y="1198245"/>
            <a:ext cx="6027420" cy="6001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2022</a:t>
            </a:r>
            <a:r>
              <a:rPr lang="zh-CN" altLang="en-US" sz="330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秋人教版数学一年级上册</a:t>
            </a:r>
            <a:endParaRPr lang="zh-CN" altLang="en-US" sz="330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" name="图片 1" descr="I(BIM]8ERQGTX6D[A%FY%9D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817371" y="1883093"/>
            <a:ext cx="3021806" cy="294513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5629" y="3690322"/>
            <a:ext cx="5105400" cy="666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0" name="Picture 11" descr="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761"/>
          <a:stretch>
            <a:fillRect/>
          </a:stretch>
        </p:blipFill>
        <p:spPr bwMode="auto">
          <a:xfrm>
            <a:off x="461213" y="2303149"/>
            <a:ext cx="8534970" cy="85333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" name="Text Box 21"/>
          <p:cNvSpPr txBox="1">
            <a:spLocks noChangeArrowheads="1"/>
          </p:cNvSpPr>
          <p:nvPr/>
        </p:nvSpPr>
        <p:spPr bwMode="auto">
          <a:xfrm>
            <a:off x="2166264" y="3745220"/>
            <a:ext cx="362585" cy="5219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2" name="Text Box 23"/>
          <p:cNvSpPr txBox="1">
            <a:spLocks noChangeArrowheads="1"/>
          </p:cNvSpPr>
          <p:nvPr/>
        </p:nvSpPr>
        <p:spPr bwMode="auto">
          <a:xfrm>
            <a:off x="4903513" y="3778721"/>
            <a:ext cx="365806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74" name="Picture 13" descr="未标题-67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386" r="12984"/>
          <a:stretch>
            <a:fillRect/>
          </a:stretch>
        </p:blipFill>
        <p:spPr bwMode="auto">
          <a:xfrm>
            <a:off x="5926860" y="2351275"/>
            <a:ext cx="384910" cy="48904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圆角矩形 1"/>
          <p:cNvSpPr/>
          <p:nvPr/>
        </p:nvSpPr>
        <p:spPr>
          <a:xfrm>
            <a:off x="1047165" y="2467380"/>
            <a:ext cx="1008112" cy="68910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5" name="圆角矩形 74"/>
          <p:cNvSpPr/>
          <p:nvPr/>
        </p:nvSpPr>
        <p:spPr>
          <a:xfrm>
            <a:off x="2255259" y="2495763"/>
            <a:ext cx="1152128" cy="68910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1" name="圆角矩形 120"/>
          <p:cNvSpPr/>
          <p:nvPr/>
        </p:nvSpPr>
        <p:spPr>
          <a:xfrm rot="21128251">
            <a:off x="3681172" y="2386734"/>
            <a:ext cx="1152128" cy="689106"/>
          </a:xfrm>
          <a:prstGeom prst="roundRect">
            <a:avLst/>
          </a:prstGeom>
          <a:noFill/>
          <a:ln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55650" y="949960"/>
            <a:ext cx="769239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spcBef>
                <a:spcPct val="0"/>
              </a:spcBef>
              <a:buNone/>
            </a:pPr>
            <a:r>
              <a:rPr lang="en-US" altLang="zh-CN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8.</a:t>
            </a:r>
            <a:r>
              <a:rPr lang="zh-CN" altLang="en-US" sz="2800" b="1" dirty="0" smtClean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下一个该涂什么颜色？先涂一涂，再数一数。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" grpId="0" bldLvl="0" animBg="1"/>
      <p:bldP spid="72" grpId="0" bldLvl="0" animBg="1"/>
      <p:bldP spid="2" grpId="0" bldLvl="0" animBg="1"/>
      <p:bldP spid="75" grpId="0" bldLvl="0" animBg="1"/>
      <p:bldP spid="121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/>
          <p:nvPr/>
        </p:nvSpPr>
        <p:spPr>
          <a:xfrm>
            <a:off x="5105400" y="4021455"/>
            <a:ext cx="3028950" cy="553085"/>
          </a:xfrm>
          <a:prstGeom prst="rect">
            <a:avLst/>
          </a:prstGeom>
          <a:noFill/>
          <a:ln w="9525">
            <a:noFill/>
          </a:ln>
        </p:spPr>
        <p:txBody>
          <a:bodyPr anchor="ctr" anchorCtr="0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>
              <a:spcBef>
                <a:spcPct val="0"/>
              </a:spcBef>
            </a:pPr>
            <a:r>
              <a:rPr lang="zh-CN" altLang="en-US" sz="30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答：不一定对。</a:t>
            </a:r>
            <a:endParaRPr lang="zh-CN" altLang="en-US" sz="30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8"/>
          <p:cNvSpPr>
            <a:spLocks noChangeArrowheads="1"/>
          </p:cNvSpPr>
          <p:nvPr/>
        </p:nvSpPr>
        <p:spPr bwMode="auto">
          <a:xfrm>
            <a:off x="1597978" y="3919538"/>
            <a:ext cx="3632200" cy="614363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它说的一定对吗？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" name="圆角矩形标注 1"/>
          <p:cNvSpPr/>
          <p:nvPr/>
        </p:nvSpPr>
        <p:spPr>
          <a:xfrm>
            <a:off x="6152515" y="370840"/>
            <a:ext cx="2088515" cy="891540"/>
          </a:xfrm>
          <a:prstGeom prst="wedgeRoundRectCallout">
            <a:avLst>
              <a:gd name="adj1" fmla="val -60398"/>
              <a:gd name="adj2" fmla="val 33760"/>
              <a:gd name="adj3" fmla="val 16667"/>
            </a:avLst>
          </a:prstGeom>
          <a:solidFill>
            <a:schemeClr val="bg1"/>
          </a:solidFill>
          <a:ln w="254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zh-CN" altLang="en-US" sz="2800" b="1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我的桃肯定比你的多。</a:t>
            </a:r>
            <a:endParaRPr lang="zh-CN" altLang="en-US" sz="2800" b="1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2000250" y="929005"/>
            <a:ext cx="5143500" cy="299085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练习四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椭圆 3"/>
          <p:cNvSpPr/>
          <p:nvPr/>
        </p:nvSpPr>
        <p:spPr>
          <a:xfrm>
            <a:off x="1410970" y="1030605"/>
            <a:ext cx="4051935" cy="1570355"/>
          </a:xfrm>
          <a:prstGeom prst="ellipse">
            <a:avLst/>
          </a:prstGeom>
          <a:noFill/>
          <a:ln w="19050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" name="矩形 8194"/>
          <p:cNvSpPr/>
          <p:nvPr/>
        </p:nvSpPr>
        <p:spPr>
          <a:xfrm>
            <a:off x="280988" y="2600325"/>
            <a:ext cx="8647112" cy="215900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（1）把左边的4只小鸟圈起来。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）从左边数，给第4只小鸟涂上颜色。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  <a:p>
            <a:pPr>
              <a:lnSpc>
                <a:spcPct val="160000"/>
              </a:lnSpc>
            </a:pP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（</a:t>
            </a:r>
            <a:r>
              <a:rPr lang="en-US" altLang="zh-CN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3</a:t>
            </a:r>
            <a:r>
              <a:rPr lang="zh-CN" altLang="en-US" sz="28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）从右边数的第1只小鸟飞走了，还剩   只小鸟。</a:t>
            </a:r>
            <a:endParaRPr lang="zh-CN" altLang="en-US" sz="2800" b="1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5" name="矩形 8199"/>
          <p:cNvSpPr/>
          <p:nvPr/>
        </p:nvSpPr>
        <p:spPr>
          <a:xfrm>
            <a:off x="6831965" y="4198938"/>
            <a:ext cx="431800" cy="433387"/>
          </a:xfrm>
          <a:prstGeom prst="rect">
            <a:avLst/>
          </a:prstGeom>
          <a:solidFill>
            <a:srgbClr val="FFFFD5"/>
          </a:solidFill>
          <a:ln w="9525" cap="flat" cmpd="sng">
            <a:solidFill>
              <a:schemeClr val="tx1"/>
            </a:solidFill>
            <a:prstDash val="solid"/>
            <a:miter/>
            <a:headEnd type="none" w="med" len="med"/>
            <a:tailEnd type="none" w="med" len="med"/>
          </a:ln>
        </p:spPr>
        <p:txBody>
          <a:bodyPr anchor="t" anchorCtr="0"/>
          <a:lstStyle/>
          <a:p>
            <a:endParaRPr lang="zh-CN" altLang="en-US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矩形 5"/>
          <p:cNvSpPr>
            <a:spLocks noGrp="1"/>
          </p:cNvSpPr>
          <p:nvPr/>
        </p:nvSpPr>
        <p:spPr>
          <a:xfrm>
            <a:off x="6831965" y="4127500"/>
            <a:ext cx="576263" cy="647700"/>
          </a:xfrm>
          <a:prstGeom prst="rect">
            <a:avLst/>
          </a:prstGeom>
          <a:noFill/>
          <a:ln w="9525">
            <a:noFill/>
          </a:ln>
        </p:spPr>
        <p:txBody>
          <a:bodyPr lIns="90170" tIns="46990" rIns="90170" bIns="46990" anchor="t" anchorCtr="0"/>
          <a:lstStyle/>
          <a:p>
            <a:r>
              <a:rPr lang="zh-CN" altLang="en-US" sz="36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zh-CN" altLang="en-US" sz="36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Rectangle 3"/>
          <p:cNvSpPr txBox="1">
            <a:spLocks noChangeArrowheads="1"/>
          </p:cNvSpPr>
          <p:nvPr/>
        </p:nvSpPr>
        <p:spPr bwMode="auto">
          <a:xfrm>
            <a:off x="579438" y="904875"/>
            <a:ext cx="892175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1.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椭圆 15"/>
          <p:cNvSpPr/>
          <p:nvPr/>
        </p:nvSpPr>
        <p:spPr>
          <a:xfrm>
            <a:off x="1647825" y="2778125"/>
            <a:ext cx="1619250" cy="60960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8" name="椭圆 17"/>
          <p:cNvSpPr/>
          <p:nvPr/>
        </p:nvSpPr>
        <p:spPr>
          <a:xfrm>
            <a:off x="3429000" y="3409950"/>
            <a:ext cx="859790" cy="70231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280988" y="1597025"/>
            <a:ext cx="873125" cy="4603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左边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0" name="椭圆 19"/>
          <p:cNvSpPr/>
          <p:nvPr/>
        </p:nvSpPr>
        <p:spPr>
          <a:xfrm>
            <a:off x="1580515" y="4084955"/>
            <a:ext cx="2395855" cy="712470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1" name="文本框 20"/>
          <p:cNvSpPr txBox="1"/>
          <p:nvPr/>
        </p:nvSpPr>
        <p:spPr>
          <a:xfrm>
            <a:off x="7566025" y="1597025"/>
            <a:ext cx="873125" cy="460375"/>
          </a:xfrm>
          <a:prstGeom prst="rect">
            <a:avLst/>
          </a:prstGeom>
          <a:solidFill>
            <a:srgbClr val="FFC000"/>
          </a:solidFill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zh-CN" sz="2400">
                <a:latin typeface="楷体" panose="02010609060101010101" charset="-122"/>
                <a:ea typeface="楷体" panose="02010609060101010101" charset="-122"/>
              </a:rPr>
              <a:t>右边</a:t>
            </a:r>
            <a:endParaRPr lang="zh-CN" altLang="zh-CN" sz="2400">
              <a:latin typeface="楷体" panose="02010609060101010101" charset="-122"/>
              <a:ea typeface="楷体" panose="02010609060101010101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EFFFF">
                  <a:alpha val="100000"/>
                </a:srgbClr>
              </a:clrFrom>
              <a:clrTo>
                <a:srgbClr val="FEFFFF">
                  <a:alpha val="100000"/>
                  <a:alpha val="0"/>
                </a:srgbClr>
              </a:clrTo>
            </a:clrChange>
          </a:blip>
          <a:srcRect r="13578"/>
          <a:stretch>
            <a:fillRect/>
          </a:stretch>
        </p:blipFill>
        <p:spPr>
          <a:xfrm>
            <a:off x="1471930" y="676275"/>
            <a:ext cx="5569585" cy="1850390"/>
          </a:xfrm>
          <a:prstGeom prst="rect">
            <a:avLst/>
          </a:prstGeom>
        </p:spPr>
      </p:pic>
      <p:pic>
        <p:nvPicPr>
          <p:cNvPr id="23" name="图片 22" descr="图片3 (1)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323080" y="1097280"/>
            <a:ext cx="853440" cy="120713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1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9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5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/>
      <p:bldP spid="16" grpId="0" bldLvl="0" animBg="1"/>
      <p:bldP spid="18" grpId="0" bldLvl="0" animBg="1"/>
      <p:bldP spid="19" grpId="0" bldLvl="0" animBg="1"/>
      <p:bldP spid="20" grpId="0" bldLvl="0" animBg="1"/>
      <p:bldP spid="21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490855" y="952500"/>
            <a:ext cx="8352790" cy="2388870"/>
            <a:chOff x="773" y="921"/>
            <a:chExt cx="13154" cy="3762"/>
          </a:xfrm>
        </p:grpSpPr>
        <p:pic>
          <p:nvPicPr>
            <p:cNvPr id="2" name="Picture 21" descr="C:\Users\Administrator\Desktop\图片4.png图片4"/>
            <p:cNvPicPr>
              <a:picLocks noChangeAspect="1"/>
            </p:cNvPicPr>
            <p:nvPr/>
          </p:nvPicPr>
          <p:blipFill>
            <a:blip r:embed="rId1" cstate="print"/>
            <a:srcRect/>
            <a:stretch>
              <a:fillRect/>
            </a:stretch>
          </p:blipFill>
          <p:spPr>
            <a:xfrm>
              <a:off x="773" y="921"/>
              <a:ext cx="13155" cy="3762"/>
            </a:xfrm>
            <a:prstGeom prst="rect">
              <a:avLst/>
            </a:prstGeom>
            <a:noFill/>
            <a:ln w="9525">
              <a:noFill/>
            </a:ln>
          </p:spPr>
        </p:pic>
        <p:sp>
          <p:nvSpPr>
            <p:cNvPr id="23" name="TextBox 18"/>
            <p:cNvSpPr txBox="1"/>
            <p:nvPr/>
          </p:nvSpPr>
          <p:spPr>
            <a:xfrm>
              <a:off x="773" y="3760"/>
              <a:ext cx="2433" cy="871"/>
            </a:xfrm>
            <a:prstGeom prst="rect">
              <a:avLst/>
            </a:prstGeom>
            <a:solidFill>
              <a:srgbClr val="E8F8F4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6" name="TextBox 18"/>
            <p:cNvSpPr txBox="1"/>
            <p:nvPr/>
          </p:nvSpPr>
          <p:spPr>
            <a:xfrm>
              <a:off x="3395" y="3731"/>
              <a:ext cx="2432" cy="871"/>
            </a:xfrm>
            <a:prstGeom prst="rect">
              <a:avLst/>
            </a:prstGeom>
            <a:solidFill>
              <a:srgbClr val="D6F2EE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7" name="TextBox 18"/>
            <p:cNvSpPr txBox="1"/>
            <p:nvPr/>
          </p:nvSpPr>
          <p:spPr>
            <a:xfrm>
              <a:off x="11343" y="3760"/>
              <a:ext cx="2262" cy="871"/>
            </a:xfrm>
            <a:prstGeom prst="rect">
              <a:avLst/>
            </a:prstGeom>
            <a:solidFill>
              <a:srgbClr val="DFF0EF"/>
            </a:solidFill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algn="ctr"/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第</a:t>
              </a:r>
              <a:r>
                <a:rPr lang="en-US" altLang="zh-CN" sz="3000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lang="zh-CN" altLang="en-US" sz="3000" b="1" dirty="0">
                  <a:solidFill>
                    <a:srgbClr val="683F89"/>
                  </a:solidFill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个</a:t>
              </a:r>
              <a:endParaRPr lang="zh-CN" altLang="en-US" sz="3000" b="1" dirty="0">
                <a:solidFill>
                  <a:srgbClr val="683F89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117475" y="3690938"/>
            <a:ext cx="8521700" cy="1147762"/>
            <a:chOff x="117792" y="3817937"/>
            <a:chExt cx="8521701" cy="1148854"/>
          </a:xfrm>
        </p:grpSpPr>
        <p:sp>
          <p:nvSpPr>
            <p:cNvPr id="13" name="Rectangle 2"/>
            <p:cNvSpPr>
              <a:spLocks noChangeArrowheads="1"/>
            </p:cNvSpPr>
            <p:nvPr/>
          </p:nvSpPr>
          <p:spPr bwMode="auto">
            <a:xfrm>
              <a:off x="117792" y="3817937"/>
              <a:ext cx="8521701" cy="1084694"/>
            </a:xfrm>
            <a:prstGeom prst="rect">
              <a:avLst/>
            </a:prstGeom>
            <a:noFill/>
            <a:ln>
              <a:noFill/>
            </a:ln>
          </p:spPr>
          <p:txBody>
            <a:bodyPr/>
            <a:lstStyle>
              <a:lvl1pPr marL="342900" indent="-3429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楷体_GB2312" panose="02010609030101010101" pitchFamily="49" charset="-122"/>
                </a:defRPr>
              </a:lvl9pPr>
            </a:lstStyle>
            <a:p>
              <a:pPr marL="0" marR="0" lvl="0" indent="720090" algn="l" defTabSz="914400" rtl="0" eaLnBrk="0" fontAlgn="base" latinLnBrk="0" hangingPunct="0">
                <a:lnSpc>
                  <a:spcPct val="11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遮（</a:t>
              </a:r>
              <a:r>
                <a:rPr kumimoji="0" lang="en-US" altLang="zh-CN" sz="3200" b="1" i="0" u="none" strike="noStrike" kern="1200" cap="none" spc="0" normalizeH="0" baseline="0" noProof="0" dirty="0" err="1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zhē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）住的是第   个和第   个，遮住了   个。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8" name="矩形 27"/>
            <p:cNvSpPr/>
            <p:nvPr/>
          </p:nvSpPr>
          <p:spPr bwMode="auto">
            <a:xfrm>
              <a:off x="4655503" y="3844949"/>
              <a:ext cx="539750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矩形 28"/>
            <p:cNvSpPr/>
            <p:nvPr/>
          </p:nvSpPr>
          <p:spPr bwMode="auto">
            <a:xfrm>
              <a:off x="6500178" y="3844952"/>
              <a:ext cx="539750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1052829" y="4426826"/>
              <a:ext cx="541338" cy="53996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5400" b="0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31" name="Rectangle 10"/>
          <p:cNvSpPr/>
          <p:nvPr/>
        </p:nvSpPr>
        <p:spPr>
          <a:xfrm>
            <a:off x="4620895" y="3714750"/>
            <a:ext cx="592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32" name="Rectangle 11"/>
          <p:cNvSpPr/>
          <p:nvPr/>
        </p:nvSpPr>
        <p:spPr>
          <a:xfrm>
            <a:off x="6462395" y="3702050"/>
            <a:ext cx="590550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12"/>
          <p:cNvSpPr/>
          <p:nvPr/>
        </p:nvSpPr>
        <p:spPr>
          <a:xfrm>
            <a:off x="1033145" y="4298950"/>
            <a:ext cx="592138" cy="583565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pPr algn="ctr"/>
            <a:r>
              <a:rPr lang="en-US" altLang="zh-CN" sz="32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2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2552" name="文本框 6"/>
          <p:cNvSpPr txBox="1"/>
          <p:nvPr/>
        </p:nvSpPr>
        <p:spPr>
          <a:xfrm>
            <a:off x="490538" y="506413"/>
            <a:ext cx="542290" cy="521970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2800" b="1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2.</a:t>
            </a:r>
            <a:endParaRPr lang="en-US" altLang="zh-CN" sz="2800" b="1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" grpId="0"/>
      <p:bldP spid="32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35" descr="C:\Users\Administrator\Desktop\图片10-removebg-preview.png图片10-removebg-preview"/>
          <p:cNvPicPr>
            <a:picLocks noChangeAspect="1"/>
          </p:cNvPicPr>
          <p:nvPr/>
        </p:nvPicPr>
        <p:blipFill>
          <a:blip r:embed="rId1" cstate="print"/>
          <a:srcRect l="13591"/>
          <a:stretch>
            <a:fillRect/>
          </a:stretch>
        </p:blipFill>
        <p:spPr>
          <a:xfrm>
            <a:off x="257175" y="2179955"/>
            <a:ext cx="4582160" cy="203708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8" name="椭圆 27"/>
          <p:cNvSpPr>
            <a:spLocks noChangeArrowheads="1"/>
          </p:cNvSpPr>
          <p:nvPr/>
        </p:nvSpPr>
        <p:spPr bwMode="auto">
          <a:xfrm>
            <a:off x="6979603" y="4019233"/>
            <a:ext cx="1071563" cy="642938"/>
          </a:xfrm>
          <a:prstGeom prst="ellipse">
            <a:avLst/>
          </a:prstGeom>
          <a:noFill/>
          <a:ln w="31750" algn="ctr">
            <a:solidFill>
              <a:srgbClr val="FF0000"/>
            </a:solidFill>
            <a:round/>
          </a:ln>
        </p:spPr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5" name="Group 38"/>
          <p:cNvGrpSpPr/>
          <p:nvPr/>
        </p:nvGrpSpPr>
        <p:grpSpPr>
          <a:xfrm>
            <a:off x="257608" y="2026285"/>
            <a:ext cx="4793979" cy="2359539"/>
            <a:chOff x="-331" y="1979"/>
            <a:chExt cx="3167" cy="1619"/>
          </a:xfrm>
        </p:grpSpPr>
        <p:sp>
          <p:nvSpPr>
            <p:cNvPr id="27659" name="Freeform 36"/>
            <p:cNvSpPr/>
            <p:nvPr/>
          </p:nvSpPr>
          <p:spPr>
            <a:xfrm>
              <a:off x="380" y="1979"/>
              <a:ext cx="2456" cy="1619"/>
            </a:xfrm>
            <a:custGeom>
              <a:avLst/>
              <a:gdLst/>
              <a:ahLst/>
              <a:cxnLst>
                <a:cxn ang="0">
                  <a:pos x="182" y="652"/>
                </a:cxn>
                <a:cxn ang="0">
                  <a:pos x="408" y="652"/>
                </a:cxn>
                <a:cxn ang="0">
                  <a:pos x="545" y="546"/>
                </a:cxn>
                <a:cxn ang="0">
                  <a:pos x="726" y="475"/>
                </a:cxn>
                <a:cxn ang="0">
                  <a:pos x="862" y="475"/>
                </a:cxn>
                <a:cxn ang="0">
                  <a:pos x="862" y="296"/>
                </a:cxn>
                <a:cxn ang="0">
                  <a:pos x="907" y="82"/>
                </a:cxn>
                <a:cxn ang="0">
                  <a:pos x="1134" y="15"/>
                </a:cxn>
                <a:cxn ang="0">
                  <a:pos x="1225" y="154"/>
                </a:cxn>
                <a:cxn ang="0">
                  <a:pos x="1361" y="261"/>
                </a:cxn>
                <a:cxn ang="0">
                  <a:pos x="1588" y="296"/>
                </a:cxn>
                <a:cxn ang="0">
                  <a:pos x="1769" y="368"/>
                </a:cxn>
                <a:cxn ang="0">
                  <a:pos x="1724" y="510"/>
                </a:cxn>
                <a:cxn ang="0">
                  <a:pos x="1724" y="618"/>
                </a:cxn>
                <a:cxn ang="0">
                  <a:pos x="1815" y="689"/>
                </a:cxn>
                <a:cxn ang="0">
                  <a:pos x="1905" y="724"/>
                </a:cxn>
                <a:cxn ang="0">
                  <a:pos x="2041" y="796"/>
                </a:cxn>
                <a:cxn ang="0">
                  <a:pos x="2223" y="866"/>
                </a:cxn>
                <a:cxn ang="0">
                  <a:pos x="2132" y="1009"/>
                </a:cxn>
                <a:cxn ang="0">
                  <a:pos x="1905" y="1081"/>
                </a:cxn>
                <a:cxn ang="0">
                  <a:pos x="1724" y="1117"/>
                </a:cxn>
                <a:cxn ang="0">
                  <a:pos x="1679" y="1187"/>
                </a:cxn>
                <a:cxn ang="0">
                  <a:pos x="1542" y="1187"/>
                </a:cxn>
                <a:cxn ang="0">
                  <a:pos x="1361" y="1187"/>
                </a:cxn>
                <a:cxn ang="0">
                  <a:pos x="1316" y="1009"/>
                </a:cxn>
                <a:cxn ang="0">
                  <a:pos x="1225" y="866"/>
                </a:cxn>
                <a:cxn ang="0">
                  <a:pos x="1134" y="903"/>
                </a:cxn>
                <a:cxn ang="0">
                  <a:pos x="953" y="971"/>
                </a:cxn>
                <a:cxn ang="0">
                  <a:pos x="726" y="971"/>
                </a:cxn>
                <a:cxn ang="0">
                  <a:pos x="590" y="971"/>
                </a:cxn>
                <a:cxn ang="0">
                  <a:pos x="499" y="1046"/>
                </a:cxn>
                <a:cxn ang="0">
                  <a:pos x="363" y="1117"/>
                </a:cxn>
                <a:cxn ang="0">
                  <a:pos x="182" y="1081"/>
                </a:cxn>
                <a:cxn ang="0">
                  <a:pos x="46" y="1046"/>
                </a:cxn>
                <a:cxn ang="0">
                  <a:pos x="0" y="903"/>
                </a:cxn>
                <a:cxn ang="0">
                  <a:pos x="46" y="760"/>
                </a:cxn>
                <a:cxn ang="0">
                  <a:pos x="136" y="652"/>
                </a:cxn>
                <a:cxn ang="0">
                  <a:pos x="182" y="652"/>
                </a:cxn>
              </a:cxnLst>
              <a:rect l="0" t="0" r="0" b="0"/>
              <a:pathLst>
                <a:path w="2238" h="1549">
                  <a:moveTo>
                    <a:pt x="182" y="831"/>
                  </a:moveTo>
                  <a:cubicBezTo>
                    <a:pt x="227" y="831"/>
                    <a:pt x="347" y="854"/>
                    <a:pt x="408" y="831"/>
                  </a:cubicBezTo>
                  <a:cubicBezTo>
                    <a:pt x="469" y="808"/>
                    <a:pt x="492" y="733"/>
                    <a:pt x="545" y="695"/>
                  </a:cubicBezTo>
                  <a:cubicBezTo>
                    <a:pt x="598" y="657"/>
                    <a:pt x="673" y="619"/>
                    <a:pt x="726" y="604"/>
                  </a:cubicBezTo>
                  <a:cubicBezTo>
                    <a:pt x="779" y="589"/>
                    <a:pt x="839" y="642"/>
                    <a:pt x="862" y="604"/>
                  </a:cubicBezTo>
                  <a:cubicBezTo>
                    <a:pt x="885" y="566"/>
                    <a:pt x="855" y="460"/>
                    <a:pt x="862" y="377"/>
                  </a:cubicBezTo>
                  <a:cubicBezTo>
                    <a:pt x="869" y="294"/>
                    <a:pt x="862" y="165"/>
                    <a:pt x="907" y="105"/>
                  </a:cubicBezTo>
                  <a:cubicBezTo>
                    <a:pt x="952" y="45"/>
                    <a:pt x="1081" y="0"/>
                    <a:pt x="1134" y="15"/>
                  </a:cubicBezTo>
                  <a:cubicBezTo>
                    <a:pt x="1187" y="30"/>
                    <a:pt x="1187" y="143"/>
                    <a:pt x="1225" y="196"/>
                  </a:cubicBezTo>
                  <a:cubicBezTo>
                    <a:pt x="1263" y="249"/>
                    <a:pt x="1301" y="302"/>
                    <a:pt x="1361" y="332"/>
                  </a:cubicBezTo>
                  <a:cubicBezTo>
                    <a:pt x="1421" y="362"/>
                    <a:pt x="1520" y="354"/>
                    <a:pt x="1588" y="377"/>
                  </a:cubicBezTo>
                  <a:cubicBezTo>
                    <a:pt x="1656" y="400"/>
                    <a:pt x="1746" y="422"/>
                    <a:pt x="1769" y="468"/>
                  </a:cubicBezTo>
                  <a:cubicBezTo>
                    <a:pt x="1792" y="514"/>
                    <a:pt x="1731" y="597"/>
                    <a:pt x="1724" y="650"/>
                  </a:cubicBezTo>
                  <a:cubicBezTo>
                    <a:pt x="1717" y="703"/>
                    <a:pt x="1709" y="748"/>
                    <a:pt x="1724" y="786"/>
                  </a:cubicBezTo>
                  <a:cubicBezTo>
                    <a:pt x="1739" y="824"/>
                    <a:pt x="1785" y="853"/>
                    <a:pt x="1815" y="876"/>
                  </a:cubicBezTo>
                  <a:cubicBezTo>
                    <a:pt x="1845" y="899"/>
                    <a:pt x="1868" y="899"/>
                    <a:pt x="1905" y="922"/>
                  </a:cubicBezTo>
                  <a:cubicBezTo>
                    <a:pt x="1942" y="945"/>
                    <a:pt x="1988" y="982"/>
                    <a:pt x="2041" y="1012"/>
                  </a:cubicBezTo>
                  <a:cubicBezTo>
                    <a:pt x="2094" y="1042"/>
                    <a:pt x="2208" y="1058"/>
                    <a:pt x="2223" y="1103"/>
                  </a:cubicBezTo>
                  <a:cubicBezTo>
                    <a:pt x="2238" y="1148"/>
                    <a:pt x="2185" y="1240"/>
                    <a:pt x="2132" y="1285"/>
                  </a:cubicBezTo>
                  <a:cubicBezTo>
                    <a:pt x="2079" y="1330"/>
                    <a:pt x="1973" y="1352"/>
                    <a:pt x="1905" y="1375"/>
                  </a:cubicBezTo>
                  <a:cubicBezTo>
                    <a:pt x="1837" y="1398"/>
                    <a:pt x="1761" y="1398"/>
                    <a:pt x="1724" y="1421"/>
                  </a:cubicBezTo>
                  <a:cubicBezTo>
                    <a:pt x="1687" y="1444"/>
                    <a:pt x="1709" y="1496"/>
                    <a:pt x="1679" y="1511"/>
                  </a:cubicBezTo>
                  <a:cubicBezTo>
                    <a:pt x="1649" y="1526"/>
                    <a:pt x="1595" y="1511"/>
                    <a:pt x="1542" y="1511"/>
                  </a:cubicBezTo>
                  <a:cubicBezTo>
                    <a:pt x="1489" y="1511"/>
                    <a:pt x="1399" y="1549"/>
                    <a:pt x="1361" y="1511"/>
                  </a:cubicBezTo>
                  <a:cubicBezTo>
                    <a:pt x="1323" y="1473"/>
                    <a:pt x="1339" y="1353"/>
                    <a:pt x="1316" y="1285"/>
                  </a:cubicBezTo>
                  <a:cubicBezTo>
                    <a:pt x="1293" y="1217"/>
                    <a:pt x="1255" y="1126"/>
                    <a:pt x="1225" y="1103"/>
                  </a:cubicBezTo>
                  <a:cubicBezTo>
                    <a:pt x="1195" y="1080"/>
                    <a:pt x="1179" y="1126"/>
                    <a:pt x="1134" y="1149"/>
                  </a:cubicBezTo>
                  <a:cubicBezTo>
                    <a:pt x="1089" y="1172"/>
                    <a:pt x="1021" y="1224"/>
                    <a:pt x="953" y="1239"/>
                  </a:cubicBezTo>
                  <a:cubicBezTo>
                    <a:pt x="885" y="1254"/>
                    <a:pt x="786" y="1239"/>
                    <a:pt x="726" y="1239"/>
                  </a:cubicBezTo>
                  <a:cubicBezTo>
                    <a:pt x="666" y="1239"/>
                    <a:pt x="628" y="1224"/>
                    <a:pt x="590" y="1239"/>
                  </a:cubicBezTo>
                  <a:cubicBezTo>
                    <a:pt x="552" y="1254"/>
                    <a:pt x="537" y="1300"/>
                    <a:pt x="499" y="1330"/>
                  </a:cubicBezTo>
                  <a:cubicBezTo>
                    <a:pt x="461" y="1360"/>
                    <a:pt x="416" y="1414"/>
                    <a:pt x="363" y="1421"/>
                  </a:cubicBezTo>
                  <a:cubicBezTo>
                    <a:pt x="310" y="1428"/>
                    <a:pt x="235" y="1390"/>
                    <a:pt x="182" y="1375"/>
                  </a:cubicBezTo>
                  <a:cubicBezTo>
                    <a:pt x="129" y="1360"/>
                    <a:pt x="76" y="1367"/>
                    <a:pt x="46" y="1330"/>
                  </a:cubicBezTo>
                  <a:cubicBezTo>
                    <a:pt x="16" y="1293"/>
                    <a:pt x="0" y="1209"/>
                    <a:pt x="0" y="1149"/>
                  </a:cubicBezTo>
                  <a:cubicBezTo>
                    <a:pt x="0" y="1089"/>
                    <a:pt x="23" y="1020"/>
                    <a:pt x="46" y="967"/>
                  </a:cubicBezTo>
                  <a:cubicBezTo>
                    <a:pt x="69" y="914"/>
                    <a:pt x="113" y="854"/>
                    <a:pt x="136" y="831"/>
                  </a:cubicBezTo>
                  <a:cubicBezTo>
                    <a:pt x="159" y="808"/>
                    <a:pt x="137" y="831"/>
                    <a:pt x="182" y="831"/>
                  </a:cubicBezTo>
                  <a:close/>
                </a:path>
              </a:pathLst>
            </a:custGeom>
            <a:noFill/>
            <a:ln w="41275" cap="flat" cmpd="sng">
              <a:solidFill>
                <a:srgbClr val="3366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660" name="Freeform 37"/>
            <p:cNvSpPr/>
            <p:nvPr/>
          </p:nvSpPr>
          <p:spPr>
            <a:xfrm>
              <a:off x="-331" y="2721"/>
              <a:ext cx="711" cy="706"/>
            </a:xfrm>
            <a:custGeom>
              <a:avLst/>
              <a:gdLst/>
              <a:ahLst/>
              <a:cxnLst>
                <a:cxn ang="0">
                  <a:pos x="295" y="199"/>
                </a:cxn>
                <a:cxn ang="0">
                  <a:pos x="476" y="109"/>
                </a:cxn>
                <a:cxn ang="0">
                  <a:pos x="636" y="76"/>
                </a:cxn>
                <a:cxn ang="0">
                  <a:pos x="712" y="36"/>
                </a:cxn>
                <a:cxn ang="0">
                  <a:pos x="792" y="4"/>
                </a:cxn>
                <a:cxn ang="0">
                  <a:pos x="839" y="63"/>
                </a:cxn>
                <a:cxn ang="0">
                  <a:pos x="839" y="109"/>
                </a:cxn>
                <a:cxn ang="0">
                  <a:pos x="885" y="245"/>
                </a:cxn>
                <a:cxn ang="0">
                  <a:pos x="975" y="290"/>
                </a:cxn>
                <a:cxn ang="0">
                  <a:pos x="1111" y="381"/>
                </a:cxn>
                <a:cxn ang="0">
                  <a:pos x="1066" y="517"/>
                </a:cxn>
                <a:cxn ang="0">
                  <a:pos x="930" y="608"/>
                </a:cxn>
                <a:cxn ang="0">
                  <a:pos x="612" y="653"/>
                </a:cxn>
                <a:cxn ang="0">
                  <a:pos x="340" y="698"/>
                </a:cxn>
                <a:cxn ang="0">
                  <a:pos x="68" y="608"/>
                </a:cxn>
                <a:cxn ang="0">
                  <a:pos x="23" y="426"/>
                </a:cxn>
                <a:cxn ang="0">
                  <a:pos x="204" y="245"/>
                </a:cxn>
                <a:cxn ang="0">
                  <a:pos x="295" y="199"/>
                </a:cxn>
              </a:cxnLst>
              <a:rect l="0" t="0" r="0" b="0"/>
              <a:pathLst>
                <a:path w="1126" h="706">
                  <a:moveTo>
                    <a:pt x="295" y="199"/>
                  </a:moveTo>
                  <a:cubicBezTo>
                    <a:pt x="340" y="176"/>
                    <a:pt x="419" y="130"/>
                    <a:pt x="476" y="109"/>
                  </a:cubicBezTo>
                  <a:cubicBezTo>
                    <a:pt x="533" y="88"/>
                    <a:pt x="597" y="88"/>
                    <a:pt x="636" y="76"/>
                  </a:cubicBezTo>
                  <a:cubicBezTo>
                    <a:pt x="675" y="64"/>
                    <a:pt x="686" y="48"/>
                    <a:pt x="712" y="36"/>
                  </a:cubicBezTo>
                  <a:cubicBezTo>
                    <a:pt x="738" y="24"/>
                    <a:pt x="771" y="0"/>
                    <a:pt x="792" y="4"/>
                  </a:cubicBezTo>
                  <a:cubicBezTo>
                    <a:pt x="813" y="8"/>
                    <a:pt x="831" y="46"/>
                    <a:pt x="839" y="63"/>
                  </a:cubicBezTo>
                  <a:cubicBezTo>
                    <a:pt x="847" y="80"/>
                    <a:pt x="831" y="79"/>
                    <a:pt x="839" y="109"/>
                  </a:cubicBezTo>
                  <a:cubicBezTo>
                    <a:pt x="847" y="139"/>
                    <a:pt x="862" y="215"/>
                    <a:pt x="885" y="245"/>
                  </a:cubicBezTo>
                  <a:cubicBezTo>
                    <a:pt x="908" y="275"/>
                    <a:pt x="938" y="267"/>
                    <a:pt x="975" y="290"/>
                  </a:cubicBezTo>
                  <a:cubicBezTo>
                    <a:pt x="1012" y="313"/>
                    <a:pt x="1096" y="343"/>
                    <a:pt x="1111" y="381"/>
                  </a:cubicBezTo>
                  <a:cubicBezTo>
                    <a:pt x="1126" y="419"/>
                    <a:pt x="1096" y="479"/>
                    <a:pt x="1066" y="517"/>
                  </a:cubicBezTo>
                  <a:cubicBezTo>
                    <a:pt x="1036" y="555"/>
                    <a:pt x="1006" y="585"/>
                    <a:pt x="930" y="608"/>
                  </a:cubicBezTo>
                  <a:cubicBezTo>
                    <a:pt x="854" y="631"/>
                    <a:pt x="710" y="638"/>
                    <a:pt x="612" y="653"/>
                  </a:cubicBezTo>
                  <a:cubicBezTo>
                    <a:pt x="514" y="668"/>
                    <a:pt x="431" y="706"/>
                    <a:pt x="340" y="698"/>
                  </a:cubicBezTo>
                  <a:cubicBezTo>
                    <a:pt x="249" y="690"/>
                    <a:pt x="121" y="653"/>
                    <a:pt x="68" y="608"/>
                  </a:cubicBezTo>
                  <a:cubicBezTo>
                    <a:pt x="15" y="563"/>
                    <a:pt x="0" y="486"/>
                    <a:pt x="23" y="426"/>
                  </a:cubicBezTo>
                  <a:cubicBezTo>
                    <a:pt x="46" y="366"/>
                    <a:pt x="159" y="283"/>
                    <a:pt x="204" y="245"/>
                  </a:cubicBezTo>
                  <a:cubicBezTo>
                    <a:pt x="249" y="207"/>
                    <a:pt x="250" y="222"/>
                    <a:pt x="295" y="199"/>
                  </a:cubicBezTo>
                  <a:close/>
                </a:path>
              </a:pathLst>
            </a:custGeom>
            <a:noFill/>
            <a:ln w="41275" cap="flat" cmpd="sng">
              <a:solidFill>
                <a:srgbClr val="FF0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Group 42"/>
          <p:cNvGrpSpPr/>
          <p:nvPr/>
        </p:nvGrpSpPr>
        <p:grpSpPr>
          <a:xfrm>
            <a:off x="331428" y="2108031"/>
            <a:ext cx="3729067" cy="2097271"/>
            <a:chOff x="470" y="2069"/>
            <a:chExt cx="2464" cy="1511"/>
          </a:xfrm>
        </p:grpSpPr>
        <p:sp>
          <p:nvSpPr>
            <p:cNvPr id="27662" name="Freeform 40"/>
            <p:cNvSpPr/>
            <p:nvPr/>
          </p:nvSpPr>
          <p:spPr>
            <a:xfrm rot="19080000">
              <a:off x="2241" y="2069"/>
              <a:ext cx="693" cy="1511"/>
            </a:xfrm>
            <a:prstGeom prst="roundRect">
              <a:avLst/>
            </a:prstGeom>
            <a:noFill/>
            <a:ln w="38100" cap="flat" cmpd="sng">
              <a:solidFill>
                <a:srgbClr val="008000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7663" name="Freeform 41"/>
            <p:cNvSpPr/>
            <p:nvPr/>
          </p:nvSpPr>
          <p:spPr>
            <a:xfrm>
              <a:off x="470" y="2789"/>
              <a:ext cx="1769" cy="741"/>
            </a:xfrm>
            <a:prstGeom prst="roundRect">
              <a:avLst/>
            </a:prstGeom>
            <a:noFill/>
            <a:ln w="38100" cap="flat" cmpd="sng">
              <a:solidFill>
                <a:srgbClr val="FF00FF"/>
              </a:solidFill>
              <a:prstDash val="solid"/>
              <a:round/>
              <a:headEnd type="none" w="med" len="med"/>
              <a:tailEnd type="none" w="med" len="med"/>
            </a:ln>
          </p:spPr>
          <p:txBody>
            <a:bodyPr/>
            <a:lstStyle/>
            <a:p>
              <a:endParaRPr lang="zh-CN" altLang="en-US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665" name="文本框 20"/>
          <p:cNvSpPr txBox="1"/>
          <p:nvPr/>
        </p:nvSpPr>
        <p:spPr>
          <a:xfrm>
            <a:off x="419100" y="900113"/>
            <a:ext cx="794385" cy="583565"/>
          </a:xfrm>
          <a:prstGeom prst="rect">
            <a:avLst/>
          </a:prstGeom>
          <a:noFill/>
          <a:ln w="9525">
            <a:noFill/>
          </a:ln>
        </p:spPr>
        <p:txBody>
          <a:bodyPr wrap="none" anchor="t" anchorCtr="0">
            <a:spAutoFit/>
          </a:bodyPr>
          <a:lstStyle/>
          <a:p>
            <a:r>
              <a:rPr lang="en-US" altLang="zh-CN" sz="3200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3.</a:t>
            </a:r>
            <a:r>
              <a:rPr lang="en-US" altLang="zh-CN" sz="3200" b="1" dirty="0">
                <a:latin typeface="楷体" panose="02010609060101010101" charset="-122"/>
                <a:ea typeface="楷体" panose="02010609060101010101" charset="-122"/>
                <a:sym typeface="宋体" panose="02010600030101010101" pitchFamily="2" charset="-122"/>
              </a:rPr>
              <a:t> </a:t>
            </a:r>
            <a:endParaRPr lang="en-US" altLang="zh-CN" sz="3200" b="1" dirty="0">
              <a:latin typeface="楷体" panose="02010609060101010101" charset="-122"/>
              <a:ea typeface="楷体" panose="02010609060101010101" charset="-122"/>
              <a:sym typeface="宋体" panose="02010600030101010101" pitchFamily="2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/>
          <a:srcRect l="16889" r="5589"/>
          <a:stretch>
            <a:fillRect/>
          </a:stretch>
        </p:blipFill>
        <p:spPr>
          <a:xfrm>
            <a:off x="1779905" y="1381125"/>
            <a:ext cx="589280" cy="5187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 cstate="print"/>
          <a:srcRect l="16889" r="5589"/>
          <a:stretch>
            <a:fillRect/>
          </a:stretch>
        </p:blipFill>
        <p:spPr>
          <a:xfrm>
            <a:off x="1588135" y="875665"/>
            <a:ext cx="589280" cy="518795"/>
          </a:xfrm>
          <a:prstGeom prst="rect">
            <a:avLst/>
          </a:prstGeom>
        </p:spPr>
      </p:pic>
      <p:grpSp>
        <p:nvGrpSpPr>
          <p:cNvPr id="29" name="Group 34"/>
          <p:cNvGrpSpPr/>
          <p:nvPr/>
        </p:nvGrpSpPr>
        <p:grpSpPr>
          <a:xfrm>
            <a:off x="873125" y="884555"/>
            <a:ext cx="8140700" cy="1156970"/>
            <a:chOff x="294" y="981"/>
            <a:chExt cx="5128" cy="729"/>
          </a:xfrm>
        </p:grpSpPr>
        <p:sp>
          <p:nvSpPr>
            <p:cNvPr id="30" name="Rectangle 11"/>
            <p:cNvSpPr txBox="1">
              <a:spLocks noChangeArrowheads="1"/>
            </p:cNvSpPr>
            <p:nvPr/>
          </p:nvSpPr>
          <p:spPr bwMode="auto">
            <a:xfrm>
              <a:off x="294" y="981"/>
              <a:ext cx="5128" cy="72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 marL="342900" indent="-3429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3600"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fontAlgn="base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0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只   要飞进两个   ，每个   能飞进同样多的   吗？圈出正确答案。</a:t>
              </a:r>
              <a:endParaRPr kumimoji="0" lang="zh-CN" altLang="en-US" sz="32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pic>
          <p:nvPicPr>
            <p:cNvPr id="27655" name="Picture 28" descr="10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449" y="1050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  <p:pic>
          <p:nvPicPr>
            <p:cNvPr id="27656" name="Picture 32" descr="108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53" y="1038"/>
              <a:ext cx="274" cy="202"/>
            </a:xfrm>
            <a:prstGeom prst="rect">
              <a:avLst/>
            </a:prstGeom>
            <a:noFill/>
            <a:ln w="9525">
              <a:noFill/>
            </a:ln>
          </p:spPr>
        </p:pic>
      </p:grpSp>
      <p:pic>
        <p:nvPicPr>
          <p:cNvPr id="9" name="Picture 35" descr="109"/>
          <p:cNvPicPr>
            <a:picLocks noChangeAspect="1"/>
          </p:cNvPicPr>
          <p:nvPr/>
        </p:nvPicPr>
        <p:blipFill>
          <a:blip r:embed="rId4" cstate="print"/>
          <a:srcRect l="42136"/>
          <a:stretch>
            <a:fillRect/>
          </a:stretch>
        </p:blipFill>
        <p:spPr>
          <a:xfrm>
            <a:off x="4627563" y="2041208"/>
            <a:ext cx="4386262" cy="301625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练习五</a:t>
            </a:r>
            <a:endParaRPr lang="en-US" altLang="zh-CN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17" descr="F:\人一数上\3 1-5的认识和加减法\6S618@2RHIQOACV574P7{VS.pn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798513" y="1284288"/>
            <a:ext cx="3773487" cy="14906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5" name="左大括号 4"/>
          <p:cNvSpPr/>
          <p:nvPr/>
        </p:nvSpPr>
        <p:spPr>
          <a:xfrm rot="16200000">
            <a:off x="2595563" y="1190625"/>
            <a:ext cx="257175" cy="3695700"/>
          </a:xfrm>
          <a:prstGeom prst="leftBrace">
            <a:avLst>
              <a:gd name="adj1" fmla="val 37962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728153" y="3181985"/>
            <a:ext cx="24955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 ）把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6391" name="组合 8"/>
          <p:cNvGrpSpPr/>
          <p:nvPr/>
        </p:nvGrpSpPr>
        <p:grpSpPr>
          <a:xfrm>
            <a:off x="1368425" y="4103688"/>
            <a:ext cx="3014663" cy="583565"/>
            <a:chOff x="712788" y="3568699"/>
            <a:chExt cx="3014662" cy="583988"/>
          </a:xfrm>
        </p:grpSpPr>
        <p:sp>
          <p:nvSpPr>
            <p:cNvPr id="8" name="矩形 15"/>
            <p:cNvSpPr>
              <a:spLocks noChangeArrowheads="1"/>
            </p:cNvSpPr>
            <p:nvPr/>
          </p:nvSpPr>
          <p:spPr bwMode="auto">
            <a:xfrm>
              <a:off x="712788" y="3568699"/>
              <a:ext cx="3014662" cy="58398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 +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2480310" y="3610321"/>
              <a:ext cx="490537" cy="48930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1508126" y="3610009"/>
              <a:ext cx="488950" cy="48930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pic>
        <p:nvPicPr>
          <p:cNvPr id="15" name="图片 14" descr="C:\Users\Administrator\Desktop\图片19-removebg-preview.png图片19-removebg-preview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32996" y="1013902"/>
            <a:ext cx="1669415" cy="1693633"/>
          </a:xfrm>
          <a:custGeom>
            <a:avLst/>
            <a:gdLst>
              <a:gd name="connsiteX0" fmla="*/ 658133 w 3668305"/>
              <a:gd name="connsiteY0" fmla="*/ 0 h 2479649"/>
              <a:gd name="connsiteX1" fmla="*/ 3668305 w 3668305"/>
              <a:gd name="connsiteY1" fmla="*/ 0 h 2479649"/>
              <a:gd name="connsiteX2" fmla="*/ 3668305 w 3668305"/>
              <a:gd name="connsiteY2" fmla="*/ 2479649 h 2479649"/>
              <a:gd name="connsiteX3" fmla="*/ 0 w 3668305"/>
              <a:gd name="connsiteY3" fmla="*/ 2479649 h 2479649"/>
              <a:gd name="connsiteX4" fmla="*/ 0 w 3668305"/>
              <a:gd name="connsiteY4" fmla="*/ 308429 h 2479649"/>
              <a:gd name="connsiteX5" fmla="*/ 658133 w 3668305"/>
              <a:gd name="connsiteY5" fmla="*/ 308429 h 247964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3668305" h="2479649">
                <a:moveTo>
                  <a:pt x="658133" y="0"/>
                </a:moveTo>
                <a:lnTo>
                  <a:pt x="3668305" y="0"/>
                </a:lnTo>
                <a:lnTo>
                  <a:pt x="3668305" y="2479649"/>
                </a:lnTo>
                <a:lnTo>
                  <a:pt x="0" y="2479649"/>
                </a:lnTo>
                <a:lnTo>
                  <a:pt x="0" y="308429"/>
                </a:lnTo>
                <a:lnTo>
                  <a:pt x="658133" y="308429"/>
                </a:lnTo>
                <a:close/>
              </a:path>
            </a:pathLst>
          </a:custGeom>
          <a:noFill/>
          <a:ln>
            <a:noFill/>
          </a:ln>
        </p:spPr>
      </p:pic>
      <p:sp>
        <p:nvSpPr>
          <p:cNvPr id="16" name="左大括号 15"/>
          <p:cNvSpPr/>
          <p:nvPr/>
        </p:nvSpPr>
        <p:spPr>
          <a:xfrm rot="16200000">
            <a:off x="6540500" y="1273175"/>
            <a:ext cx="257175" cy="3530600"/>
          </a:xfrm>
          <a:prstGeom prst="leftBrace">
            <a:avLst>
              <a:gd name="adj1" fmla="val 37962"/>
              <a:gd name="adj2" fmla="val 50000"/>
            </a:avLst>
          </a:prstGeom>
          <a:ln w="1270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Rectangle 2"/>
          <p:cNvSpPr>
            <a:spLocks noChangeArrowheads="1"/>
          </p:cNvSpPr>
          <p:nvPr/>
        </p:nvSpPr>
        <p:spPr bwMode="auto">
          <a:xfrm>
            <a:off x="5672138" y="3219450"/>
            <a:ext cx="24955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   ）条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6395" name="组合 8"/>
          <p:cNvGrpSpPr/>
          <p:nvPr/>
        </p:nvGrpSpPr>
        <p:grpSpPr>
          <a:xfrm>
            <a:off x="5764213" y="4133850"/>
            <a:ext cx="2379662" cy="583565"/>
            <a:chOff x="986825" y="3616000"/>
            <a:chExt cx="2380497" cy="584025"/>
          </a:xfrm>
        </p:grpSpPr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1537880" y="3616000"/>
              <a:ext cx="1462601" cy="58402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+ 1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876613" y="3671607"/>
              <a:ext cx="490709" cy="48933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986825" y="3650953"/>
              <a:ext cx="490709" cy="48933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1976438" y="414496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952750" y="410400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2279015" y="316611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5572125" y="413861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7477125" y="412750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6227763" y="318293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66738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  <p:bldP spid="24" grpId="0"/>
      <p:bldP spid="29" grpId="0"/>
      <p:bldP spid="30" grpId="0"/>
      <p:bldP spid="31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2" name="组合 4"/>
          <p:cNvGrpSpPr/>
          <p:nvPr/>
        </p:nvGrpSpPr>
        <p:grpSpPr>
          <a:xfrm>
            <a:off x="914400" y="2111693"/>
            <a:ext cx="2103438" cy="615315"/>
            <a:chOff x="685799" y="3534038"/>
            <a:chExt cx="2103438" cy="615431"/>
          </a:xfrm>
        </p:grpSpPr>
        <p:sp>
          <p:nvSpPr>
            <p:cNvPr id="3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 + 3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2273300" y="212121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5364" name="组合 4"/>
          <p:cNvGrpSpPr/>
          <p:nvPr/>
        </p:nvGrpSpPr>
        <p:grpSpPr>
          <a:xfrm>
            <a:off x="3416300" y="2094230"/>
            <a:ext cx="2103438" cy="615315"/>
            <a:chOff x="685799" y="3534038"/>
            <a:chExt cx="2103438" cy="615431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 + 1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365" name="组合 4"/>
          <p:cNvGrpSpPr/>
          <p:nvPr/>
        </p:nvGrpSpPr>
        <p:grpSpPr>
          <a:xfrm>
            <a:off x="5969000" y="2087880"/>
            <a:ext cx="2103438" cy="615315"/>
            <a:chOff x="685799" y="3534038"/>
            <a:chExt cx="2103438" cy="615431"/>
          </a:xfrm>
        </p:grpSpPr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 + 2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366" name="组合 4"/>
          <p:cNvGrpSpPr/>
          <p:nvPr/>
        </p:nvGrpSpPr>
        <p:grpSpPr>
          <a:xfrm>
            <a:off x="914400" y="3248343"/>
            <a:ext cx="2103438" cy="615315"/>
            <a:chOff x="685799" y="3534038"/>
            <a:chExt cx="2103438" cy="615431"/>
          </a:xfrm>
        </p:grpSpPr>
        <p:sp>
          <p:nvSpPr>
            <p:cNvPr id="13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 + 2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367" name="组合 4"/>
          <p:cNvGrpSpPr/>
          <p:nvPr/>
        </p:nvGrpSpPr>
        <p:grpSpPr>
          <a:xfrm>
            <a:off x="3416300" y="3230880"/>
            <a:ext cx="2103438" cy="615315"/>
            <a:chOff x="685799" y="3534038"/>
            <a:chExt cx="2103438" cy="615431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 + 2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5368" name="组合 4"/>
          <p:cNvGrpSpPr/>
          <p:nvPr/>
        </p:nvGrpSpPr>
        <p:grpSpPr>
          <a:xfrm>
            <a:off x="5969000" y="3224530"/>
            <a:ext cx="2103438" cy="615315"/>
            <a:chOff x="685799" y="3534038"/>
            <a:chExt cx="2103438" cy="615431"/>
          </a:xfrm>
        </p:grpSpPr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685799" y="3565794"/>
              <a:ext cx="1979613" cy="58367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 + 1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185987" y="3534038"/>
              <a:ext cx="603250" cy="60336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4768850" y="211328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7342188" y="208946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287588" y="325628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4768850" y="325628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342188" y="325628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94551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364" name="组合 8"/>
          <p:cNvGrpSpPr/>
          <p:nvPr/>
        </p:nvGrpSpPr>
        <p:grpSpPr>
          <a:xfrm>
            <a:off x="1277938" y="3800475"/>
            <a:ext cx="3016250" cy="604838"/>
            <a:chOff x="779463" y="3568699"/>
            <a:chExt cx="3014662" cy="605084"/>
          </a:xfrm>
        </p:grpSpPr>
        <p:sp>
          <p:nvSpPr>
            <p:cNvPr id="9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380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2852915" y="3570288"/>
              <a:ext cx="602932" cy="60349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1553755" y="3568699"/>
              <a:ext cx="604519" cy="60349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1925638" y="379571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3233738" y="381000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5367" name="组合 8"/>
          <p:cNvGrpSpPr/>
          <p:nvPr/>
        </p:nvGrpSpPr>
        <p:grpSpPr>
          <a:xfrm>
            <a:off x="5440363" y="3752850"/>
            <a:ext cx="3014662" cy="615950"/>
            <a:chOff x="779463" y="3568699"/>
            <a:chExt cx="3014662" cy="615324"/>
          </a:xfrm>
        </p:grpSpPr>
        <p:sp>
          <p:nvSpPr>
            <p:cNvPr id="21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29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2751773" y="3581386"/>
              <a:ext cx="603250" cy="60263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1568450" y="3581386"/>
              <a:ext cx="603250" cy="60263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5893753" y="37655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  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296468" y="376428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Rectangle 4"/>
          <p:cNvSpPr txBox="1"/>
          <p:nvPr/>
        </p:nvSpPr>
        <p:spPr>
          <a:xfrm>
            <a:off x="381000" y="104457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1230630" y="1678305"/>
            <a:ext cx="6705600" cy="1595120"/>
            <a:chOff x="1938" y="2643"/>
            <a:chExt cx="10560" cy="2512"/>
          </a:xfrm>
        </p:grpSpPr>
        <p:pic>
          <p:nvPicPr>
            <p:cNvPr id="15362" name="Picture 11" descr="C:\Users\Administrator\Desktop\图片26-removebg-preview.png图片26-removebg-preview"/>
            <p:cNvPicPr>
              <a:picLocks noChangeAspect="1"/>
            </p:cNvPicPr>
            <p:nvPr/>
          </p:nvPicPr>
          <p:blipFill>
            <a:blip r:embed="rId1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>
            <a:xfrm>
              <a:off x="1938" y="2643"/>
              <a:ext cx="10561" cy="2512"/>
            </a:xfrm>
            <a:prstGeom prst="rect">
              <a:avLst/>
            </a:prstGeom>
            <a:noFill/>
            <a:ln w="9525">
              <a:noFill/>
            </a:ln>
          </p:spPr>
        </p:pic>
        <p:cxnSp>
          <p:nvCxnSpPr>
            <p:cNvPr id="3" name="直接连接符 2"/>
            <p:cNvCxnSpPr/>
            <p:nvPr/>
          </p:nvCxnSpPr>
          <p:spPr>
            <a:xfrm flipV="1">
              <a:off x="9205" y="4999"/>
              <a:ext cx="2839" cy="11"/>
            </a:xfrm>
            <a:prstGeom prst="line">
              <a:avLst/>
            </a:prstGeom>
            <a:ln w="19050">
              <a:solidFill>
                <a:srgbClr val="DDA29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24" grpId="0"/>
      <p:bldP spid="25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练习三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386" name="组合 4"/>
          <p:cNvGrpSpPr/>
          <p:nvPr/>
        </p:nvGrpSpPr>
        <p:grpSpPr>
          <a:xfrm>
            <a:off x="987425" y="2087245"/>
            <a:ext cx="2103438" cy="603250"/>
            <a:chOff x="685799" y="3556208"/>
            <a:chExt cx="2103438" cy="603132"/>
          </a:xfrm>
        </p:grpSpPr>
        <p:sp>
          <p:nvSpPr>
            <p:cNvPr id="3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613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4" name="矩形 3"/>
            <p:cNvSpPr/>
            <p:nvPr/>
          </p:nvSpPr>
          <p:spPr bwMode="auto">
            <a:xfrm>
              <a:off x="2185987" y="355620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2362200" y="210470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6388" name="组合 4"/>
          <p:cNvGrpSpPr/>
          <p:nvPr/>
        </p:nvGrpSpPr>
        <p:grpSpPr>
          <a:xfrm>
            <a:off x="3581400" y="2079308"/>
            <a:ext cx="2103438" cy="603250"/>
            <a:chOff x="685799" y="3556208"/>
            <a:chExt cx="2103438" cy="603132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613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2185987" y="355620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389" name="组合 4"/>
          <p:cNvGrpSpPr/>
          <p:nvPr/>
        </p:nvGrpSpPr>
        <p:grpSpPr>
          <a:xfrm>
            <a:off x="6143625" y="2077720"/>
            <a:ext cx="2105025" cy="603250"/>
            <a:chOff x="685799" y="3556208"/>
            <a:chExt cx="2103438" cy="603132"/>
          </a:xfrm>
        </p:grpSpPr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706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186442" y="3556208"/>
              <a:ext cx="602795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390" name="组合 4"/>
          <p:cNvGrpSpPr/>
          <p:nvPr/>
        </p:nvGrpSpPr>
        <p:grpSpPr>
          <a:xfrm>
            <a:off x="1003300" y="3114358"/>
            <a:ext cx="2103438" cy="603250"/>
            <a:chOff x="685799" y="3556208"/>
            <a:chExt cx="2103438" cy="603132"/>
          </a:xfrm>
        </p:grpSpPr>
        <p:sp>
          <p:nvSpPr>
            <p:cNvPr id="13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613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2185987" y="355620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391" name="组合 4"/>
          <p:cNvGrpSpPr/>
          <p:nvPr/>
        </p:nvGrpSpPr>
        <p:grpSpPr>
          <a:xfrm>
            <a:off x="3581400" y="3104833"/>
            <a:ext cx="2103438" cy="603250"/>
            <a:chOff x="685799" y="3556208"/>
            <a:chExt cx="2103438" cy="603132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613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2185987" y="355620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392" name="组合 4"/>
          <p:cNvGrpSpPr/>
          <p:nvPr/>
        </p:nvGrpSpPr>
        <p:grpSpPr>
          <a:xfrm>
            <a:off x="6143625" y="3104833"/>
            <a:ext cx="2105025" cy="603250"/>
            <a:chOff x="685799" y="3556208"/>
            <a:chExt cx="2103438" cy="603132"/>
          </a:xfrm>
        </p:grpSpPr>
        <p:sp>
          <p:nvSpPr>
            <p:cNvPr id="19" name="矩形 15"/>
            <p:cNvSpPr>
              <a:spLocks noChangeArrowheads="1"/>
            </p:cNvSpPr>
            <p:nvPr/>
          </p:nvSpPr>
          <p:spPr bwMode="auto">
            <a:xfrm>
              <a:off x="685799" y="3565731"/>
              <a:ext cx="1979706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2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2186442" y="3556208"/>
              <a:ext cx="602795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4965700" y="210470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2" name="Rectangle 25"/>
          <p:cNvSpPr>
            <a:spLocks noChangeArrowheads="1"/>
          </p:cNvSpPr>
          <p:nvPr/>
        </p:nvSpPr>
        <p:spPr bwMode="auto">
          <a:xfrm>
            <a:off x="7518400" y="208724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3" name="Rectangle 25"/>
          <p:cNvSpPr>
            <a:spLocks noChangeArrowheads="1"/>
          </p:cNvSpPr>
          <p:nvPr/>
        </p:nvSpPr>
        <p:spPr bwMode="auto">
          <a:xfrm>
            <a:off x="2376488" y="313817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4954588" y="312388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7513638" y="313975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Rectangle 4"/>
          <p:cNvSpPr txBox="1"/>
          <p:nvPr/>
        </p:nvSpPr>
        <p:spPr>
          <a:xfrm>
            <a:off x="381000" y="104457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21" grpId="0"/>
      <p:bldP spid="22" grpId="0"/>
      <p:bldP spid="23" grpId="0"/>
      <p:bldP spid="24" grpId="0"/>
      <p:bldP spid="25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 txBox="1">
            <a:spLocks noChangeArrowheads="1"/>
          </p:cNvSpPr>
          <p:nvPr/>
        </p:nvSpPr>
        <p:spPr bwMode="auto">
          <a:xfrm>
            <a:off x="395288" y="774383"/>
            <a:ext cx="7189788" cy="676275"/>
          </a:xfrm>
          <a:prstGeom prst="rect">
            <a:avLst/>
          </a:prstGeom>
          <a:noFill/>
          <a:ln w="9525">
            <a:noFill/>
          </a:ln>
        </p:spPr>
        <p:txBody>
          <a:bodyPr>
            <a:no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lvl="0" algn="l" eaLnBrk="1" hangingPunct="1">
              <a:buClrTx/>
              <a:buSzTx/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 用自己的方式表示出下面算式的意思。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7411" name="组合 5"/>
          <p:cNvGrpSpPr/>
          <p:nvPr/>
        </p:nvGrpSpPr>
        <p:grpSpPr>
          <a:xfrm>
            <a:off x="1689100" y="1750060"/>
            <a:ext cx="2300288" cy="583565"/>
            <a:chOff x="1557337" y="1433622"/>
            <a:chExt cx="2300394" cy="583130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1557337" y="1433622"/>
              <a:ext cx="2300394" cy="58313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3071882" y="1447899"/>
              <a:ext cx="514374" cy="51555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7412" name="组合 6"/>
          <p:cNvGrpSpPr/>
          <p:nvPr/>
        </p:nvGrpSpPr>
        <p:grpSpPr>
          <a:xfrm>
            <a:off x="5689600" y="1738948"/>
            <a:ext cx="2170113" cy="583565"/>
            <a:chOff x="1557338" y="1433622"/>
            <a:chExt cx="2169520" cy="583129"/>
          </a:xfrm>
        </p:grpSpPr>
        <p:sp>
          <p:nvSpPr>
            <p:cNvPr id="7" name="矩形 15"/>
            <p:cNvSpPr>
              <a:spLocks noChangeArrowheads="1"/>
            </p:cNvSpPr>
            <p:nvPr/>
          </p:nvSpPr>
          <p:spPr bwMode="auto">
            <a:xfrm>
              <a:off x="1557338" y="1433622"/>
              <a:ext cx="2169520" cy="583129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2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106315" y="1459003"/>
              <a:ext cx="514209" cy="51555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" name="矩形: 圆角 8"/>
          <p:cNvSpPr/>
          <p:nvPr/>
        </p:nvSpPr>
        <p:spPr>
          <a:xfrm>
            <a:off x="657225" y="2466023"/>
            <a:ext cx="3783013" cy="2482850"/>
          </a:xfrm>
          <a:prstGeom prst="roundRect">
            <a:avLst>
              <a:gd name="adj" fmla="val 12223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矩形: 圆角 9"/>
          <p:cNvSpPr/>
          <p:nvPr/>
        </p:nvSpPr>
        <p:spPr>
          <a:xfrm>
            <a:off x="4748213" y="2466023"/>
            <a:ext cx="3783013" cy="2482850"/>
          </a:xfrm>
          <a:prstGeom prst="roundRect">
            <a:avLst>
              <a:gd name="adj" fmla="val 12223"/>
            </a:avLst>
          </a:prstGeom>
          <a:noFill/>
          <a:ln>
            <a:solidFill>
              <a:schemeClr val="accent4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1207135" y="3368040"/>
            <a:ext cx="135255" cy="678815"/>
            <a:chOff x="10200" y="4530"/>
            <a:chExt cx="134" cy="899"/>
          </a:xfrm>
        </p:grpSpPr>
        <p:sp>
          <p:nvSpPr>
            <p:cNvPr id="6" name="任意多边形 5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2" name="椭圆 11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2988310" y="3368040"/>
            <a:ext cx="135255" cy="678815"/>
            <a:chOff x="10200" y="4530"/>
            <a:chExt cx="134" cy="899"/>
          </a:xfrm>
        </p:grpSpPr>
        <p:sp>
          <p:nvSpPr>
            <p:cNvPr id="15" name="任意多边形 14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7" name="椭圆 16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3264535" y="3368040"/>
            <a:ext cx="135255" cy="678815"/>
            <a:chOff x="10200" y="4530"/>
            <a:chExt cx="134" cy="899"/>
          </a:xfrm>
        </p:grpSpPr>
        <p:sp>
          <p:nvSpPr>
            <p:cNvPr id="19" name="任意多边形 18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0" name="椭圆 19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3540760" y="3368040"/>
            <a:ext cx="135255" cy="678815"/>
            <a:chOff x="10200" y="4530"/>
            <a:chExt cx="134" cy="899"/>
          </a:xfrm>
        </p:grpSpPr>
        <p:sp>
          <p:nvSpPr>
            <p:cNvPr id="22" name="任意多边形 21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3" name="椭圆 22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3816985" y="3368040"/>
            <a:ext cx="135255" cy="678815"/>
            <a:chOff x="10200" y="4530"/>
            <a:chExt cx="134" cy="899"/>
          </a:xfrm>
        </p:grpSpPr>
        <p:sp>
          <p:nvSpPr>
            <p:cNvPr id="25" name="任意多边形 24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031808" y="173926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9" name="组合 28"/>
          <p:cNvGrpSpPr/>
          <p:nvPr/>
        </p:nvGrpSpPr>
        <p:grpSpPr>
          <a:xfrm>
            <a:off x="5601970" y="3333750"/>
            <a:ext cx="135255" cy="678815"/>
            <a:chOff x="10200" y="4530"/>
            <a:chExt cx="134" cy="899"/>
          </a:xfrm>
        </p:grpSpPr>
        <p:sp>
          <p:nvSpPr>
            <p:cNvPr id="30" name="任意多边形 29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1" name="椭圆 30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6214110" y="3333750"/>
            <a:ext cx="135255" cy="678815"/>
            <a:chOff x="10200" y="4530"/>
            <a:chExt cx="134" cy="899"/>
          </a:xfrm>
        </p:grpSpPr>
        <p:sp>
          <p:nvSpPr>
            <p:cNvPr id="33" name="任意多边形 32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4" name="椭圆 33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826250" y="3333750"/>
            <a:ext cx="135255" cy="678815"/>
            <a:chOff x="10200" y="4530"/>
            <a:chExt cx="134" cy="899"/>
          </a:xfrm>
        </p:grpSpPr>
        <p:sp>
          <p:nvSpPr>
            <p:cNvPr id="36" name="任意多边形 35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37" name="椭圆 36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438390" y="3333750"/>
            <a:ext cx="135255" cy="678815"/>
            <a:chOff x="10200" y="4530"/>
            <a:chExt cx="134" cy="899"/>
          </a:xfrm>
        </p:grpSpPr>
        <p:sp>
          <p:nvSpPr>
            <p:cNvPr id="39" name="任意多边形 38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40" name="椭圆 39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43" name="矩形: 圆角 9"/>
          <p:cNvSpPr/>
          <p:nvPr/>
        </p:nvSpPr>
        <p:spPr>
          <a:xfrm>
            <a:off x="6553200" y="3107055"/>
            <a:ext cx="1278255" cy="1092835"/>
          </a:xfrm>
          <a:prstGeom prst="roundRect">
            <a:avLst>
              <a:gd name="adj" fmla="val 12223"/>
            </a:avLst>
          </a:prstGeom>
          <a:noFill/>
          <a:ln w="38100">
            <a:solidFill>
              <a:srgbClr val="FF0000"/>
            </a:solidFill>
            <a:prstDash val="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4" name="Rectangle 25"/>
          <p:cNvSpPr>
            <a:spLocks noChangeArrowheads="1"/>
          </p:cNvSpPr>
          <p:nvPr/>
        </p:nvSpPr>
        <p:spPr bwMode="auto">
          <a:xfrm>
            <a:off x="7086283" y="17335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Rectangle 25"/>
          <p:cNvSpPr/>
          <p:nvPr/>
        </p:nvSpPr>
        <p:spPr>
          <a:xfrm>
            <a:off x="2990215" y="4382135"/>
            <a:ext cx="3604260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pPr algn="ctr"/>
            <a:r>
              <a:rPr lang="zh-CN" altLang="en-US" sz="32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（画法不唯一）</a:t>
            </a:r>
            <a:endParaRPr lang="zh-CN" altLang="en-US" sz="32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500"/>
                            </p:stCondLst>
                            <p:childTnLst>
                              <p:par>
                                <p:cTn id="2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00"/>
                            </p:stCondLst>
                            <p:childTnLst>
                              <p:par>
                                <p:cTn id="3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1000"/>
                            </p:stCondLst>
                            <p:childTnLst>
                              <p:par>
                                <p:cTn id="3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1500"/>
                            </p:stCondLst>
                            <p:childTnLst>
                              <p:par>
                                <p:cTn id="4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0" dur="2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43" grpId="0" bldLvl="0" animBg="1"/>
      <p:bldP spid="44" grpId="0"/>
      <p:bldP spid="1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Picture 26" descr="C:\Users\Administrator\Desktop\图片27-removebg-preview.png图片27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990600" y="666750"/>
            <a:ext cx="7271385" cy="139128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89" name="组合 8"/>
          <p:cNvGrpSpPr/>
          <p:nvPr/>
        </p:nvGrpSpPr>
        <p:grpSpPr>
          <a:xfrm>
            <a:off x="1051243" y="2346325"/>
            <a:ext cx="3014662" cy="615950"/>
            <a:chOff x="712788" y="3568698"/>
            <a:chExt cx="3014662" cy="615324"/>
          </a:xfrm>
        </p:grpSpPr>
        <p:sp>
          <p:nvSpPr>
            <p:cNvPr id="6" name="矩形 15"/>
            <p:cNvSpPr>
              <a:spLocks noChangeArrowheads="1"/>
            </p:cNvSpPr>
            <p:nvPr/>
          </p:nvSpPr>
          <p:spPr bwMode="auto">
            <a:xfrm>
              <a:off x="712788" y="3568698"/>
              <a:ext cx="3014662" cy="58297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835275" y="3581385"/>
              <a:ext cx="603250" cy="60263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1592263" y="3581385"/>
              <a:ext cx="603250" cy="602637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1825943" y="23463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3035618" y="235267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16392" name="组合 8"/>
          <p:cNvGrpSpPr/>
          <p:nvPr/>
        </p:nvGrpSpPr>
        <p:grpSpPr>
          <a:xfrm>
            <a:off x="5302568" y="2314575"/>
            <a:ext cx="3014662" cy="615950"/>
            <a:chOff x="712788" y="3568698"/>
            <a:chExt cx="3014662" cy="616171"/>
          </a:xfrm>
        </p:grpSpPr>
        <p:sp>
          <p:nvSpPr>
            <p:cNvPr id="12" name="矩形 15"/>
            <p:cNvSpPr>
              <a:spLocks noChangeArrowheads="1"/>
            </p:cNvSpPr>
            <p:nvPr/>
          </p:nvSpPr>
          <p:spPr bwMode="auto">
            <a:xfrm>
              <a:off x="712788" y="3568698"/>
              <a:ext cx="3014662" cy="5837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 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798763" y="3581403"/>
              <a:ext cx="603250" cy="603466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1641475" y="3581403"/>
              <a:ext cx="603250" cy="603466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6102668" y="233680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7247255" y="231457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6396" name="Picture 24" descr="F:\人一数上\3 1-5的认识和加减法\{`Z3X]SEXV%39]Y))4WZ04Q.png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21080" y="3194050"/>
            <a:ext cx="2884488" cy="930275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6397" name="Picture 25" descr="F:\人一数上\3 1-5的认识和加减法\387RR5ETG31(F[P3}`E8M$E.png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220018" y="3194050"/>
            <a:ext cx="2884487" cy="915988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16398" name="组合 8"/>
          <p:cNvGrpSpPr/>
          <p:nvPr/>
        </p:nvGrpSpPr>
        <p:grpSpPr>
          <a:xfrm>
            <a:off x="1049655" y="4297363"/>
            <a:ext cx="3016250" cy="612775"/>
            <a:chOff x="779463" y="3559462"/>
            <a:chExt cx="3014662" cy="612369"/>
          </a:xfrm>
        </p:grpSpPr>
        <p:sp>
          <p:nvSpPr>
            <p:cNvPr id="33" name="矩形 15"/>
            <p:cNvSpPr>
              <a:spLocks noChangeArrowheads="1"/>
            </p:cNvSpPr>
            <p:nvPr/>
          </p:nvSpPr>
          <p:spPr bwMode="auto">
            <a:xfrm>
              <a:off x="779463" y="3568981"/>
              <a:ext cx="3014662" cy="5831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4" name="矩形 33"/>
            <p:cNvSpPr/>
            <p:nvPr/>
          </p:nvSpPr>
          <p:spPr bwMode="auto">
            <a:xfrm>
              <a:off x="2902420" y="3568981"/>
              <a:ext cx="602932" cy="60285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5" name="矩形 34"/>
            <p:cNvSpPr/>
            <p:nvPr/>
          </p:nvSpPr>
          <p:spPr bwMode="auto">
            <a:xfrm>
              <a:off x="1658475" y="3559462"/>
              <a:ext cx="604520" cy="60285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6399" name="组合 8"/>
          <p:cNvGrpSpPr/>
          <p:nvPr/>
        </p:nvGrpSpPr>
        <p:grpSpPr>
          <a:xfrm>
            <a:off x="5324793" y="4244975"/>
            <a:ext cx="3016250" cy="612775"/>
            <a:chOff x="779463" y="3559462"/>
            <a:chExt cx="3014662" cy="612369"/>
          </a:xfrm>
        </p:grpSpPr>
        <p:sp>
          <p:nvSpPr>
            <p:cNvPr id="37" name="矩形 15"/>
            <p:cNvSpPr>
              <a:spLocks noChangeArrowheads="1"/>
            </p:cNvSpPr>
            <p:nvPr/>
          </p:nvSpPr>
          <p:spPr bwMode="auto">
            <a:xfrm>
              <a:off x="779463" y="3568981"/>
              <a:ext cx="3014662" cy="58317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38" name="矩形 37"/>
            <p:cNvSpPr/>
            <p:nvPr/>
          </p:nvSpPr>
          <p:spPr bwMode="auto">
            <a:xfrm>
              <a:off x="2902420" y="3568981"/>
              <a:ext cx="602932" cy="60285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9" name="矩形 38"/>
            <p:cNvSpPr/>
            <p:nvPr/>
          </p:nvSpPr>
          <p:spPr bwMode="auto">
            <a:xfrm>
              <a:off x="1658475" y="3559462"/>
              <a:ext cx="604519" cy="60285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40" name="Rectangle 25"/>
          <p:cNvSpPr>
            <a:spLocks noChangeArrowheads="1"/>
          </p:cNvSpPr>
          <p:nvPr/>
        </p:nvSpPr>
        <p:spPr bwMode="auto">
          <a:xfrm>
            <a:off x="1802130" y="4306888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5" name="Rectangle 25"/>
          <p:cNvSpPr>
            <a:spLocks noChangeArrowheads="1"/>
          </p:cNvSpPr>
          <p:nvPr/>
        </p:nvSpPr>
        <p:spPr bwMode="auto">
          <a:xfrm>
            <a:off x="3035618" y="43021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6" name="Rectangle 25"/>
          <p:cNvSpPr>
            <a:spLocks noChangeArrowheads="1"/>
          </p:cNvSpPr>
          <p:nvPr/>
        </p:nvSpPr>
        <p:spPr bwMode="auto">
          <a:xfrm>
            <a:off x="6078855" y="4235450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47" name="Rectangle 25"/>
          <p:cNvSpPr>
            <a:spLocks noChangeArrowheads="1"/>
          </p:cNvSpPr>
          <p:nvPr/>
        </p:nvSpPr>
        <p:spPr bwMode="auto">
          <a:xfrm>
            <a:off x="7321868" y="426402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 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Rectangle 4"/>
          <p:cNvSpPr txBox="1"/>
          <p:nvPr/>
        </p:nvSpPr>
        <p:spPr>
          <a:xfrm>
            <a:off x="381000" y="5905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6.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/>
      <p:bldP spid="16" grpId="0"/>
      <p:bldP spid="40" grpId="0"/>
      <p:bldP spid="45" grpId="0"/>
      <p:bldP spid="46" grpId="0"/>
      <p:bldP spid="4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表格 11"/>
          <p:cNvGraphicFramePr>
            <a:graphicFrameLocks noGrp="1"/>
          </p:cNvGraphicFramePr>
          <p:nvPr/>
        </p:nvGraphicFramePr>
        <p:xfrm>
          <a:off x="1142683" y="1504950"/>
          <a:ext cx="676275" cy="2784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</a:tbl>
          </a:graphicData>
        </a:graphic>
      </p:graphicFrame>
      <p:sp>
        <p:nvSpPr>
          <p:cNvPr id="13" name="TextBox 2"/>
          <p:cNvSpPr txBox="1">
            <a:spLocks noChangeArrowheads="1"/>
          </p:cNvSpPr>
          <p:nvPr/>
        </p:nvSpPr>
        <p:spPr bwMode="auto">
          <a:xfrm>
            <a:off x="1838008" y="2566035"/>
            <a:ext cx="1552575" cy="64516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+ 1 =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14" name="表格 13"/>
          <p:cNvGraphicFramePr>
            <a:graphicFrameLocks noGrp="1"/>
          </p:cNvGraphicFramePr>
          <p:nvPr/>
        </p:nvGraphicFramePr>
        <p:xfrm>
          <a:off x="3390583" y="1495425"/>
          <a:ext cx="676275" cy="278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</a:tbl>
          </a:graphicData>
        </a:graphic>
      </p:graphicFrame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3301683" y="1500188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3301683" y="2193925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3301683" y="2889250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3301683" y="3594100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2" name="表格 1"/>
          <p:cNvGraphicFramePr>
            <a:graphicFrameLocks noGrp="1"/>
          </p:cNvGraphicFramePr>
          <p:nvPr/>
        </p:nvGraphicFramePr>
        <p:xfrm>
          <a:off x="6248083" y="1504950"/>
          <a:ext cx="676275" cy="27844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4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3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2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11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3600" b="1" dirty="0">
                          <a:solidFill>
                            <a:schemeClr val="tx1"/>
                          </a:solidFill>
                          <a:latin typeface="楷体" panose="02010609060101010101" charset="-122"/>
                          <a:ea typeface="楷体" panose="02010609060101010101" charset="-122"/>
                        </a:rPr>
                        <a:t>1</a:t>
                      </a:r>
                      <a:endParaRPr lang="en-US" altLang="zh-CN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741" marB="7374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</a:tbl>
          </a:graphicData>
        </a:graphic>
      </p:graphicFrame>
      <p:sp>
        <p:nvSpPr>
          <p:cNvPr id="3" name="TextBox 2"/>
          <p:cNvSpPr txBox="1">
            <a:spLocks noChangeArrowheads="1"/>
          </p:cNvSpPr>
          <p:nvPr/>
        </p:nvSpPr>
        <p:spPr bwMode="auto">
          <a:xfrm>
            <a:off x="5250180" y="2552700"/>
            <a:ext cx="2387600" cy="64516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6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5 -     =</a:t>
            </a:r>
            <a:endParaRPr kumimoji="0" lang="en-US" altLang="zh-CN" sz="3600" b="1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aphicFrame>
        <p:nvGraphicFramePr>
          <p:cNvPr id="4" name="表格 3"/>
          <p:cNvGraphicFramePr>
            <a:graphicFrameLocks noGrp="1"/>
          </p:cNvGraphicFramePr>
          <p:nvPr/>
        </p:nvGraphicFramePr>
        <p:xfrm>
          <a:off x="7632383" y="1482725"/>
          <a:ext cx="676275" cy="278606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6275"/>
              </a:tblGrid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  <a:tr h="696516">
                <a:tc>
                  <a:txBody>
                    <a:bodyPr/>
                    <a:lstStyle/>
                    <a:p>
                      <a:pPr algn="ctr"/>
                      <a:endParaRPr lang="zh-CN" altLang="en-US" sz="3600" b="1" dirty="0">
                        <a:solidFill>
                          <a:schemeClr val="tx1"/>
                        </a:solidFill>
                        <a:latin typeface="楷体" panose="02010609060101010101" charset="-122"/>
                        <a:ea typeface="楷体" panose="02010609060101010101" charset="-122"/>
                      </a:endParaRPr>
                    </a:p>
                  </a:txBody>
                  <a:tcPr marL="147551" marR="147551" marT="73810" marB="7381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FD9"/>
                    </a:solidFill>
                  </a:tcPr>
                </a:tc>
              </a:tr>
            </a:tbl>
          </a:graphicData>
        </a:graphic>
      </p:graphicFrame>
      <p:sp>
        <p:nvSpPr>
          <p:cNvPr id="5" name="Rectangle 25"/>
          <p:cNvSpPr>
            <a:spLocks noChangeArrowheads="1"/>
          </p:cNvSpPr>
          <p:nvPr/>
        </p:nvSpPr>
        <p:spPr bwMode="auto">
          <a:xfrm>
            <a:off x="7543483" y="1487488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6" name="Rectangle 25"/>
          <p:cNvSpPr>
            <a:spLocks noChangeArrowheads="1"/>
          </p:cNvSpPr>
          <p:nvPr/>
        </p:nvSpPr>
        <p:spPr bwMode="auto">
          <a:xfrm>
            <a:off x="7543483" y="2181225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7543483" y="2876550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7543483" y="3581400"/>
            <a:ext cx="857250" cy="70675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40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40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7.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19" grpId="0"/>
      <p:bldP spid="20" grpId="0"/>
      <p:bldP spid="5" grpId="0"/>
      <p:bldP spid="6" grpId="0"/>
      <p:bldP spid="7" grpId="0"/>
      <p:bldP spid="8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8"/>
          <p:cNvGrpSpPr/>
          <p:nvPr/>
        </p:nvGrpSpPr>
        <p:grpSpPr>
          <a:xfrm>
            <a:off x="1047750" y="3608705"/>
            <a:ext cx="3244850" cy="706755"/>
            <a:chOff x="401638" y="3568698"/>
            <a:chExt cx="3244556" cy="706616"/>
          </a:xfrm>
        </p:grpSpPr>
        <p:sp>
          <p:nvSpPr>
            <p:cNvPr id="18450" name="矩形 15"/>
            <p:cNvSpPr/>
            <p:nvPr/>
          </p:nvSpPr>
          <p:spPr>
            <a:xfrm>
              <a:off x="980782" y="3568698"/>
              <a:ext cx="266541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zh-CN" altLang="en-US" sz="4000" b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lang="en-US" altLang="zh-CN" sz="4000" b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8" name="矩形 7"/>
            <p:cNvSpPr/>
            <p:nvPr/>
          </p:nvSpPr>
          <p:spPr bwMode="auto">
            <a:xfrm>
              <a:off x="3025538" y="3613139"/>
              <a:ext cx="603195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9" name="矩形 8"/>
            <p:cNvSpPr/>
            <p:nvPr/>
          </p:nvSpPr>
          <p:spPr bwMode="auto">
            <a:xfrm>
              <a:off x="1668348" y="3621076"/>
              <a:ext cx="603195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0" name="矩形 9"/>
            <p:cNvSpPr/>
            <p:nvPr/>
          </p:nvSpPr>
          <p:spPr bwMode="auto">
            <a:xfrm>
              <a:off x="401638" y="3621076"/>
              <a:ext cx="603195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grpSp>
        <p:nvGrpSpPr>
          <p:cNvPr id="11" name="组合 8"/>
          <p:cNvGrpSpPr/>
          <p:nvPr/>
        </p:nvGrpSpPr>
        <p:grpSpPr>
          <a:xfrm>
            <a:off x="5426075" y="3608705"/>
            <a:ext cx="3241675" cy="706755"/>
            <a:chOff x="458788" y="3578222"/>
            <a:chExt cx="3240087" cy="706616"/>
          </a:xfrm>
        </p:grpSpPr>
        <p:sp>
          <p:nvSpPr>
            <p:cNvPr id="18446" name="矩形 15"/>
            <p:cNvSpPr/>
            <p:nvPr/>
          </p:nvSpPr>
          <p:spPr>
            <a:xfrm>
              <a:off x="1033463" y="3578222"/>
              <a:ext cx="2665412" cy="706616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>
              <a:lvl1pPr marL="342900" indent="-342900" algn="l" rtl="0" eaLnBrk="0" fontAlgn="base" hangingPunct="0">
                <a:spcBef>
                  <a:spcPct val="20000"/>
                </a:spcBef>
                <a:spcAft>
                  <a:spcPct val="0"/>
                </a:spcAft>
                <a:defRPr sz="2800" b="1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742950" indent="-28575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11430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•"/>
                <a:defRPr sz="24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6002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–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2057400" indent="-228600" algn="l" rtl="0" eaLnBrk="0" fontAlgn="base" hangingPunct="0">
                <a:spcBef>
                  <a:spcPct val="20000"/>
                </a:spcBef>
                <a:spcAft>
                  <a:spcPct val="0"/>
                </a:spcAft>
                <a:buFont typeface="Arial" panose="020B0604020202020204" pitchFamily="34" charset="0"/>
                <a:buChar char="»"/>
                <a:defRPr sz="20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</a:lstStyle>
            <a:p>
              <a:pPr marL="0" lvl="0" indent="0" eaLnBrk="1" hangingPunct="1">
                <a:spcBef>
                  <a:spcPct val="0"/>
                </a:spcBef>
              </a:pPr>
              <a:r>
                <a:rPr lang="zh-CN" altLang="en-US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lang="en-US" altLang="zh-CN" sz="4000" b="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lang="zh-CN" altLang="en-US" sz="4000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lang="en-US" altLang="zh-CN" sz="4000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940422" y="3621077"/>
              <a:ext cx="602954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1667870" y="3621077"/>
              <a:ext cx="604542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5" name="矩形 14"/>
            <p:cNvSpPr/>
            <p:nvPr/>
          </p:nvSpPr>
          <p:spPr bwMode="auto">
            <a:xfrm>
              <a:off x="458788" y="3621077"/>
              <a:ext cx="602954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2800" b="0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931863" y="366744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7" name="Rectangle 25"/>
          <p:cNvSpPr>
            <a:spLocks noChangeArrowheads="1"/>
          </p:cNvSpPr>
          <p:nvPr/>
        </p:nvSpPr>
        <p:spPr bwMode="auto">
          <a:xfrm>
            <a:off x="2187575" y="366268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8" name="Rectangle 25"/>
          <p:cNvSpPr>
            <a:spLocks noChangeArrowheads="1"/>
          </p:cNvSpPr>
          <p:nvPr/>
        </p:nvSpPr>
        <p:spPr bwMode="auto">
          <a:xfrm>
            <a:off x="3557588" y="367061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5307013" y="3665855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507163" y="366109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1" name="Rectangle 25"/>
          <p:cNvSpPr>
            <a:spLocks noChangeArrowheads="1"/>
          </p:cNvSpPr>
          <p:nvPr/>
        </p:nvSpPr>
        <p:spPr bwMode="auto">
          <a:xfrm>
            <a:off x="7783513" y="367061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1915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8.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7" name="图片 6" descr="图片40-removebg-preview"/>
          <p:cNvPicPr>
            <a:picLocks noChangeAspect="1"/>
          </p:cNvPicPr>
          <p:nvPr/>
        </p:nvPicPr>
        <p:blipFill>
          <a:blip r:embed="rId1" cstate="print"/>
          <a:srcRect r="48828"/>
          <a:stretch>
            <a:fillRect/>
          </a:stretch>
        </p:blipFill>
        <p:spPr>
          <a:xfrm>
            <a:off x="1219200" y="1270000"/>
            <a:ext cx="3215640" cy="2013585"/>
          </a:xfrm>
          <a:prstGeom prst="rect">
            <a:avLst/>
          </a:prstGeom>
        </p:spPr>
      </p:pic>
      <p:pic>
        <p:nvPicPr>
          <p:cNvPr id="12" name="图片 11" descr="图片40-removebg-preview"/>
          <p:cNvPicPr>
            <a:picLocks noChangeAspect="1"/>
          </p:cNvPicPr>
          <p:nvPr/>
        </p:nvPicPr>
        <p:blipFill>
          <a:blip r:embed="rId1" cstate="print"/>
          <a:srcRect l="49717" t="-3784" r="-889" b="3784"/>
          <a:stretch>
            <a:fillRect/>
          </a:stretch>
        </p:blipFill>
        <p:spPr>
          <a:xfrm>
            <a:off x="5307330" y="1123950"/>
            <a:ext cx="3215640" cy="20135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练习六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1.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3" name="Rectangle 2"/>
          <p:cNvSpPr>
            <a:spLocks noChangeArrowheads="1"/>
          </p:cNvSpPr>
          <p:nvPr/>
        </p:nvSpPr>
        <p:spPr bwMode="auto">
          <a:xfrm>
            <a:off x="838518" y="3661093"/>
            <a:ext cx="24955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）条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14" name="Picture 63" descr="C:\Users\Administrator\Desktop\图片31-removebg-preview.png图片31-removebg-preview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838518" y="1990090"/>
            <a:ext cx="7359650" cy="146240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8" name="Rectangle 2"/>
          <p:cNvSpPr>
            <a:spLocks noChangeArrowheads="1"/>
          </p:cNvSpPr>
          <p:nvPr/>
        </p:nvSpPr>
        <p:spPr bwMode="auto">
          <a:xfrm>
            <a:off x="3519805" y="3661093"/>
            <a:ext cx="24955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）条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5" name="Rectangle 2"/>
          <p:cNvSpPr>
            <a:spLocks noChangeArrowheads="1"/>
          </p:cNvSpPr>
          <p:nvPr/>
        </p:nvSpPr>
        <p:spPr bwMode="auto">
          <a:xfrm>
            <a:off x="6380480" y="3661093"/>
            <a:ext cx="2495550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（   ）条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1229043" y="364839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3929380" y="364839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6761480" y="365474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8"/>
          <p:cNvGrpSpPr/>
          <p:nvPr/>
        </p:nvGrpSpPr>
        <p:grpSpPr>
          <a:xfrm>
            <a:off x="6172200" y="3776345"/>
            <a:ext cx="3014663" cy="583565"/>
            <a:chOff x="779463" y="3568699"/>
            <a:chExt cx="3014662" cy="582441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244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2589212" y="3603557"/>
              <a:ext cx="561975" cy="52920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1492251" y="3597219"/>
              <a:ext cx="522287" cy="522866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pic>
        <p:nvPicPr>
          <p:cNvPr id="31747" name="图片 2" descr="C:\Users\Administrator\Desktop\图片41-removebg-preview.png图片41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793750" y="1698625"/>
            <a:ext cx="8004810" cy="163893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5" name="组合 4"/>
          <p:cNvGrpSpPr/>
          <p:nvPr/>
        </p:nvGrpSpPr>
        <p:grpSpPr>
          <a:xfrm>
            <a:off x="947738" y="3761740"/>
            <a:ext cx="1979612" cy="584200"/>
            <a:chOff x="685799" y="3565262"/>
            <a:chExt cx="1979613" cy="583970"/>
          </a:xfrm>
        </p:grpSpPr>
        <p:sp>
          <p:nvSpPr>
            <p:cNvPr id="6" name="矩形 5"/>
            <p:cNvSpPr>
              <a:spLocks noChangeArrowheads="1"/>
            </p:cNvSpPr>
            <p:nvPr/>
          </p:nvSpPr>
          <p:spPr bwMode="auto">
            <a:xfrm>
              <a:off x="685799" y="3565262"/>
              <a:ext cx="1979613" cy="583970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  <a:sym typeface="+mn-ea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endParaRPr>
            </a:p>
          </p:txBody>
        </p:sp>
        <p:sp>
          <p:nvSpPr>
            <p:cNvPr id="7" name="矩形 6"/>
            <p:cNvSpPr/>
            <p:nvPr/>
          </p:nvSpPr>
          <p:spPr bwMode="auto">
            <a:xfrm>
              <a:off x="2025650" y="3609695"/>
              <a:ext cx="482600" cy="482410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2112963" y="3742690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3425825" y="3788728"/>
            <a:ext cx="3014663" cy="583565"/>
            <a:chOff x="779463" y="3568699"/>
            <a:chExt cx="3014662" cy="582442"/>
          </a:xfrm>
        </p:grpSpPr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2442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535237" y="3606726"/>
              <a:ext cx="500063" cy="50068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1524001" y="3606726"/>
              <a:ext cx="501650" cy="50068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3989388" y="3768090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5002213" y="3788728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918845"/>
            <a:ext cx="63055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2.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2" name="Rectangle 25"/>
          <p:cNvSpPr>
            <a:spLocks noChangeArrowheads="1"/>
          </p:cNvSpPr>
          <p:nvPr/>
        </p:nvSpPr>
        <p:spPr bwMode="auto">
          <a:xfrm>
            <a:off x="6738938" y="379190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" name="Rectangle 25"/>
          <p:cNvSpPr>
            <a:spLocks noChangeArrowheads="1"/>
          </p:cNvSpPr>
          <p:nvPr/>
        </p:nvSpPr>
        <p:spPr bwMode="auto">
          <a:xfrm>
            <a:off x="7848600" y="3790633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3" grpId="0"/>
      <p:bldP spid="14" grpId="0"/>
      <p:bldP spid="2" grpId="0"/>
      <p:bldP spid="3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771" name="组合 8"/>
          <p:cNvGrpSpPr/>
          <p:nvPr/>
        </p:nvGrpSpPr>
        <p:grpSpPr>
          <a:xfrm>
            <a:off x="5283200" y="1593850"/>
            <a:ext cx="3014663" cy="623888"/>
            <a:chOff x="779463" y="3557080"/>
            <a:chExt cx="3014662" cy="623480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779463" y="3568186"/>
              <a:ext cx="3014662" cy="583183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2473325" y="3557080"/>
              <a:ext cx="603250" cy="6028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477963" y="3577705"/>
              <a:ext cx="603250" cy="6028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5868988" y="160496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6856413" y="160496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2774" name="组合 8"/>
          <p:cNvGrpSpPr/>
          <p:nvPr/>
        </p:nvGrpSpPr>
        <p:grpSpPr>
          <a:xfrm>
            <a:off x="5283200" y="2414588"/>
            <a:ext cx="3014663" cy="619125"/>
            <a:chOff x="779463" y="3568699"/>
            <a:chExt cx="3014662" cy="619199"/>
          </a:xfrm>
        </p:grpSpPr>
        <p:sp>
          <p:nvSpPr>
            <p:cNvPr id="10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3635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1" name="矩形 10"/>
            <p:cNvSpPr/>
            <p:nvPr/>
          </p:nvSpPr>
          <p:spPr bwMode="auto">
            <a:xfrm>
              <a:off x="2473325" y="3568699"/>
              <a:ext cx="603250" cy="60332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2" name="矩形 11"/>
            <p:cNvSpPr/>
            <p:nvPr/>
          </p:nvSpPr>
          <p:spPr bwMode="auto">
            <a:xfrm>
              <a:off x="1492251" y="3584576"/>
              <a:ext cx="603250" cy="60332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5868988" y="2430463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6850063" y="2414588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2777" name="组合 8"/>
          <p:cNvGrpSpPr/>
          <p:nvPr/>
        </p:nvGrpSpPr>
        <p:grpSpPr>
          <a:xfrm>
            <a:off x="5297488" y="3214688"/>
            <a:ext cx="3014662" cy="627062"/>
            <a:chOff x="779463" y="3568699"/>
            <a:chExt cx="3014662" cy="627512"/>
          </a:xfrm>
        </p:grpSpPr>
        <p:sp>
          <p:nvSpPr>
            <p:cNvPr id="16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39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2465388" y="3592528"/>
              <a:ext cx="603250" cy="60368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1479550" y="3586174"/>
              <a:ext cx="603250" cy="60368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5872163" y="322738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0" name="Rectangle 25"/>
          <p:cNvSpPr>
            <a:spLocks noChangeArrowheads="1"/>
          </p:cNvSpPr>
          <p:nvPr/>
        </p:nvSpPr>
        <p:spPr bwMode="auto">
          <a:xfrm>
            <a:off x="6838950" y="323850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32780" name="组合 8"/>
          <p:cNvGrpSpPr/>
          <p:nvPr/>
        </p:nvGrpSpPr>
        <p:grpSpPr>
          <a:xfrm>
            <a:off x="5297488" y="3995738"/>
            <a:ext cx="3014662" cy="627062"/>
            <a:chOff x="779463" y="3568699"/>
            <a:chExt cx="3014662" cy="627512"/>
          </a:xfrm>
        </p:grpSpPr>
        <p:sp>
          <p:nvSpPr>
            <p:cNvPr id="22" name="矩形 15"/>
            <p:cNvSpPr>
              <a:spLocks noChangeArrowheads="1"/>
            </p:cNvSpPr>
            <p:nvPr/>
          </p:nvSpPr>
          <p:spPr bwMode="auto">
            <a:xfrm>
              <a:off x="779463" y="3568699"/>
              <a:ext cx="3014662" cy="58398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2471738" y="3592528"/>
              <a:ext cx="603250" cy="60368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 bwMode="auto">
            <a:xfrm>
              <a:off x="1479550" y="3581408"/>
              <a:ext cx="603250" cy="60209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5865813" y="400843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6856413" y="403860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557530" y="938530"/>
            <a:ext cx="557530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 descr="图片42-removebg-preview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1285240" y="1389380"/>
            <a:ext cx="3640455" cy="337248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4" grpId="0"/>
      <p:bldP spid="19" grpId="0"/>
      <p:bldP spid="20" grpId="0"/>
      <p:bldP spid="25" grpId="0"/>
      <p:bldP spid="26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794" name="组合 8"/>
          <p:cNvGrpSpPr/>
          <p:nvPr/>
        </p:nvGrpSpPr>
        <p:grpSpPr>
          <a:xfrm>
            <a:off x="1144588" y="3459163"/>
            <a:ext cx="3014662" cy="603250"/>
            <a:chOff x="712788" y="3568698"/>
            <a:chExt cx="3014662" cy="603132"/>
          </a:xfrm>
        </p:grpSpPr>
        <p:sp>
          <p:nvSpPr>
            <p:cNvPr id="4" name="矩形 15"/>
            <p:cNvSpPr>
              <a:spLocks noChangeArrowheads="1"/>
            </p:cNvSpPr>
            <p:nvPr/>
          </p:nvSpPr>
          <p:spPr bwMode="auto">
            <a:xfrm>
              <a:off x="712788" y="3568698"/>
              <a:ext cx="3014662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 +  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5" name="矩形 4"/>
            <p:cNvSpPr/>
            <p:nvPr/>
          </p:nvSpPr>
          <p:spPr bwMode="auto">
            <a:xfrm>
              <a:off x="2473325" y="356869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" name="矩形 5"/>
            <p:cNvSpPr/>
            <p:nvPr/>
          </p:nvSpPr>
          <p:spPr bwMode="auto">
            <a:xfrm>
              <a:off x="1447800" y="3568698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7" name="Rectangle 25"/>
          <p:cNvSpPr>
            <a:spLocks noChangeArrowheads="1"/>
          </p:cNvSpPr>
          <p:nvPr/>
        </p:nvSpPr>
        <p:spPr bwMode="auto">
          <a:xfrm>
            <a:off x="1751013" y="3476625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2765425" y="347980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33798" name="Picture 10" descr="C:\Users\Administrator\Desktop\图片32-removebg-preview.png图片32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89000" y="1673860"/>
            <a:ext cx="7843520" cy="949325"/>
          </a:xfrm>
          <a:prstGeom prst="rect">
            <a:avLst/>
          </a:prstGeom>
          <a:noFill/>
          <a:ln w="9525">
            <a:noFill/>
          </a:ln>
        </p:spPr>
      </p:pic>
      <p:grpSp>
        <p:nvGrpSpPr>
          <p:cNvPr id="33799" name="组合 8"/>
          <p:cNvGrpSpPr/>
          <p:nvPr/>
        </p:nvGrpSpPr>
        <p:grpSpPr>
          <a:xfrm>
            <a:off x="5526088" y="3440113"/>
            <a:ext cx="3014662" cy="603250"/>
            <a:chOff x="712788" y="3568699"/>
            <a:chExt cx="3014662" cy="603132"/>
          </a:xfrm>
        </p:grpSpPr>
        <p:sp>
          <p:nvSpPr>
            <p:cNvPr id="12" name="矩形 15"/>
            <p:cNvSpPr>
              <a:spLocks noChangeArrowheads="1"/>
            </p:cNvSpPr>
            <p:nvPr/>
          </p:nvSpPr>
          <p:spPr bwMode="auto">
            <a:xfrm>
              <a:off x="712788" y="3568699"/>
              <a:ext cx="3014662" cy="583451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 +   </a:t>
              </a:r>
              <a:r>
                <a:rPr kumimoji="0" lang="zh-CN" altLang="en-US" sz="3200" b="1" i="0" u="none" strike="noStrike" kern="1200" cap="none" spc="0" normalizeH="0" baseline="0" noProof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3" name="矩形 12"/>
            <p:cNvSpPr/>
            <p:nvPr/>
          </p:nvSpPr>
          <p:spPr bwMode="auto">
            <a:xfrm>
              <a:off x="2509838" y="3568699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4" name="矩形 13"/>
            <p:cNvSpPr/>
            <p:nvPr/>
          </p:nvSpPr>
          <p:spPr bwMode="auto">
            <a:xfrm>
              <a:off x="1420813" y="3568699"/>
              <a:ext cx="603250" cy="603132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15" name="Rectangle 25"/>
          <p:cNvSpPr>
            <a:spLocks noChangeArrowheads="1"/>
          </p:cNvSpPr>
          <p:nvPr/>
        </p:nvSpPr>
        <p:spPr bwMode="auto">
          <a:xfrm>
            <a:off x="6108700" y="344011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" name="Rectangle 25"/>
          <p:cNvSpPr>
            <a:spLocks noChangeArrowheads="1"/>
          </p:cNvSpPr>
          <p:nvPr/>
        </p:nvSpPr>
        <p:spPr bwMode="auto">
          <a:xfrm>
            <a:off x="7192963" y="344963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6386" name="Rectangle 4"/>
          <p:cNvSpPr txBox="1"/>
          <p:nvPr/>
        </p:nvSpPr>
        <p:spPr>
          <a:xfrm>
            <a:off x="381000" y="843280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5" grpId="0"/>
      <p:bldP spid="1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茄子"/>
          <p:cNvPicPr>
            <a:picLocks noChangeAspect="1" noChangeArrowheads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0550" y="2782093"/>
            <a:ext cx="14366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3" descr="金鱼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28" y="2657316"/>
            <a:ext cx="17192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4" descr="苹果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6988" y="2855118"/>
            <a:ext cx="16827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Picture 9" descr="气球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5490" y="2790031"/>
            <a:ext cx="1598613" cy="1250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10" descr="苹果红色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8258" y="2856388"/>
            <a:ext cx="1682750" cy="1044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1" descr="金鱼颜色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0428" y="2657316"/>
            <a:ext cx="1719262" cy="1357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12" descr="q茄子颜色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1820" y="2780188"/>
            <a:ext cx="1436688" cy="1262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 Box 13"/>
          <p:cNvSpPr txBox="1">
            <a:spLocks noChangeArrowheads="1"/>
          </p:cNvSpPr>
          <p:nvPr/>
        </p:nvSpPr>
        <p:spPr bwMode="auto">
          <a:xfrm>
            <a:off x="1331913" y="2024856"/>
            <a:ext cx="398462" cy="6461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sz="3000" dirty="0">
                <a:solidFill>
                  <a:srgbClr val="6600FF"/>
                </a:solidFill>
              </a:rPr>
              <a:t>2</a:t>
            </a:r>
            <a:endParaRPr lang="en-US" altLang="zh-CN" sz="3000" dirty="0">
              <a:solidFill>
                <a:srgbClr val="6600FF"/>
              </a:solidFill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224213" y="2050256"/>
            <a:ext cx="398462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3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13" name="Text Box 17"/>
          <p:cNvSpPr txBox="1">
            <a:spLocks noChangeArrowheads="1"/>
          </p:cNvSpPr>
          <p:nvPr/>
        </p:nvSpPr>
        <p:spPr bwMode="auto">
          <a:xfrm>
            <a:off x="5273675" y="2050256"/>
            <a:ext cx="398463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4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14" name="Text Box 18"/>
          <p:cNvSpPr txBox="1">
            <a:spLocks noChangeArrowheads="1"/>
          </p:cNvSpPr>
          <p:nvPr/>
        </p:nvSpPr>
        <p:spPr bwMode="auto">
          <a:xfrm>
            <a:off x="7405688" y="2050256"/>
            <a:ext cx="398462" cy="5953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28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>
              <a:defRPr sz="24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>
              <a:defRPr sz="20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>
              <a:defRPr sz="1600">
                <a:solidFill>
                  <a:srgbClr val="1C1C1C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r>
              <a:rPr lang="en-US" altLang="zh-CN" sz="3000">
                <a:solidFill>
                  <a:srgbClr val="6600FF"/>
                </a:solidFill>
              </a:rPr>
              <a:t>5</a:t>
            </a:r>
            <a:endParaRPr lang="en-US" altLang="zh-CN" sz="3000">
              <a:solidFill>
                <a:srgbClr val="6600FF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749935" y="1121410"/>
            <a:ext cx="232981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看数涂色。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 hidden="1"/>
          <p:cNvSpPr/>
          <p:nvPr/>
        </p:nvSpPr>
        <p:spPr>
          <a:xfrm>
            <a:off x="0" y="0"/>
            <a:ext cx="9144000" cy="5162550"/>
          </a:xfrm>
          <a:prstGeom prst="rect">
            <a:avLst/>
          </a:prstGeom>
          <a:solidFill>
            <a:srgbClr val="009A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/>
            <a:endParaRPr lang="zh-CN" altLang="en-US" strike="noStrike" noProof="1"/>
          </a:p>
        </p:txBody>
      </p:sp>
      <p:sp>
        <p:nvSpPr>
          <p:cNvPr id="18436" name="文本框 4"/>
          <p:cNvSpPr txBox="1"/>
          <p:nvPr/>
        </p:nvSpPr>
        <p:spPr>
          <a:xfrm>
            <a:off x="1119505" y="2554605"/>
            <a:ext cx="6892925" cy="70675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ctr">
              <a:buClrTx/>
              <a:buSzTx/>
            </a:pPr>
            <a:r>
              <a:rPr lang="zh-CN" altLang="en-US" sz="4000" b="1">
                <a:latin typeface="楷体" panose="02010609060101010101" charset="-122"/>
                <a:ea typeface="楷体" panose="02010609060101010101" charset="-122"/>
                <a:sym typeface="+mn-ea"/>
              </a:rPr>
              <a:t>练习七</a:t>
            </a:r>
            <a:endParaRPr lang="zh-CN" altLang="en-US" sz="4000" b="1"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18437" name="文本框 5"/>
          <p:cNvSpPr txBox="1"/>
          <p:nvPr/>
        </p:nvSpPr>
        <p:spPr>
          <a:xfrm>
            <a:off x="3168968" y="1595120"/>
            <a:ext cx="431673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algn="l"/>
            <a:r>
              <a:rPr lang="zh-CN" altLang="en-US" sz="3600" b="1">
                <a:latin typeface="楷体" panose="02010609060101010101" charset="-122"/>
                <a:ea typeface="楷体" panose="02010609060101010101" charset="-122"/>
                <a:sym typeface="+mn-ea"/>
              </a:rPr>
              <a:t>1～5的认识和加减法</a:t>
            </a:r>
            <a:endParaRPr lang="zh-CN" altLang="en-US" sz="3600" b="1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223" name="文本框 8"/>
          <p:cNvSpPr txBox="1"/>
          <p:nvPr/>
        </p:nvSpPr>
        <p:spPr>
          <a:xfrm>
            <a:off x="2095500" y="1611630"/>
            <a:ext cx="556886" cy="61404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en-US" altLang="zh-CN" sz="3400" b="1" noProof="1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ea typeface="宋体" panose="02010600030101010101" pitchFamily="2" charset="-122"/>
                <a:cs typeface="+mn-cs"/>
              </a:rPr>
              <a:t>3</a:t>
            </a:r>
            <a:endParaRPr lang="en-US" altLang="zh-CN" sz="3400" b="1" noProof="1"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Arial" panose="020B0604020202020204" pitchFamily="34" charset="0"/>
              <a:ea typeface="宋体" panose="02010600030101010101" pitchFamily="2" charset="-122"/>
            </a:endParaRPr>
          </a:p>
        </p:txBody>
      </p: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1.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按顺序填数。</a:t>
            </a:r>
            <a:r>
              <a:rPr lang="en-US" altLang="zh-CN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lang="en-US" altLang="zh-CN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7" name="Rectangle 25"/>
          <p:cNvSpPr/>
          <p:nvPr/>
        </p:nvSpPr>
        <p:spPr>
          <a:xfrm>
            <a:off x="4667250" y="2218373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4000" b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aphicFrame>
        <p:nvGraphicFramePr>
          <p:cNvPr id="11" name="表格 10"/>
          <p:cNvGraphicFramePr/>
          <p:nvPr>
            <p:custDataLst>
              <p:tags r:id="rId1"/>
            </p:custDataLst>
          </p:nvPr>
        </p:nvGraphicFramePr>
        <p:xfrm>
          <a:off x="1548765" y="2264410"/>
          <a:ext cx="3874770" cy="6140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45795"/>
                <a:gridCol w="645795"/>
                <a:gridCol w="645795"/>
                <a:gridCol w="645795"/>
                <a:gridCol w="645795"/>
                <a:gridCol w="645795"/>
              </a:tblGrid>
              <a:tr h="614045"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noFill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>
                        <a:buNone/>
                      </a:pPr>
                      <a:endParaRPr lang="zh-CN" altLang="en-US">
                        <a:noFill/>
                      </a:endParaRPr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lnB w="12700" cmpd="sng">
                      <a:solidFill>
                        <a:schemeClr val="tx1"/>
                      </a:solidFill>
                      <a:prstDash val="solid"/>
                    </a:lnB>
                    <a:noFill/>
                  </a:tcPr>
                </a:tc>
              </a:tr>
            </a:tbl>
          </a:graphicData>
        </a:graphic>
      </p:graphicFrame>
      <p:sp>
        <p:nvSpPr>
          <p:cNvPr id="5" name="Rectangle 25"/>
          <p:cNvSpPr/>
          <p:nvPr/>
        </p:nvSpPr>
        <p:spPr>
          <a:xfrm>
            <a:off x="2096135" y="2217103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4000" b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6" name="Rectangle 25"/>
          <p:cNvSpPr/>
          <p:nvPr/>
        </p:nvSpPr>
        <p:spPr>
          <a:xfrm>
            <a:off x="3350895" y="2212023"/>
            <a:ext cx="857250" cy="70802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4000" b="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" name="Rectangle 25"/>
          <p:cNvSpPr/>
          <p:nvPr/>
        </p:nvSpPr>
        <p:spPr>
          <a:xfrm>
            <a:off x="1548765" y="2218055"/>
            <a:ext cx="632460" cy="70675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0</a:t>
            </a:r>
            <a:endParaRPr lang="en-US" altLang="zh-CN" sz="4000" b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3" name="Rectangle 25"/>
          <p:cNvSpPr/>
          <p:nvPr/>
        </p:nvSpPr>
        <p:spPr>
          <a:xfrm>
            <a:off x="2691765" y="2217738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4000" b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4" name="Rectangle 25"/>
          <p:cNvSpPr/>
          <p:nvPr/>
        </p:nvSpPr>
        <p:spPr>
          <a:xfrm>
            <a:off x="4088765" y="2218373"/>
            <a:ext cx="8572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0" lvl="0" indent="0" algn="ctr" eaLnBrk="1" hangingPunct="1">
              <a:spcBef>
                <a:spcPct val="0"/>
              </a:spcBef>
            </a:pPr>
            <a:r>
              <a:rPr lang="en-US" altLang="zh-CN" sz="4000" b="0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4000" b="0" dirty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5" grpId="0"/>
      <p:bldP spid="5" grpId="1"/>
      <p:bldP spid="6" grpId="0"/>
      <p:bldP spid="6" grpId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2.</a:t>
            </a:r>
            <a:r>
              <a:rPr lang="zh-CN" altLang="en-US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看谁算得都对。</a:t>
            </a:r>
            <a:endParaRPr lang="zh-CN" altLang="en-US" dirty="0"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1355725" y="1792288"/>
            <a:ext cx="6276975" cy="2651125"/>
            <a:chOff x="1341438" y="1255713"/>
            <a:chExt cx="6278562" cy="2652648"/>
          </a:xfrm>
        </p:grpSpPr>
        <p:sp>
          <p:nvSpPr>
            <p:cNvPr id="15" name="矩形 15"/>
            <p:cNvSpPr>
              <a:spLocks noChangeArrowheads="1"/>
            </p:cNvSpPr>
            <p:nvPr/>
          </p:nvSpPr>
          <p:spPr bwMode="auto">
            <a:xfrm>
              <a:off x="1341438" y="1255713"/>
              <a:ext cx="6278562" cy="2652648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			5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		0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＋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5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3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		5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0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     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  <a:p>
              <a:pPr marL="0" marR="0" lvl="0" indent="0" algn="l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4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1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		5 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－ </a:t>
              </a: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5</a:t>
              </a: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chemeClr val="tx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＝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16" name="矩形 15"/>
            <p:cNvSpPr/>
            <p:nvPr/>
          </p:nvSpPr>
          <p:spPr bwMode="auto">
            <a:xfrm>
              <a:off x="3086542" y="1446322"/>
              <a:ext cx="446200" cy="4447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7" name="矩形 16"/>
            <p:cNvSpPr/>
            <p:nvPr/>
          </p:nvSpPr>
          <p:spPr bwMode="auto">
            <a:xfrm>
              <a:off x="3086542" y="2061037"/>
              <a:ext cx="446200" cy="44634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8" name="矩形 17"/>
            <p:cNvSpPr/>
            <p:nvPr/>
          </p:nvSpPr>
          <p:spPr bwMode="auto">
            <a:xfrm>
              <a:off x="3086542" y="2737701"/>
              <a:ext cx="446200" cy="4447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9" name="矩形 18"/>
            <p:cNvSpPr/>
            <p:nvPr/>
          </p:nvSpPr>
          <p:spPr bwMode="auto">
            <a:xfrm>
              <a:off x="3086542" y="3346063"/>
              <a:ext cx="446200" cy="44634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" name="矩形 19"/>
            <p:cNvSpPr/>
            <p:nvPr/>
          </p:nvSpPr>
          <p:spPr bwMode="auto">
            <a:xfrm>
              <a:off x="6724424" y="1419319"/>
              <a:ext cx="446201" cy="446344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 bwMode="auto">
            <a:xfrm>
              <a:off x="6724424" y="2062626"/>
              <a:ext cx="446201" cy="4447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矩形 21"/>
            <p:cNvSpPr/>
            <p:nvPr/>
          </p:nvSpPr>
          <p:spPr bwMode="auto">
            <a:xfrm>
              <a:off x="6724424" y="2737701"/>
              <a:ext cx="446201" cy="444755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矩形 22"/>
            <p:cNvSpPr/>
            <p:nvPr/>
          </p:nvSpPr>
          <p:spPr bwMode="auto">
            <a:xfrm>
              <a:off x="6724424" y="3346063"/>
              <a:ext cx="446201" cy="446343"/>
            </a:xfrm>
            <a:prstGeom prst="rect">
              <a:avLst/>
            </a:prstGeom>
            <a:solidFill>
              <a:srgbClr val="FFFFD5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3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886075" y="189865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7" name="Rectangle 25"/>
          <p:cNvSpPr>
            <a:spLocks noChangeArrowheads="1"/>
          </p:cNvSpPr>
          <p:nvPr/>
        </p:nvSpPr>
        <p:spPr bwMode="auto">
          <a:xfrm>
            <a:off x="6538913" y="1895475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8" name="Rectangle 25"/>
          <p:cNvSpPr>
            <a:spLocks noChangeArrowheads="1"/>
          </p:cNvSpPr>
          <p:nvPr/>
        </p:nvSpPr>
        <p:spPr bwMode="auto">
          <a:xfrm>
            <a:off x="2886075" y="254793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9" name="Rectangle 25"/>
          <p:cNvSpPr>
            <a:spLocks noChangeArrowheads="1"/>
          </p:cNvSpPr>
          <p:nvPr/>
        </p:nvSpPr>
        <p:spPr bwMode="auto">
          <a:xfrm>
            <a:off x="6538913" y="253365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Rectangle 25"/>
          <p:cNvSpPr>
            <a:spLocks noChangeArrowheads="1"/>
          </p:cNvSpPr>
          <p:nvPr/>
        </p:nvSpPr>
        <p:spPr bwMode="auto">
          <a:xfrm>
            <a:off x="2895600" y="3189288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Rectangle 25"/>
          <p:cNvSpPr>
            <a:spLocks noChangeArrowheads="1"/>
          </p:cNvSpPr>
          <p:nvPr/>
        </p:nvSpPr>
        <p:spPr bwMode="auto">
          <a:xfrm>
            <a:off x="6535738" y="3195638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Rectangle 25"/>
          <p:cNvSpPr>
            <a:spLocks noChangeArrowheads="1"/>
          </p:cNvSpPr>
          <p:nvPr/>
        </p:nvSpPr>
        <p:spPr bwMode="auto">
          <a:xfrm>
            <a:off x="2886075" y="3816350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3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Rectangle 25"/>
          <p:cNvSpPr>
            <a:spLocks noChangeArrowheads="1"/>
          </p:cNvSpPr>
          <p:nvPr/>
        </p:nvSpPr>
        <p:spPr bwMode="auto">
          <a:xfrm>
            <a:off x="6538913" y="3817938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0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28674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14345" y="3836670"/>
            <a:ext cx="2749550" cy="83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9" name="Rectangle 25"/>
          <p:cNvSpPr>
            <a:spLocks noChangeArrowheads="1"/>
          </p:cNvSpPr>
          <p:nvPr/>
        </p:nvSpPr>
        <p:spPr bwMode="auto">
          <a:xfrm>
            <a:off x="2798445" y="3904933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0" name="Rectangle 25"/>
          <p:cNvSpPr>
            <a:spLocks noChangeArrowheads="1"/>
          </p:cNvSpPr>
          <p:nvPr/>
        </p:nvSpPr>
        <p:spPr bwMode="auto">
          <a:xfrm>
            <a:off x="4097020" y="3919220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1" name="Rectangle 25"/>
          <p:cNvSpPr>
            <a:spLocks noChangeArrowheads="1"/>
          </p:cNvSpPr>
          <p:nvPr/>
        </p:nvSpPr>
        <p:spPr bwMode="auto">
          <a:xfrm>
            <a:off x="5078095" y="3896995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3466783" y="3919220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＋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r="49182"/>
          <a:stretch>
            <a:fillRect/>
          </a:stretch>
        </p:blipFill>
        <p:spPr>
          <a:xfrm>
            <a:off x="2003425" y="1473835"/>
            <a:ext cx="4563110" cy="2258695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3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1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3013075" y="3588385"/>
            <a:ext cx="2749550" cy="83343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3.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sp>
        <p:nvSpPr>
          <p:cNvPr id="19" name="Rectangle 25"/>
          <p:cNvSpPr>
            <a:spLocks noChangeArrowheads="1"/>
          </p:cNvSpPr>
          <p:nvPr/>
        </p:nvSpPr>
        <p:spPr bwMode="auto">
          <a:xfrm>
            <a:off x="2824163" y="367728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4" name="Rectangle 25"/>
          <p:cNvSpPr>
            <a:spLocks noChangeArrowheads="1"/>
          </p:cNvSpPr>
          <p:nvPr/>
        </p:nvSpPr>
        <p:spPr bwMode="auto">
          <a:xfrm>
            <a:off x="4116388" y="3664585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4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25" name="Rectangle 25"/>
          <p:cNvSpPr>
            <a:spLocks noChangeArrowheads="1"/>
          </p:cNvSpPr>
          <p:nvPr/>
        </p:nvSpPr>
        <p:spPr bwMode="auto">
          <a:xfrm>
            <a:off x="5111750" y="3659823"/>
            <a:ext cx="857250" cy="583565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1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8" name="Rectangle 25"/>
          <p:cNvSpPr>
            <a:spLocks noChangeArrowheads="1"/>
          </p:cNvSpPr>
          <p:nvPr/>
        </p:nvSpPr>
        <p:spPr bwMode="auto">
          <a:xfrm>
            <a:off x="3467100" y="3677285"/>
            <a:ext cx="857250" cy="58578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－</a:t>
            </a:r>
            <a:endParaRPr kumimoji="0" lang="zh-CN" altLang="en-US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 cstate="print"/>
          <a:srcRect l="52481"/>
          <a:stretch>
            <a:fillRect/>
          </a:stretch>
        </p:blipFill>
        <p:spPr>
          <a:xfrm>
            <a:off x="2400935" y="1135380"/>
            <a:ext cx="4342765" cy="22987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4" grpId="0"/>
      <p:bldP spid="25" grpId="0"/>
      <p:bldP spid="8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1420495" y="3790950"/>
            <a:ext cx="3246755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   多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0" name="Rectangle 2"/>
          <p:cNvSpPr>
            <a:spLocks noChangeArrowheads="1"/>
          </p:cNvSpPr>
          <p:nvPr/>
        </p:nvSpPr>
        <p:spPr bwMode="auto">
          <a:xfrm>
            <a:off x="5573395" y="3747770"/>
            <a:ext cx="3246755" cy="603250"/>
          </a:xfrm>
          <a:prstGeom prst="rect">
            <a:avLst/>
          </a:prstGeom>
          <a:noFill/>
          <a:ln>
            <a:noFill/>
          </a:ln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楷体_GB2312" panose="02010609030101010101" pitchFamily="49" charset="-122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比   少</a:t>
            </a: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_____</a:t>
            </a:r>
            <a:r>
              <a: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kumimoji="0" lang="zh-CN" altLang="en-US" sz="3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13" name="Rectangle 25"/>
          <p:cNvSpPr>
            <a:spLocks noChangeArrowheads="1"/>
          </p:cNvSpPr>
          <p:nvPr/>
        </p:nvSpPr>
        <p:spPr bwMode="auto">
          <a:xfrm>
            <a:off x="3027045" y="375888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14" name="Rectangle 25"/>
          <p:cNvSpPr>
            <a:spLocks noChangeArrowheads="1"/>
          </p:cNvSpPr>
          <p:nvPr/>
        </p:nvSpPr>
        <p:spPr bwMode="auto">
          <a:xfrm>
            <a:off x="7137083" y="3714433"/>
            <a:ext cx="857250" cy="58420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rPr>
              <a:t>2</a:t>
            </a:r>
            <a:endParaRPr kumimoji="0" lang="en-US" altLang="zh-CN" sz="3200" b="1" i="0" u="none" strike="noStrike" kern="1200" cap="none" spc="0" normalizeH="0" baseline="0" noProof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pic>
        <p:nvPicPr>
          <p:cNvPr id="11272" name="图片 15" descr="C:\Users\Administrator\Desktop\图片43-removebg-preview.png图片43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840740" y="1436370"/>
            <a:ext cx="7979410" cy="18503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6386" name="Rectangle 4"/>
          <p:cNvSpPr txBox="1"/>
          <p:nvPr/>
        </p:nvSpPr>
        <p:spPr>
          <a:xfrm>
            <a:off x="381000" y="918845"/>
            <a:ext cx="5095875" cy="450850"/>
          </a:xfrm>
          <a:prstGeom prst="rect">
            <a:avLst/>
          </a:prstGeom>
          <a:noFill/>
          <a:ln w="9525">
            <a:noFill/>
          </a:ln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</a:lstStyle>
          <a:p>
            <a:pPr marL="342900" lvl="0" indent="-342900" eaLnBrk="1" hangingPunct="1">
              <a:lnSpc>
                <a:spcPct val="100000"/>
              </a:lnSpc>
              <a:spcBef>
                <a:spcPct val="0"/>
              </a:spcBef>
            </a:pPr>
            <a:r>
              <a:rPr lang="en-US" dirty="0">
                <a:latin typeface="楷体" panose="02010609060101010101" charset="-122"/>
                <a:ea typeface="楷体" panose="02010609060101010101" charset="-122"/>
                <a:cs typeface="Times New Roman" panose="02020603050405020304" pitchFamily="18" charset="0"/>
              </a:rPr>
              <a:t>4.</a:t>
            </a:r>
            <a:endParaRPr lang="en-US" dirty="0">
              <a:latin typeface="楷体" panose="02010609060101010101" charset="-122"/>
              <a:ea typeface="楷体" panose="02010609060101010101" charset="-122"/>
              <a:cs typeface="Times New Roman" panose="02020603050405020304" pitchFamily="18" charset="0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69340" y="3759200"/>
            <a:ext cx="369570" cy="49339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2063750" y="3884295"/>
            <a:ext cx="504825" cy="419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220460" y="3790315"/>
            <a:ext cx="369570" cy="49339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168265" y="3827780"/>
            <a:ext cx="504825" cy="41910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4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0" y="670"/>
            <a:ext cx="9141620" cy="5142161"/>
          </a:xfrm>
          <a:prstGeom prst="rect">
            <a:avLst/>
          </a:prstGeom>
        </p:spPr>
      </p:pic>
      <p:sp>
        <p:nvSpPr>
          <p:cNvPr id="2" name="矩形 1" descr="7b0a2020202022776f7264617274223a20227b5c2269645c223a32353030343533362c5c227469645c223a31333530327d220a7d0a"/>
          <p:cNvSpPr/>
          <p:nvPr/>
        </p:nvSpPr>
        <p:spPr>
          <a:xfrm>
            <a:off x="522311" y="736284"/>
            <a:ext cx="7970825" cy="2648689"/>
          </a:xfrm>
          <a:prstGeom prst="rect">
            <a:avLst/>
          </a:prstGeom>
          <a:noFill/>
        </p:spPr>
        <p:txBody>
          <a:bodyPr wrap="none" lIns="67610" tIns="35233" rIns="67610" bIns="35233" rtlCol="0" anchor="t">
            <a:noAutofit/>
            <a:scene3d>
              <a:camera prst="obliqueBottomRight"/>
              <a:lightRig rig="flat" dir="t">
                <a:rot lat="0" lon="0" rev="0"/>
              </a:lightRig>
            </a:scene3d>
            <a:sp3d extrusionH="711200" contourW="19050" prstMaterial="matte">
              <a:extrusionClr>
                <a:srgbClr val="F76216"/>
              </a:extrusionClr>
              <a:contourClr>
                <a:srgbClr val="A12B10"/>
              </a:contourClr>
            </a:sp3d>
          </a:bodyPr>
          <a:lstStyle/>
          <a:p>
            <a:pPr algn="ctr"/>
            <a:r>
              <a:rPr lang="en-US" altLang="zh-CN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Thank you for listening</a:t>
            </a:r>
            <a:endParaRPr lang="en-US" altLang="zh-CN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pPr algn="ctr"/>
            <a:r>
              <a:rPr lang="zh-CN" altLang="en-US" sz="6000" b="1">
                <a:ln w="44450" cmpd="sng"/>
                <a:effectLst>
                  <a:reflection blurRad="6350" stA="50000" endA="300" endPos="50000" dist="12700" dir="5400000" sy="-100000" algn="bl" rotWithShape="0"/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感谢聆听</a:t>
            </a:r>
            <a:endParaRPr lang="zh-CN" altLang="en-US" sz="6000" b="1">
              <a:ln w="44450" cmpd="sng"/>
              <a:effectLst>
                <a:reflection blurRad="6350" stA="50000" endA="300" endPos="50000" dist="12700" dir="5400000" sy="-100000" algn="bl" rotWithShape="0"/>
              </a:effectLst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1508443"/>
            <a:ext cx="9144000" cy="102393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</a:ln>
        </p:spPr>
        <p:txBody>
          <a:bodyPr wrap="none" lIns="68580" tIns="34290" rIns="68580" bIns="34290" anchor="ctr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i="0" u="none" strike="noStrike" kern="0" cap="none" spc="0" normalizeH="0" baseline="0" noProof="0" dirty="0">
              <a:ln>
                <a:noFill/>
              </a:ln>
              <a:solidFill>
                <a:srgbClr val="005397"/>
              </a:solidFill>
              <a:effectLst/>
              <a:uLnTx/>
              <a:uFillTx/>
              <a:latin typeface="Arial" panose="020B0604020202020204"/>
              <a:ea typeface="微软雅黑" panose="020B0503020204020204" charset="-122"/>
              <a:cs typeface="+mn-cs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24815" y="1635125"/>
            <a:ext cx="8505825" cy="771525"/>
          </a:xfrm>
          <a:prstGeom prst="rect">
            <a:avLst/>
          </a:prstGeom>
          <a:noFill/>
          <a:ln w="3175" algn="ctr">
            <a:noFill/>
            <a:prstDash val="dash"/>
            <a:miter lim="800000"/>
          </a:ln>
          <a:effectLst/>
        </p:spPr>
        <p:txBody>
          <a:bodyPr lIns="68580" tIns="34290" rIns="68580" bIns="34290"/>
          <a:lstStyle/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5B8CC1"/>
              </a:buClr>
              <a:buSzTx/>
              <a:buFont typeface="Wingdings" panose="05000000000000000000" pitchFamily="2" charset="2"/>
              <a:buNone/>
              <a:defRPr/>
            </a:pPr>
            <a:r>
              <a:rPr kumimoji="0" lang="zh-CN" altLang="en-US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第一课件网      </a:t>
            </a:r>
            <a:r>
              <a:rPr kumimoji="0" lang="en-US" altLang="zh-CN" sz="4100" b="0" i="0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www.kejian1.com</a:t>
            </a:r>
            <a:endParaRPr kumimoji="0" lang="zh-CN" altLang="en-GB" sz="4100" b="0" i="0" u="none" strike="noStrike" kern="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48132" name="TextBox 6"/>
          <p:cNvSpPr txBox="1"/>
          <p:nvPr/>
        </p:nvSpPr>
        <p:spPr>
          <a:xfrm>
            <a:off x="1473835" y="3288030"/>
            <a:ext cx="6505575" cy="437515"/>
          </a:xfrm>
          <a:prstGeom prst="rect">
            <a:avLst/>
          </a:prstGeom>
          <a:noFill/>
          <a:ln w="9525">
            <a:noFill/>
          </a:ln>
        </p:spPr>
        <p:txBody>
          <a:bodyPr lIns="68580" tIns="34290" rIns="68580" bIns="34290">
            <a:spAutoFit/>
          </a:bodyPr>
          <a:lstStyle/>
          <a:p>
            <a:pPr algn="ctr"/>
            <a:r>
              <a:rPr lang="zh-CN" altLang="en-US" sz="2400" b="1" dirty="0">
                <a:solidFill>
                  <a:srgbClr val="002060"/>
                </a:solidFill>
                <a:latin typeface="等线" panose="02010600030101010101" pitchFamily="2" charset="-122"/>
              </a:rPr>
              <a:t>第一课件网，无需注册，免费下载。</a:t>
            </a:r>
            <a:endParaRPr lang="zh-CN" altLang="en-US" sz="2400" b="1" dirty="0">
              <a:solidFill>
                <a:srgbClr val="002060"/>
              </a:solidFill>
              <a:latin typeface="等线" panose="02010600030101010101" pitchFamily="2" charset="-122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18" descr="C:\Users\Administrator\Desktop\图片33-removebg-preview.png图片33-removebg-preview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009390" y="1164590"/>
            <a:ext cx="3540760" cy="36328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5" name="Line 33"/>
          <p:cNvSpPr>
            <a:spLocks noChangeShapeType="1"/>
          </p:cNvSpPr>
          <p:nvPr/>
        </p:nvSpPr>
        <p:spPr bwMode="auto">
          <a:xfrm flipH="1" flipV="1">
            <a:off x="5105400" y="2320925"/>
            <a:ext cx="1022350" cy="22987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6" name="Line 35"/>
          <p:cNvSpPr>
            <a:spLocks noChangeShapeType="1"/>
          </p:cNvSpPr>
          <p:nvPr/>
        </p:nvSpPr>
        <p:spPr bwMode="auto">
          <a:xfrm flipH="1">
            <a:off x="5125720" y="1703705"/>
            <a:ext cx="1405255" cy="61722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7" name="Line 36"/>
          <p:cNvSpPr>
            <a:spLocks noChangeShapeType="1"/>
          </p:cNvSpPr>
          <p:nvPr/>
        </p:nvSpPr>
        <p:spPr bwMode="auto">
          <a:xfrm flipH="1" flipV="1">
            <a:off x="6530975" y="1703705"/>
            <a:ext cx="815340" cy="1355725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48" name="Line 37"/>
          <p:cNvSpPr>
            <a:spLocks noChangeShapeType="1"/>
          </p:cNvSpPr>
          <p:nvPr/>
        </p:nvSpPr>
        <p:spPr bwMode="auto">
          <a:xfrm flipH="1" flipV="1">
            <a:off x="6477000" y="2647315"/>
            <a:ext cx="868680" cy="391160"/>
          </a:xfrm>
          <a:prstGeom prst="line">
            <a:avLst/>
          </a:prstGeom>
          <a:noFill/>
          <a:ln w="28575">
            <a:solidFill>
              <a:srgbClr val="FF6600"/>
            </a:solidFill>
            <a:rou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anchor="ctr"/>
          <a:lstStyle/>
          <a:p>
            <a:endParaRPr lang="zh-CN" altLang="en-US"/>
          </a:p>
        </p:txBody>
      </p:sp>
      <p:sp>
        <p:nvSpPr>
          <p:cNvPr id="2" name="文本框 1"/>
          <p:cNvSpPr txBox="1"/>
          <p:nvPr/>
        </p:nvSpPr>
        <p:spPr>
          <a:xfrm>
            <a:off x="812800" y="796290"/>
            <a:ext cx="376174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按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～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的顺序连线。</a:t>
            </a:r>
            <a:endParaRPr lang="zh-CN" altLang="en-US" sz="2800" b="1" dirty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5" grpId="0" bldLvl="0" animBg="1"/>
      <p:bldP spid="46" grpId="0" bldLvl="0" animBg="1"/>
      <p:bldP spid="47" grpId="0" bldLvl="0" animBg="1"/>
      <p:bldP spid="4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文本框 24"/>
          <p:cNvSpPr txBox="1"/>
          <p:nvPr/>
        </p:nvSpPr>
        <p:spPr>
          <a:xfrm>
            <a:off x="533400" y="590550"/>
            <a:ext cx="34023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数一数，比一比。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pic>
        <p:nvPicPr>
          <p:cNvPr id="26626" name="Picture 14" descr="C:\Users\Administrator\Desktop\图片35-removebg-preview.png图片35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414655" y="3048000"/>
            <a:ext cx="3966210" cy="596265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7" name="TextBox 2"/>
          <p:cNvSpPr txBox="1">
            <a:spLocks noChangeArrowheads="1"/>
          </p:cNvSpPr>
          <p:nvPr/>
        </p:nvSpPr>
        <p:spPr bwMode="auto">
          <a:xfrm>
            <a:off x="703898" y="2937193"/>
            <a:ext cx="558800" cy="628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8" name="TextBox 3"/>
          <p:cNvSpPr txBox="1">
            <a:spLocks noChangeArrowheads="1"/>
          </p:cNvSpPr>
          <p:nvPr/>
        </p:nvSpPr>
        <p:spPr bwMode="auto">
          <a:xfrm>
            <a:off x="2637473" y="2935605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29" name="TextBox 4"/>
          <p:cNvSpPr txBox="1">
            <a:spLocks noChangeArrowheads="1"/>
          </p:cNvSpPr>
          <p:nvPr/>
        </p:nvSpPr>
        <p:spPr bwMode="auto">
          <a:xfrm>
            <a:off x="5067935" y="2935605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0" name="TextBox 5"/>
          <p:cNvSpPr txBox="1">
            <a:spLocks noChangeArrowheads="1"/>
          </p:cNvSpPr>
          <p:nvPr/>
        </p:nvSpPr>
        <p:spPr bwMode="auto">
          <a:xfrm>
            <a:off x="7263448" y="2971165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pic>
        <p:nvPicPr>
          <p:cNvPr id="26632" name="Picture 13" descr="C:\Users\Administrator\Desktop\图片34-removebg-preview.png图片34-removebg-preview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/>
          <a:stretch>
            <a:fillRect/>
          </a:stretch>
        </p:blipFill>
        <p:spPr>
          <a:xfrm>
            <a:off x="2290445" y="590550"/>
            <a:ext cx="4656455" cy="23202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1" name="矩形 30"/>
          <p:cNvSpPr/>
          <p:nvPr/>
        </p:nvSpPr>
        <p:spPr>
          <a:xfrm>
            <a:off x="1319213" y="3703955"/>
            <a:ext cx="546100" cy="546100"/>
          </a:xfrm>
          <a:prstGeom prst="rect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矩形 31"/>
          <p:cNvSpPr/>
          <p:nvPr/>
        </p:nvSpPr>
        <p:spPr>
          <a:xfrm>
            <a:off x="2659063" y="3703955"/>
            <a:ext cx="546100" cy="546100"/>
          </a:xfrm>
          <a:prstGeom prst="rect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3" name="椭圆 32"/>
          <p:cNvSpPr/>
          <p:nvPr/>
        </p:nvSpPr>
        <p:spPr>
          <a:xfrm>
            <a:off x="1989138" y="3703955"/>
            <a:ext cx="546100" cy="546100"/>
          </a:xfrm>
          <a:prstGeom prst="ellipse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6072188" y="3703955"/>
            <a:ext cx="546100" cy="546100"/>
          </a:xfrm>
          <a:prstGeom prst="rect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5" name="矩形 34"/>
          <p:cNvSpPr/>
          <p:nvPr/>
        </p:nvSpPr>
        <p:spPr>
          <a:xfrm>
            <a:off x="7412038" y="3703955"/>
            <a:ext cx="546100" cy="546100"/>
          </a:xfrm>
          <a:prstGeom prst="rect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6" name="椭圆 35"/>
          <p:cNvSpPr/>
          <p:nvPr/>
        </p:nvSpPr>
        <p:spPr>
          <a:xfrm>
            <a:off x="6742113" y="3703955"/>
            <a:ext cx="546100" cy="546100"/>
          </a:xfrm>
          <a:prstGeom prst="ellipse">
            <a:avLst/>
          </a:prstGeom>
          <a:solidFill>
            <a:srgbClr val="FFFFD9"/>
          </a:solidFill>
          <a:ln w="127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TextBox 2"/>
          <p:cNvSpPr txBox="1">
            <a:spLocks noChangeArrowheads="1"/>
          </p:cNvSpPr>
          <p:nvPr/>
        </p:nvSpPr>
        <p:spPr bwMode="auto">
          <a:xfrm>
            <a:off x="1319213" y="3635693"/>
            <a:ext cx="558800" cy="628650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8" name="TextBox 3"/>
          <p:cNvSpPr txBox="1">
            <a:spLocks noChangeArrowheads="1"/>
          </p:cNvSpPr>
          <p:nvPr/>
        </p:nvSpPr>
        <p:spPr bwMode="auto">
          <a:xfrm>
            <a:off x="2652713" y="3661093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1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39" name="TextBox 3"/>
          <p:cNvSpPr txBox="1">
            <a:spLocks noChangeArrowheads="1"/>
          </p:cNvSpPr>
          <p:nvPr/>
        </p:nvSpPr>
        <p:spPr bwMode="auto">
          <a:xfrm>
            <a:off x="1992313" y="3628708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&gt;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0" name="TextBox 4"/>
          <p:cNvSpPr txBox="1">
            <a:spLocks noChangeArrowheads="1"/>
          </p:cNvSpPr>
          <p:nvPr/>
        </p:nvSpPr>
        <p:spPr bwMode="auto">
          <a:xfrm>
            <a:off x="6072188" y="3627755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2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1" name="TextBox 5"/>
          <p:cNvSpPr txBox="1">
            <a:spLocks noChangeArrowheads="1"/>
          </p:cNvSpPr>
          <p:nvPr/>
        </p:nvSpPr>
        <p:spPr bwMode="auto">
          <a:xfrm>
            <a:off x="7407275" y="3645218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5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sp>
        <p:nvSpPr>
          <p:cNvPr id="42" name="TextBox 5"/>
          <p:cNvSpPr txBox="1">
            <a:spLocks noChangeArrowheads="1"/>
          </p:cNvSpPr>
          <p:nvPr/>
        </p:nvSpPr>
        <p:spPr bwMode="auto">
          <a:xfrm>
            <a:off x="6704648" y="3635693"/>
            <a:ext cx="558800" cy="630238"/>
          </a:xfrm>
          <a:prstGeom prst="rect">
            <a:avLst/>
          </a:prstGeom>
          <a:noFill/>
          <a:ln>
            <a:noFill/>
          </a:ln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marL="0" marR="0" lvl="0" indent="0" algn="ctr" defTabSz="914400" rtl="0" eaLnBrk="1" fontAlgn="base" latinLnBrk="0" hangingPunct="1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rPr>
              <a:t>&lt;</a:t>
            </a:r>
            <a:endParaRPr kumimoji="0" lang="en-US" altLang="zh-CN" sz="3200" b="1" i="0" u="none" strike="noStrike" kern="1200" cap="none" spc="0" normalizeH="0" baseline="0" noProof="0" dirty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  <a:sym typeface="+mn-ea"/>
            </a:endParaRPr>
          </a:p>
        </p:txBody>
      </p:sp>
      <p:grpSp>
        <p:nvGrpSpPr>
          <p:cNvPr id="52" name="组合 51"/>
          <p:cNvGrpSpPr/>
          <p:nvPr/>
        </p:nvGrpSpPr>
        <p:grpSpPr>
          <a:xfrm>
            <a:off x="697230" y="4277360"/>
            <a:ext cx="2514600" cy="714375"/>
            <a:chOff x="1098" y="6736"/>
            <a:chExt cx="3960" cy="1125"/>
          </a:xfrm>
        </p:grpSpPr>
        <p:sp>
          <p:nvSpPr>
            <p:cNvPr id="20" name="矩形 19"/>
            <p:cNvSpPr/>
            <p:nvPr/>
          </p:nvSpPr>
          <p:spPr>
            <a:xfrm>
              <a:off x="2078" y="6854"/>
              <a:ext cx="860" cy="860"/>
            </a:xfrm>
            <a:prstGeom prst="rect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188" y="6854"/>
              <a:ext cx="860" cy="860"/>
            </a:xfrm>
            <a:prstGeom prst="rect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椭圆 21"/>
            <p:cNvSpPr/>
            <p:nvPr/>
          </p:nvSpPr>
          <p:spPr>
            <a:xfrm>
              <a:off x="3133" y="6854"/>
              <a:ext cx="860" cy="860"/>
            </a:xfrm>
            <a:prstGeom prst="ellipse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3" name="TextBox 2"/>
            <p:cNvSpPr txBox="1">
              <a:spLocks noChangeArrowheads="1"/>
            </p:cNvSpPr>
            <p:nvPr/>
          </p:nvSpPr>
          <p:spPr bwMode="auto">
            <a:xfrm>
              <a:off x="2078" y="6747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1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4" name="TextBox 3"/>
            <p:cNvSpPr txBox="1">
              <a:spLocks noChangeArrowheads="1"/>
            </p:cNvSpPr>
            <p:nvPr/>
          </p:nvSpPr>
          <p:spPr bwMode="auto">
            <a:xfrm>
              <a:off x="4178" y="6787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2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5" name="TextBox 3"/>
            <p:cNvSpPr txBox="1">
              <a:spLocks noChangeArrowheads="1"/>
            </p:cNvSpPr>
            <p:nvPr/>
          </p:nvSpPr>
          <p:spPr bwMode="auto">
            <a:xfrm>
              <a:off x="3086" y="6736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&lt;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9" name="TextBox 2"/>
            <p:cNvSpPr txBox="1">
              <a:spLocks noChangeArrowheads="1"/>
            </p:cNvSpPr>
            <p:nvPr/>
          </p:nvSpPr>
          <p:spPr bwMode="auto">
            <a:xfrm>
              <a:off x="1098" y="6747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zh-CN" altLang="en-US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或</a:t>
              </a:r>
              <a:endParaRPr kumimoji="0" lang="zh-CN" altLang="en-US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450205" y="4276090"/>
            <a:ext cx="2515870" cy="699770"/>
            <a:chOff x="8583" y="6734"/>
            <a:chExt cx="3962" cy="1102"/>
          </a:xfrm>
        </p:grpSpPr>
        <p:sp>
          <p:nvSpPr>
            <p:cNvPr id="23" name="矩形 22"/>
            <p:cNvSpPr/>
            <p:nvPr/>
          </p:nvSpPr>
          <p:spPr>
            <a:xfrm>
              <a:off x="9563" y="6854"/>
              <a:ext cx="860" cy="860"/>
            </a:xfrm>
            <a:prstGeom prst="rect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矩形 23"/>
            <p:cNvSpPr/>
            <p:nvPr/>
          </p:nvSpPr>
          <p:spPr>
            <a:xfrm>
              <a:off x="11673" y="6854"/>
              <a:ext cx="860" cy="860"/>
            </a:xfrm>
            <a:prstGeom prst="rect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6" name="椭圆 25"/>
            <p:cNvSpPr/>
            <p:nvPr/>
          </p:nvSpPr>
          <p:spPr>
            <a:xfrm>
              <a:off x="10618" y="6854"/>
              <a:ext cx="860" cy="860"/>
            </a:xfrm>
            <a:prstGeom prst="ellipse">
              <a:avLst/>
            </a:prstGeom>
            <a:solidFill>
              <a:srgbClr val="FFFFD9"/>
            </a:solidFill>
            <a:ln w="1270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6" name="TextBox 4"/>
            <p:cNvSpPr txBox="1">
              <a:spLocks noChangeArrowheads="1"/>
            </p:cNvSpPr>
            <p:nvPr/>
          </p:nvSpPr>
          <p:spPr bwMode="auto">
            <a:xfrm>
              <a:off x="9563" y="6734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5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7" name="TextBox 5"/>
            <p:cNvSpPr txBox="1">
              <a:spLocks noChangeArrowheads="1"/>
            </p:cNvSpPr>
            <p:nvPr/>
          </p:nvSpPr>
          <p:spPr bwMode="auto">
            <a:xfrm>
              <a:off x="11665" y="6762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kumimoji="0" lang="en-US" altLang="zh-CN" sz="3200" b="1" i="0" u="none" strike="noStrike" kern="120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  <a:sym typeface="+mn-ea"/>
                </a:rPr>
                <a:t>2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48" name="TextBox 5"/>
            <p:cNvSpPr txBox="1">
              <a:spLocks noChangeArrowheads="1"/>
            </p:cNvSpPr>
            <p:nvPr/>
          </p:nvSpPr>
          <p:spPr bwMode="auto">
            <a:xfrm>
              <a:off x="10624" y="6747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en-US" altLang="zh-CN" sz="32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&gt;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  <p:sp>
          <p:nvSpPr>
            <p:cNvPr id="50" name="TextBox 4"/>
            <p:cNvSpPr txBox="1">
              <a:spLocks noChangeArrowheads="1"/>
            </p:cNvSpPr>
            <p:nvPr/>
          </p:nvSpPr>
          <p:spPr bwMode="auto">
            <a:xfrm>
              <a:off x="8583" y="6734"/>
              <a:ext cx="880" cy="1074"/>
            </a:xfrm>
            <a:prstGeom prst="rect">
              <a:avLst/>
            </a:prstGeom>
            <a:noFill/>
            <a:ln>
              <a:noFill/>
            </a:ln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marL="0" marR="0" lvl="0" indent="0" algn="ctr" defTabSz="914400" rtl="0" eaLnBrk="1" fontAlgn="base" latinLnBrk="0" hangingPunct="1">
                <a:lnSpc>
                  <a:spcPct val="12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r>
                <a:rPr lang="zh-CN" altLang="en-US" sz="3200" b="1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sym typeface="+mn-ea"/>
                </a:rPr>
                <a:t>或</a:t>
              </a:r>
              <a:endParaRPr kumimoji="0" lang="en-US" altLang="zh-CN" sz="32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  <a:sym typeface="+mn-ea"/>
              </a:endParaRPr>
            </a:p>
          </p:txBody>
        </p:sp>
      </p:grpSp>
      <p:pic>
        <p:nvPicPr>
          <p:cNvPr id="6" name="图片 5" descr="C:\Users\Administrator\Desktop\图片36-removebg-preview.png图片36-removebg-preview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>
          <a:xfrm>
            <a:off x="4711065" y="3032760"/>
            <a:ext cx="4546600" cy="600710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/>
      <p:bldP spid="28" grpId="0"/>
      <p:bldP spid="29" grpId="0"/>
      <p:bldP spid="30" grpId="0"/>
      <p:bldP spid="37" grpId="0"/>
      <p:bldP spid="38" grpId="0"/>
      <p:bldP spid="39" grpId="0"/>
      <p:bldP spid="40" grpId="0"/>
      <p:bldP spid="41" grpId="0"/>
      <p:bldP spid="4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C:\Users\Administrator\Desktop\图片38-removebg-preview.png图片38-removebg-preview"/>
          <p:cNvPicPr>
            <a:picLocks noChangeAspect="1"/>
          </p:cNvPicPr>
          <p:nvPr/>
        </p:nvPicPr>
        <p:blipFill>
          <a:blip r:embed="rId1" cstate="print"/>
          <a:srcRect/>
          <a:stretch>
            <a:fillRect/>
          </a:stretch>
        </p:blipFill>
        <p:spPr>
          <a:xfrm>
            <a:off x="1275080" y="1425258"/>
            <a:ext cx="5955030" cy="2644775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631825" y="682625"/>
            <a:ext cx="590867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4.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有几头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    </a:t>
            </a:r>
            <a:r>
              <a:rPr 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？再数一数其他事物。</a:t>
            </a:r>
            <a:endParaRPr lang="zh-CN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" name="椭圆 7"/>
          <p:cNvSpPr/>
          <p:nvPr/>
        </p:nvSpPr>
        <p:spPr>
          <a:xfrm>
            <a:off x="1216660" y="2699385"/>
            <a:ext cx="3783965" cy="1370965"/>
          </a:xfrm>
          <a:prstGeom prst="ellipse">
            <a:avLst/>
          </a:prstGeom>
          <a:noFill/>
          <a:ln w="38100">
            <a:solidFill>
              <a:srgbClr val="FF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文本框 9"/>
          <p:cNvSpPr txBox="1"/>
          <p:nvPr/>
        </p:nvSpPr>
        <p:spPr>
          <a:xfrm>
            <a:off x="1880235" y="4451985"/>
            <a:ext cx="286512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zh-CN" alt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答：有</a:t>
            </a:r>
            <a:r>
              <a:rPr lang="en-US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r>
              <a:rPr 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头大象。</a:t>
            </a:r>
            <a:endParaRPr 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2" cstate="print"/>
          <a:srcRect r="13053"/>
          <a:stretch>
            <a:fillRect/>
          </a:stretch>
        </p:blipFill>
        <p:spPr>
          <a:xfrm>
            <a:off x="2173605" y="721995"/>
            <a:ext cx="486410" cy="443230"/>
          </a:xfrm>
          <a:prstGeom prst="rect">
            <a:avLst/>
          </a:prstGeom>
        </p:spPr>
      </p:pic>
      <p:grpSp>
        <p:nvGrpSpPr>
          <p:cNvPr id="14" name="组合 13"/>
          <p:cNvGrpSpPr/>
          <p:nvPr/>
        </p:nvGrpSpPr>
        <p:grpSpPr>
          <a:xfrm>
            <a:off x="3801745" y="1580515"/>
            <a:ext cx="1860550" cy="633095"/>
            <a:chOff x="5987" y="2489"/>
            <a:chExt cx="2930" cy="997"/>
          </a:xfrm>
        </p:grpSpPr>
        <p:sp>
          <p:nvSpPr>
            <p:cNvPr id="11" name="云形 10"/>
            <p:cNvSpPr/>
            <p:nvPr/>
          </p:nvSpPr>
          <p:spPr>
            <a:xfrm>
              <a:off x="7875" y="2906"/>
              <a:ext cx="1042" cy="580"/>
            </a:xfrm>
            <a:prstGeom prst="cloud">
              <a:avLst/>
            </a:prstGeom>
            <a:solidFill>
              <a:schemeClr val="bg2"/>
            </a:solidFill>
            <a:ln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" name="云形 11"/>
            <p:cNvSpPr/>
            <p:nvPr/>
          </p:nvSpPr>
          <p:spPr>
            <a:xfrm>
              <a:off x="5987" y="2489"/>
              <a:ext cx="1042" cy="580"/>
            </a:xfrm>
            <a:prstGeom prst="cloud">
              <a:avLst/>
            </a:prstGeom>
            <a:solidFill>
              <a:schemeClr val="bg2"/>
            </a:solidFill>
            <a:ln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云形 12"/>
            <p:cNvSpPr/>
            <p:nvPr/>
          </p:nvSpPr>
          <p:spPr>
            <a:xfrm>
              <a:off x="6679" y="2906"/>
              <a:ext cx="1042" cy="580"/>
            </a:xfrm>
            <a:prstGeom prst="cloud">
              <a:avLst/>
            </a:prstGeom>
            <a:solidFill>
              <a:schemeClr val="bg2"/>
            </a:solidFill>
            <a:ln>
              <a:solidFill>
                <a:schemeClr val="bg2">
                  <a:lumMod val="9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1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文本框 6"/>
          <p:cNvSpPr txBox="1"/>
          <p:nvPr/>
        </p:nvSpPr>
        <p:spPr>
          <a:xfrm>
            <a:off x="631825" y="682625"/>
            <a:ext cx="64458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5.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用自己的方式表示出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1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2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3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4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、</a:t>
            </a:r>
            <a:r>
              <a:rPr lang="en-US" altLang="zh-CN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5</a:t>
            </a:r>
            <a:r>
              <a:rPr lang="zh-CN" altLang="en-US" sz="2800" b="1" dirty="0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2387600" y="1204595"/>
            <a:ext cx="135255" cy="678815"/>
            <a:chOff x="10200" y="4530"/>
            <a:chExt cx="134" cy="899"/>
          </a:xfrm>
        </p:grpSpPr>
        <p:sp>
          <p:nvSpPr>
            <p:cNvPr id="9" name="任意多边形 8"/>
            <p:cNvSpPr/>
            <p:nvPr/>
          </p:nvSpPr>
          <p:spPr>
            <a:xfrm>
              <a:off x="10200" y="4530"/>
              <a:ext cx="134" cy="847"/>
            </a:xfrm>
            <a:custGeom>
              <a:avLst/>
              <a:gdLst>
                <a:gd name="connsiteX0" fmla="*/ 0 w 134"/>
                <a:gd name="connsiteY0" fmla="*/ 59 h 1830"/>
                <a:gd name="connsiteX1" fmla="*/ 65 w 134"/>
                <a:gd name="connsiteY1" fmla="*/ 0 h 1830"/>
                <a:gd name="connsiteX2" fmla="*/ 134 w 134"/>
                <a:gd name="connsiteY2" fmla="*/ 59 h 1830"/>
                <a:gd name="connsiteX3" fmla="*/ 134 w 134"/>
                <a:gd name="connsiteY3" fmla="*/ 1830 h 1830"/>
                <a:gd name="connsiteX4" fmla="*/ 0 w 134"/>
                <a:gd name="connsiteY4" fmla="*/ 1830 h 1830"/>
                <a:gd name="connsiteX5" fmla="*/ 0 w 134"/>
                <a:gd name="connsiteY5" fmla="*/ 59 h 18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34" h="1830">
                  <a:moveTo>
                    <a:pt x="0" y="59"/>
                  </a:moveTo>
                  <a:cubicBezTo>
                    <a:pt x="14" y="5"/>
                    <a:pt x="51" y="1"/>
                    <a:pt x="65" y="0"/>
                  </a:cubicBezTo>
                  <a:cubicBezTo>
                    <a:pt x="80" y="-1"/>
                    <a:pt x="117" y="9"/>
                    <a:pt x="134" y="59"/>
                  </a:cubicBezTo>
                  <a:lnTo>
                    <a:pt x="134" y="1830"/>
                  </a:lnTo>
                  <a:lnTo>
                    <a:pt x="0" y="1830"/>
                  </a:lnTo>
                  <a:lnTo>
                    <a:pt x="0" y="59"/>
                  </a:lnTo>
                  <a:close/>
                </a:path>
              </a:pathLst>
            </a:custGeom>
            <a:solidFill>
              <a:srgbClr val="BBCF4E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" name="椭圆 9"/>
            <p:cNvSpPr/>
            <p:nvPr/>
          </p:nvSpPr>
          <p:spPr>
            <a:xfrm>
              <a:off x="10200" y="5345"/>
              <a:ext cx="134" cy="85"/>
            </a:xfrm>
            <a:prstGeom prst="ellipse">
              <a:avLst/>
            </a:prstGeom>
            <a:solidFill>
              <a:schemeClr val="bg1"/>
            </a:solidFill>
            <a:ln>
              <a:solidFill>
                <a:srgbClr val="4E4E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2387600" y="4250690"/>
            <a:ext cx="1658620" cy="680720"/>
            <a:chOff x="10320" y="6690"/>
            <a:chExt cx="2612" cy="1072"/>
          </a:xfrm>
        </p:grpSpPr>
        <p:grpSp>
          <p:nvGrpSpPr>
            <p:cNvPr id="23" name="组合 22"/>
            <p:cNvGrpSpPr/>
            <p:nvPr/>
          </p:nvGrpSpPr>
          <p:grpSpPr>
            <a:xfrm>
              <a:off x="10320" y="6690"/>
              <a:ext cx="213" cy="1069"/>
              <a:chOff x="10200" y="4530"/>
              <a:chExt cx="134" cy="899"/>
            </a:xfrm>
          </p:grpSpPr>
          <p:sp>
            <p:nvSpPr>
              <p:cNvPr id="24" name="任意多边形 23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5" name="椭圆 24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29" name="组合 28"/>
            <p:cNvGrpSpPr/>
            <p:nvPr/>
          </p:nvGrpSpPr>
          <p:grpSpPr>
            <a:xfrm>
              <a:off x="10920" y="6691"/>
              <a:ext cx="213" cy="1069"/>
              <a:chOff x="10200" y="4530"/>
              <a:chExt cx="134" cy="899"/>
            </a:xfrm>
          </p:grpSpPr>
          <p:sp>
            <p:nvSpPr>
              <p:cNvPr id="30" name="任意多边形 29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4" name="椭圆 33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11520" y="6692"/>
              <a:ext cx="213" cy="1069"/>
              <a:chOff x="10200" y="4530"/>
              <a:chExt cx="134" cy="899"/>
            </a:xfrm>
          </p:grpSpPr>
          <p:sp>
            <p:nvSpPr>
              <p:cNvPr id="37" name="任意多边形 36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38" name="椭圆 37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39" name="组合 38"/>
            <p:cNvGrpSpPr/>
            <p:nvPr/>
          </p:nvGrpSpPr>
          <p:grpSpPr>
            <a:xfrm>
              <a:off x="12120" y="6693"/>
              <a:ext cx="213" cy="1069"/>
              <a:chOff x="10200" y="4530"/>
              <a:chExt cx="134" cy="899"/>
            </a:xfrm>
          </p:grpSpPr>
          <p:sp>
            <p:nvSpPr>
              <p:cNvPr id="40" name="任意多边形 39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1" name="椭圆 40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12720" y="6694"/>
              <a:ext cx="213" cy="1069"/>
              <a:chOff x="10200" y="4530"/>
              <a:chExt cx="134" cy="899"/>
            </a:xfrm>
          </p:grpSpPr>
          <p:sp>
            <p:nvSpPr>
              <p:cNvPr id="43" name="任意多边形 42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4" name="椭圆 43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6" name="组合 75"/>
          <p:cNvGrpSpPr/>
          <p:nvPr/>
        </p:nvGrpSpPr>
        <p:grpSpPr>
          <a:xfrm>
            <a:off x="2387600" y="3489325"/>
            <a:ext cx="1277620" cy="679450"/>
            <a:chOff x="10320" y="5491"/>
            <a:chExt cx="2012" cy="1070"/>
          </a:xfrm>
        </p:grpSpPr>
        <p:grpSp>
          <p:nvGrpSpPr>
            <p:cNvPr id="20" name="组合 19"/>
            <p:cNvGrpSpPr/>
            <p:nvPr/>
          </p:nvGrpSpPr>
          <p:grpSpPr>
            <a:xfrm>
              <a:off x="10320" y="5491"/>
              <a:ext cx="213" cy="1069"/>
              <a:chOff x="10200" y="4530"/>
              <a:chExt cx="134" cy="899"/>
            </a:xfrm>
          </p:grpSpPr>
          <p:sp>
            <p:nvSpPr>
              <p:cNvPr id="21" name="任意多边形 20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2" name="椭圆 21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5" name="组合 44"/>
            <p:cNvGrpSpPr/>
            <p:nvPr/>
          </p:nvGrpSpPr>
          <p:grpSpPr>
            <a:xfrm>
              <a:off x="10920" y="5491"/>
              <a:ext cx="213" cy="1069"/>
              <a:chOff x="10200" y="4530"/>
              <a:chExt cx="134" cy="899"/>
            </a:xfrm>
          </p:grpSpPr>
          <p:sp>
            <p:nvSpPr>
              <p:cNvPr id="46" name="任意多边形 45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47" name="椭圆 46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11520" y="5492"/>
              <a:ext cx="213" cy="1069"/>
              <a:chOff x="10200" y="4530"/>
              <a:chExt cx="134" cy="899"/>
            </a:xfrm>
          </p:grpSpPr>
          <p:sp>
            <p:nvSpPr>
              <p:cNvPr id="51" name="任意多边形 50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2" name="椭圆 51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53" name="组合 52"/>
            <p:cNvGrpSpPr/>
            <p:nvPr/>
          </p:nvGrpSpPr>
          <p:grpSpPr>
            <a:xfrm>
              <a:off x="12120" y="5493"/>
              <a:ext cx="213" cy="1069"/>
              <a:chOff x="10200" y="4530"/>
              <a:chExt cx="134" cy="899"/>
            </a:xfrm>
          </p:grpSpPr>
          <p:sp>
            <p:nvSpPr>
              <p:cNvPr id="54" name="任意多边形 53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55" name="椭圆 54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7" name="组合 76"/>
          <p:cNvGrpSpPr/>
          <p:nvPr/>
        </p:nvGrpSpPr>
        <p:grpSpPr>
          <a:xfrm>
            <a:off x="2387600" y="2727960"/>
            <a:ext cx="896620" cy="678815"/>
            <a:chOff x="10320" y="4292"/>
            <a:chExt cx="1412" cy="1069"/>
          </a:xfrm>
        </p:grpSpPr>
        <p:grpSp>
          <p:nvGrpSpPr>
            <p:cNvPr id="17" name="组合 16"/>
            <p:cNvGrpSpPr/>
            <p:nvPr/>
          </p:nvGrpSpPr>
          <p:grpSpPr>
            <a:xfrm>
              <a:off x="10320" y="4292"/>
              <a:ext cx="213" cy="1069"/>
              <a:chOff x="10200" y="4530"/>
              <a:chExt cx="134" cy="899"/>
            </a:xfrm>
          </p:grpSpPr>
          <p:sp>
            <p:nvSpPr>
              <p:cNvPr id="18" name="任意多边形 17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9" name="椭圆 18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5" name="组合 64"/>
            <p:cNvGrpSpPr/>
            <p:nvPr/>
          </p:nvGrpSpPr>
          <p:grpSpPr>
            <a:xfrm>
              <a:off x="10920" y="4292"/>
              <a:ext cx="213" cy="1069"/>
              <a:chOff x="10200" y="4530"/>
              <a:chExt cx="134" cy="899"/>
            </a:xfrm>
          </p:grpSpPr>
          <p:sp>
            <p:nvSpPr>
              <p:cNvPr id="66" name="任意多边形 65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67" name="椭圆 66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11520" y="4293"/>
              <a:ext cx="213" cy="1069"/>
              <a:chOff x="10200" y="4530"/>
              <a:chExt cx="134" cy="899"/>
            </a:xfrm>
          </p:grpSpPr>
          <p:sp>
            <p:nvSpPr>
              <p:cNvPr id="69" name="任意多边形 68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0" name="椭圆 69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78" name="组合 77"/>
          <p:cNvGrpSpPr/>
          <p:nvPr/>
        </p:nvGrpSpPr>
        <p:grpSpPr>
          <a:xfrm>
            <a:off x="2387600" y="1966595"/>
            <a:ext cx="515620" cy="678180"/>
            <a:chOff x="10320" y="3093"/>
            <a:chExt cx="812" cy="1068"/>
          </a:xfrm>
        </p:grpSpPr>
        <p:grpSp>
          <p:nvGrpSpPr>
            <p:cNvPr id="13" name="组合 12"/>
            <p:cNvGrpSpPr/>
            <p:nvPr/>
          </p:nvGrpSpPr>
          <p:grpSpPr>
            <a:xfrm>
              <a:off x="10320" y="3093"/>
              <a:ext cx="213" cy="1069"/>
              <a:chOff x="10200" y="4530"/>
              <a:chExt cx="134" cy="899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15" name="椭圆 14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  <p:grpSp>
          <p:nvGrpSpPr>
            <p:cNvPr id="72" name="组合 71"/>
            <p:cNvGrpSpPr/>
            <p:nvPr/>
          </p:nvGrpSpPr>
          <p:grpSpPr>
            <a:xfrm>
              <a:off x="10920" y="3093"/>
              <a:ext cx="213" cy="1069"/>
              <a:chOff x="10200" y="4530"/>
              <a:chExt cx="134" cy="899"/>
            </a:xfrm>
          </p:grpSpPr>
          <p:sp>
            <p:nvSpPr>
              <p:cNvPr id="73" name="任意多边形 72"/>
              <p:cNvSpPr/>
              <p:nvPr/>
            </p:nvSpPr>
            <p:spPr>
              <a:xfrm>
                <a:off x="10200" y="4530"/>
                <a:ext cx="134" cy="847"/>
              </a:xfrm>
              <a:custGeom>
                <a:avLst/>
                <a:gdLst>
                  <a:gd name="connsiteX0" fmla="*/ 0 w 134"/>
                  <a:gd name="connsiteY0" fmla="*/ 59 h 1830"/>
                  <a:gd name="connsiteX1" fmla="*/ 65 w 134"/>
                  <a:gd name="connsiteY1" fmla="*/ 0 h 1830"/>
                  <a:gd name="connsiteX2" fmla="*/ 134 w 134"/>
                  <a:gd name="connsiteY2" fmla="*/ 59 h 1830"/>
                  <a:gd name="connsiteX3" fmla="*/ 134 w 134"/>
                  <a:gd name="connsiteY3" fmla="*/ 1830 h 1830"/>
                  <a:gd name="connsiteX4" fmla="*/ 0 w 134"/>
                  <a:gd name="connsiteY4" fmla="*/ 1830 h 1830"/>
                  <a:gd name="connsiteX5" fmla="*/ 0 w 134"/>
                  <a:gd name="connsiteY5" fmla="*/ 59 h 183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134" h="1830">
                    <a:moveTo>
                      <a:pt x="0" y="59"/>
                    </a:moveTo>
                    <a:cubicBezTo>
                      <a:pt x="14" y="5"/>
                      <a:pt x="51" y="1"/>
                      <a:pt x="65" y="0"/>
                    </a:cubicBezTo>
                    <a:cubicBezTo>
                      <a:pt x="80" y="-1"/>
                      <a:pt x="117" y="9"/>
                      <a:pt x="134" y="59"/>
                    </a:cubicBezTo>
                    <a:lnTo>
                      <a:pt x="134" y="1830"/>
                    </a:lnTo>
                    <a:lnTo>
                      <a:pt x="0" y="1830"/>
                    </a:lnTo>
                    <a:lnTo>
                      <a:pt x="0" y="59"/>
                    </a:lnTo>
                    <a:close/>
                  </a:path>
                </a:pathLst>
              </a:custGeom>
              <a:solidFill>
                <a:srgbClr val="BBCF4E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74" name="椭圆 73"/>
              <p:cNvSpPr/>
              <p:nvPr/>
            </p:nvSpPr>
            <p:spPr>
              <a:xfrm>
                <a:off x="10200" y="5345"/>
                <a:ext cx="134" cy="85"/>
              </a:xfrm>
              <a:prstGeom prst="ellipse">
                <a:avLst/>
              </a:prstGeom>
              <a:solidFill>
                <a:schemeClr val="bg1"/>
              </a:solidFill>
              <a:ln>
                <a:solidFill>
                  <a:srgbClr val="4E4E4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b="1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sp>
        <p:nvSpPr>
          <p:cNvPr id="79" name="文本框 78"/>
          <p:cNvSpPr txBox="1"/>
          <p:nvPr/>
        </p:nvSpPr>
        <p:spPr>
          <a:xfrm>
            <a:off x="1625600" y="129794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1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1" name="文本框 80"/>
          <p:cNvSpPr txBox="1"/>
          <p:nvPr/>
        </p:nvSpPr>
        <p:spPr>
          <a:xfrm>
            <a:off x="1625600" y="205549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2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2" name="文本框 81"/>
          <p:cNvSpPr txBox="1"/>
          <p:nvPr/>
        </p:nvSpPr>
        <p:spPr>
          <a:xfrm>
            <a:off x="1625600" y="281305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3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3" name="文本框 82"/>
          <p:cNvSpPr txBox="1"/>
          <p:nvPr/>
        </p:nvSpPr>
        <p:spPr>
          <a:xfrm>
            <a:off x="1625600" y="3570605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4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84" name="文本框 83"/>
          <p:cNvSpPr txBox="1"/>
          <p:nvPr/>
        </p:nvSpPr>
        <p:spPr>
          <a:xfrm>
            <a:off x="1625600" y="4328160"/>
            <a:ext cx="362585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altLang="zh-CN" sz="2800" b="1" dirty="0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  <a:sym typeface="+mn-ea"/>
              </a:rPr>
              <a:t>5</a:t>
            </a:r>
            <a:endParaRPr lang="en-US" altLang="zh-CN" sz="28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  <a:sym typeface="+mn-ea"/>
            </a:endParaRPr>
          </a:p>
        </p:txBody>
      </p:sp>
      <p:sp>
        <p:nvSpPr>
          <p:cNvPr id="4" name="矩形 15"/>
          <p:cNvSpPr/>
          <p:nvPr/>
        </p:nvSpPr>
        <p:spPr>
          <a:xfrm>
            <a:off x="4810125" y="4370705"/>
            <a:ext cx="346519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（表示方式不唯一）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500"/>
                            </p:stCondLst>
                            <p:childTnLst>
                              <p:par>
                                <p:cTn id="3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9" grpId="0"/>
      <p:bldP spid="81" grpId="0"/>
      <p:bldP spid="82" grpId="0"/>
      <p:bldP spid="83" grpId="0"/>
      <p:bldP spid="84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文本框 11"/>
          <p:cNvSpPr txBox="1"/>
          <p:nvPr/>
        </p:nvSpPr>
        <p:spPr>
          <a:xfrm>
            <a:off x="629285" y="685800"/>
            <a:ext cx="3402330" cy="52197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zh-CN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6.</a:t>
            </a:r>
            <a:r>
              <a:rPr lang="zh-CN" altLang="en-US" sz="2800" b="1" smtClean="0">
                <a:solidFill>
                  <a:srgbClr val="000000"/>
                </a:solidFill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  <a:sym typeface="+mn-ea"/>
              </a:rPr>
              <a:t>涂一涂，比一比。</a:t>
            </a:r>
            <a:endParaRPr lang="zh-CN" altLang="en-US" sz="2800" b="1" dirty="0" smtClean="0">
              <a:solidFill>
                <a:srgbClr val="000000"/>
              </a:solidFill>
              <a:latin typeface="楷体" panose="02010609060101010101" charset="-122"/>
              <a:ea typeface="楷体" panose="02010609060101010101" charset="-122"/>
              <a:cs typeface="楷体" panose="02010609060101010101" charset="-122"/>
              <a:sym typeface="+mn-ea"/>
            </a:endParaRPr>
          </a:p>
        </p:txBody>
      </p:sp>
      <p:sp>
        <p:nvSpPr>
          <p:cNvPr id="35" name="正五边形 34"/>
          <p:cNvSpPr/>
          <p:nvPr/>
        </p:nvSpPr>
        <p:spPr>
          <a:xfrm>
            <a:off x="3268663" y="3965575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7" name="正五边形 6"/>
          <p:cNvSpPr/>
          <p:nvPr/>
        </p:nvSpPr>
        <p:spPr>
          <a:xfrm>
            <a:off x="4035425" y="3979863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7" name="正五边形 36"/>
          <p:cNvSpPr/>
          <p:nvPr/>
        </p:nvSpPr>
        <p:spPr>
          <a:xfrm>
            <a:off x="4773613" y="3979863"/>
            <a:ext cx="490538" cy="490538"/>
          </a:xfrm>
          <a:prstGeom prst="pentagon">
            <a:avLst/>
          </a:prstGeom>
          <a:solidFill>
            <a:srgbClr val="8FCE4A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0" name="椭圆 29"/>
          <p:cNvSpPr/>
          <p:nvPr/>
        </p:nvSpPr>
        <p:spPr>
          <a:xfrm>
            <a:off x="3270250" y="3111500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1" name="椭圆 30"/>
          <p:cNvSpPr/>
          <p:nvPr/>
        </p:nvSpPr>
        <p:spPr>
          <a:xfrm>
            <a:off x="4038600" y="3122613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2" name="椭圆 31"/>
          <p:cNvSpPr/>
          <p:nvPr/>
        </p:nvSpPr>
        <p:spPr>
          <a:xfrm>
            <a:off x="4775200" y="3125788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9" name="椭圆 8"/>
          <p:cNvSpPr/>
          <p:nvPr/>
        </p:nvSpPr>
        <p:spPr>
          <a:xfrm>
            <a:off x="5492750" y="3125788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sp>
        <p:nvSpPr>
          <p:cNvPr id="34" name="椭圆 33"/>
          <p:cNvSpPr/>
          <p:nvPr/>
        </p:nvSpPr>
        <p:spPr>
          <a:xfrm>
            <a:off x="6203950" y="3122613"/>
            <a:ext cx="490538" cy="490538"/>
          </a:xfrm>
          <a:prstGeom prst="ellipse">
            <a:avLst/>
          </a:prstGeom>
          <a:solidFill>
            <a:srgbClr val="93E3FF"/>
          </a:solidFill>
          <a:ln w="1905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0" u="none" strike="noStrike" kern="1200" cap="none" spc="0" normalizeH="0" baseline="0" noProof="0">
              <a:ln>
                <a:noFill/>
              </a:ln>
              <a:solidFill>
                <a:schemeClr val="lt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+mn-cs"/>
            </a:endParaRPr>
          </a:p>
        </p:txBody>
      </p:sp>
      <p:grpSp>
        <p:nvGrpSpPr>
          <p:cNvPr id="24585" name="组合 60"/>
          <p:cNvGrpSpPr/>
          <p:nvPr/>
        </p:nvGrpSpPr>
        <p:grpSpPr>
          <a:xfrm>
            <a:off x="6983413" y="2173288"/>
            <a:ext cx="2073275" cy="2311400"/>
            <a:chOff x="6944777" y="1868816"/>
            <a:chExt cx="2073293" cy="2310860"/>
          </a:xfrm>
        </p:grpSpPr>
        <p:grpSp>
          <p:nvGrpSpPr>
            <p:cNvPr id="24586" name="组合 6"/>
            <p:cNvGrpSpPr/>
            <p:nvPr/>
          </p:nvGrpSpPr>
          <p:grpSpPr>
            <a:xfrm>
              <a:off x="6944777" y="2760815"/>
              <a:ext cx="1917423" cy="546735"/>
              <a:chOff x="2174875" y="3457574"/>
              <a:chExt cx="3333751" cy="951345"/>
            </a:xfrm>
          </p:grpSpPr>
          <p:sp>
            <p:nvSpPr>
              <p:cNvPr id="13" name="矩形 12"/>
              <p:cNvSpPr/>
              <p:nvPr/>
            </p:nvSpPr>
            <p:spPr>
              <a:xfrm>
                <a:off x="2174875" y="3457518"/>
                <a:ext cx="949492" cy="9527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4" name="椭圆 13"/>
              <p:cNvSpPr/>
              <p:nvPr/>
            </p:nvSpPr>
            <p:spPr>
              <a:xfrm>
                <a:off x="3367260" y="3457518"/>
                <a:ext cx="949492" cy="95277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5" name="矩形 14"/>
              <p:cNvSpPr/>
              <p:nvPr/>
            </p:nvSpPr>
            <p:spPr>
              <a:xfrm>
                <a:off x="4559645" y="3457518"/>
                <a:ext cx="949492" cy="95277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  <p:grpSp>
          <p:nvGrpSpPr>
            <p:cNvPr id="24590" name="组合 38"/>
            <p:cNvGrpSpPr/>
            <p:nvPr/>
          </p:nvGrpSpPr>
          <p:grpSpPr>
            <a:xfrm>
              <a:off x="6944777" y="3632941"/>
              <a:ext cx="1917423" cy="546735"/>
              <a:chOff x="2174875" y="3457574"/>
              <a:chExt cx="3333751" cy="951345"/>
            </a:xfrm>
          </p:grpSpPr>
          <p:sp>
            <p:nvSpPr>
              <p:cNvPr id="16" name="矩形 15"/>
              <p:cNvSpPr/>
              <p:nvPr/>
            </p:nvSpPr>
            <p:spPr>
              <a:xfrm>
                <a:off x="2174875" y="3458901"/>
                <a:ext cx="949492" cy="95001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7" name="椭圆 16"/>
              <p:cNvSpPr/>
              <p:nvPr/>
            </p:nvSpPr>
            <p:spPr>
              <a:xfrm>
                <a:off x="3367260" y="3458901"/>
                <a:ext cx="949492" cy="950018"/>
              </a:xfrm>
              <a:prstGeom prst="ellipse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  <p:sp>
            <p:nvSpPr>
              <p:cNvPr id="18" name="矩形 17"/>
              <p:cNvSpPr/>
              <p:nvPr/>
            </p:nvSpPr>
            <p:spPr>
              <a:xfrm>
                <a:off x="4559645" y="3458901"/>
                <a:ext cx="949492" cy="950018"/>
              </a:xfrm>
              <a:prstGeom prst="rect">
                <a:avLst/>
              </a:prstGeom>
              <a:noFill/>
              <a:ln w="19050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defRPr/>
                </a:pPr>
                <a:endParaRPr kumimoji="0" lang="zh-CN" altLang="en-US" sz="1100" b="0" u="none" strike="noStrike" kern="1200" cap="none" spc="0" normalizeH="0" baseline="0" noProof="0">
                  <a:ln>
                    <a:noFill/>
                  </a:ln>
                  <a:solidFill>
                    <a:schemeClr val="lt1"/>
                  </a:solidFill>
                  <a:effectLst/>
                  <a:uLnTx/>
                  <a:uFillTx/>
                  <a:latin typeface="楷体" panose="02010609060101010101" charset="-122"/>
                  <a:ea typeface="楷体" panose="02010609060101010101" charset="-122"/>
                  <a:cs typeface="+mn-cs"/>
                </a:endParaRPr>
              </a:p>
            </p:txBody>
          </p:sp>
        </p:grpSp>
        <p:grpSp>
          <p:nvGrpSpPr>
            <p:cNvPr id="24594" name="组合 12"/>
            <p:cNvGrpSpPr/>
            <p:nvPr/>
          </p:nvGrpSpPr>
          <p:grpSpPr>
            <a:xfrm>
              <a:off x="6977693" y="1868816"/>
              <a:ext cx="2040377" cy="661743"/>
              <a:chOff x="6894569" y="1868816"/>
              <a:chExt cx="2040377" cy="661743"/>
            </a:xfrm>
          </p:grpSpPr>
          <p:sp>
            <p:nvSpPr>
              <p:cNvPr id="24595" name="矩形 15"/>
              <p:cNvSpPr/>
              <p:nvPr/>
            </p:nvSpPr>
            <p:spPr>
              <a:xfrm>
                <a:off x="6894569" y="1868816"/>
                <a:ext cx="678122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96" name="矩形 15"/>
              <p:cNvSpPr/>
              <p:nvPr/>
            </p:nvSpPr>
            <p:spPr>
              <a:xfrm>
                <a:off x="8258035" y="1877279"/>
                <a:ext cx="676911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4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  <p:sp>
            <p:nvSpPr>
              <p:cNvPr id="24597" name="矩形 15"/>
              <p:cNvSpPr/>
              <p:nvPr/>
            </p:nvSpPr>
            <p:spPr>
              <a:xfrm>
                <a:off x="7572691" y="1884228"/>
                <a:ext cx="678122" cy="646331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t" anchorCtr="0">
                <a:spAutoFit/>
              </a:bodyPr>
              <a:lstStyle/>
              <a:p>
                <a:r>
                  <a:rPr lang="en-US" altLang="zh-CN" sz="3600" dirty="0">
                    <a:latin typeface="楷体" panose="02010609060101010101" charset="-122"/>
                    <a:ea typeface="楷体" panose="02010609060101010101" charset="-122"/>
                  </a:rPr>
                  <a:t>=</a:t>
                </a:r>
                <a:endParaRPr lang="en-US" altLang="zh-CN" sz="3600" dirty="0">
                  <a:latin typeface="楷体" panose="02010609060101010101" charset="-122"/>
                  <a:ea typeface="楷体" panose="02010609060101010101" charset="-122"/>
                </a:endParaRPr>
              </a:p>
            </p:txBody>
          </p:sp>
        </p:grpSp>
      </p:grpSp>
      <p:grpSp>
        <p:nvGrpSpPr>
          <p:cNvPr id="24598" name="组合 59"/>
          <p:cNvGrpSpPr/>
          <p:nvPr/>
        </p:nvGrpSpPr>
        <p:grpSpPr>
          <a:xfrm>
            <a:off x="3197225" y="1406525"/>
            <a:ext cx="3497263" cy="3063875"/>
            <a:chOff x="3158546" y="1102302"/>
            <a:chExt cx="3498455" cy="3062907"/>
          </a:xfrm>
        </p:grpSpPr>
        <p:sp>
          <p:nvSpPr>
            <p:cNvPr id="19" name="正五边形 18"/>
            <p:cNvSpPr/>
            <p:nvPr/>
          </p:nvSpPr>
          <p:spPr>
            <a:xfrm>
              <a:off x="3231596" y="3660543"/>
              <a:ext cx="490705" cy="490383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0" name="等腰三角形 19"/>
            <p:cNvSpPr/>
            <p:nvPr/>
          </p:nvSpPr>
          <p:spPr>
            <a:xfrm>
              <a:off x="3231596" y="1916433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1" name="椭圆 20"/>
            <p:cNvSpPr/>
            <p:nvPr/>
          </p:nvSpPr>
          <p:spPr>
            <a:xfrm>
              <a:off x="3231596" y="2808326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2" name="心形 21"/>
            <p:cNvSpPr/>
            <p:nvPr/>
          </p:nvSpPr>
          <p:spPr>
            <a:xfrm>
              <a:off x="3158546" y="1102302"/>
              <a:ext cx="609808" cy="449121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3" name="正五边形 22"/>
            <p:cNvSpPr/>
            <p:nvPr/>
          </p:nvSpPr>
          <p:spPr>
            <a:xfrm>
              <a:off x="3998620" y="3674827"/>
              <a:ext cx="490704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" name="等腰三角形 23"/>
            <p:cNvSpPr/>
            <p:nvPr/>
          </p:nvSpPr>
          <p:spPr>
            <a:xfrm>
              <a:off x="3998620" y="1929129"/>
              <a:ext cx="490704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3998620" y="2821022"/>
              <a:ext cx="490704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6" name="心形 25"/>
            <p:cNvSpPr/>
            <p:nvPr/>
          </p:nvSpPr>
          <p:spPr>
            <a:xfrm>
              <a:off x="3925570" y="1116585"/>
              <a:ext cx="609808" cy="449120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7" name="正五边形 26"/>
            <p:cNvSpPr/>
            <p:nvPr/>
          </p:nvSpPr>
          <p:spPr>
            <a:xfrm>
              <a:off x="4737059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8" name="等腰三角形 27"/>
            <p:cNvSpPr/>
            <p:nvPr/>
          </p:nvSpPr>
          <p:spPr>
            <a:xfrm>
              <a:off x="4737059" y="1929129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9" name="椭圆 28"/>
            <p:cNvSpPr/>
            <p:nvPr/>
          </p:nvSpPr>
          <p:spPr>
            <a:xfrm>
              <a:off x="4737059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8" name="心形 37"/>
            <p:cNvSpPr/>
            <p:nvPr/>
          </p:nvSpPr>
          <p:spPr>
            <a:xfrm>
              <a:off x="4664009" y="1116585"/>
              <a:ext cx="609808" cy="449120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39" name="正五边形 38"/>
            <p:cNvSpPr/>
            <p:nvPr/>
          </p:nvSpPr>
          <p:spPr>
            <a:xfrm>
              <a:off x="5454853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47" name="等腰三角形 46"/>
            <p:cNvSpPr/>
            <p:nvPr/>
          </p:nvSpPr>
          <p:spPr>
            <a:xfrm>
              <a:off x="5454853" y="1929129"/>
              <a:ext cx="490705" cy="490382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59" name="椭圆 58"/>
            <p:cNvSpPr/>
            <p:nvPr/>
          </p:nvSpPr>
          <p:spPr>
            <a:xfrm>
              <a:off x="5454853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62" name="心形 61"/>
            <p:cNvSpPr/>
            <p:nvPr/>
          </p:nvSpPr>
          <p:spPr>
            <a:xfrm>
              <a:off x="5381804" y="1114998"/>
              <a:ext cx="609808" cy="450708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0" name="正五边形 69"/>
            <p:cNvSpPr/>
            <p:nvPr/>
          </p:nvSpPr>
          <p:spPr>
            <a:xfrm>
              <a:off x="6166296" y="3674827"/>
              <a:ext cx="490705" cy="490382"/>
            </a:xfrm>
            <a:prstGeom prst="pentagon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75" name="等腰三角形 74"/>
            <p:cNvSpPr/>
            <p:nvPr/>
          </p:nvSpPr>
          <p:spPr>
            <a:xfrm>
              <a:off x="6166296" y="1929129"/>
              <a:ext cx="490705" cy="490382"/>
            </a:xfrm>
            <a:prstGeom prst="triangl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6166296" y="2821022"/>
              <a:ext cx="490705" cy="490382"/>
            </a:xfrm>
            <a:prstGeom prst="ellipse">
              <a:avLst/>
            </a:prstGeom>
            <a:noFill/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</p:grpSp>
      <p:sp>
        <p:nvSpPr>
          <p:cNvPr id="86" name="矩形 15"/>
          <p:cNvSpPr/>
          <p:nvPr/>
        </p:nvSpPr>
        <p:spPr>
          <a:xfrm>
            <a:off x="7026275" y="3016250"/>
            <a:ext cx="679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7" name="矩形 15"/>
          <p:cNvSpPr/>
          <p:nvPr/>
        </p:nvSpPr>
        <p:spPr>
          <a:xfrm>
            <a:off x="8389938" y="3024188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8" name="矩形 15"/>
          <p:cNvSpPr/>
          <p:nvPr/>
        </p:nvSpPr>
        <p:spPr>
          <a:xfrm>
            <a:off x="7742238" y="3030538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&gt;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9" name="矩形 15"/>
          <p:cNvSpPr/>
          <p:nvPr/>
        </p:nvSpPr>
        <p:spPr>
          <a:xfrm>
            <a:off x="7026275" y="3887788"/>
            <a:ext cx="679450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91" name="矩形 15"/>
          <p:cNvSpPr/>
          <p:nvPr/>
        </p:nvSpPr>
        <p:spPr>
          <a:xfrm>
            <a:off x="8389938" y="3895725"/>
            <a:ext cx="677862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08" name="矩形 15"/>
          <p:cNvSpPr/>
          <p:nvPr/>
        </p:nvSpPr>
        <p:spPr>
          <a:xfrm>
            <a:off x="7705725" y="3903663"/>
            <a:ext cx="677863" cy="645160"/>
          </a:xfrm>
          <a:prstGeom prst="rect">
            <a:avLst/>
          </a:prstGeom>
          <a:noFill/>
          <a:ln w="9525">
            <a:noFill/>
          </a:ln>
        </p:spPr>
        <p:txBody>
          <a:bodyPr anchor="t" anchorCtr="0">
            <a:spAutoFit/>
          </a:bodyPr>
          <a:lstStyle/>
          <a:p>
            <a:r>
              <a:rPr lang="en-US" altLang="zh-CN" sz="3600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&lt;</a:t>
            </a:r>
            <a:endParaRPr lang="en-US" altLang="zh-CN" sz="3600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24624" name="组合 49"/>
          <p:cNvGrpSpPr/>
          <p:nvPr/>
        </p:nvGrpSpPr>
        <p:grpSpPr>
          <a:xfrm>
            <a:off x="254000" y="2079625"/>
            <a:ext cx="3081338" cy="2417128"/>
            <a:chOff x="216022" y="1774536"/>
            <a:chExt cx="3081094" cy="2418094"/>
          </a:xfrm>
        </p:grpSpPr>
        <p:sp>
          <p:nvSpPr>
            <p:cNvPr id="109" name="椭圆 108"/>
            <p:cNvSpPr/>
            <p:nvPr/>
          </p:nvSpPr>
          <p:spPr>
            <a:xfrm>
              <a:off x="216022" y="2760768"/>
              <a:ext cx="490499" cy="490733"/>
            </a:xfrm>
            <a:prstGeom prst="ellipse">
              <a:avLst/>
            </a:prstGeom>
            <a:solidFill>
              <a:srgbClr val="93E3FF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0" name="正五边形 109"/>
            <p:cNvSpPr/>
            <p:nvPr/>
          </p:nvSpPr>
          <p:spPr>
            <a:xfrm>
              <a:off x="216022" y="3583422"/>
              <a:ext cx="490499" cy="490733"/>
            </a:xfrm>
            <a:prstGeom prst="pentagon">
              <a:avLst/>
            </a:prstGeom>
            <a:solidFill>
              <a:srgbClr val="8FCE4A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1" name="等腰三角形 110"/>
            <p:cNvSpPr/>
            <p:nvPr/>
          </p:nvSpPr>
          <p:spPr>
            <a:xfrm>
              <a:off x="216022" y="1868236"/>
              <a:ext cx="490499" cy="490733"/>
            </a:xfrm>
            <a:prstGeom prst="triangle">
              <a:avLst/>
            </a:prstGeom>
            <a:solidFill>
              <a:srgbClr val="FFFF00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2" name="心形 111"/>
            <p:cNvSpPr/>
            <p:nvPr/>
          </p:nvSpPr>
          <p:spPr>
            <a:xfrm>
              <a:off x="1211306" y="1917468"/>
              <a:ext cx="609552" cy="449443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3" name="心形 112"/>
            <p:cNvSpPr/>
            <p:nvPr/>
          </p:nvSpPr>
          <p:spPr>
            <a:xfrm>
              <a:off x="1211306" y="2802059"/>
              <a:ext cx="609552" cy="449442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114" name="心形 113"/>
            <p:cNvSpPr/>
            <p:nvPr/>
          </p:nvSpPr>
          <p:spPr>
            <a:xfrm>
              <a:off x="1211306" y="3661240"/>
              <a:ext cx="609552" cy="449443"/>
            </a:xfrm>
            <a:prstGeom prst="heart">
              <a:avLst/>
            </a:prstGeom>
            <a:solidFill>
              <a:srgbClr val="FF99CC"/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marL="0" marR="0" lvl="0" indent="0" algn="ct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0" u="none" strike="noStrike" kern="1200" cap="none" spc="0" normalizeH="0" baseline="0" noProof="0">
                <a:ln>
                  <a:noFill/>
                </a:ln>
                <a:solidFill>
                  <a:schemeClr val="lt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+mn-cs"/>
              </a:endParaRPr>
            </a:p>
          </p:txBody>
        </p:sp>
        <p:sp>
          <p:nvSpPr>
            <p:cNvPr id="24631" name="Text Box 6"/>
            <p:cNvSpPr txBox="1"/>
            <p:nvPr/>
          </p:nvSpPr>
          <p:spPr>
            <a:xfrm>
              <a:off x="655725" y="2628952"/>
              <a:ext cx="1965169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多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632" name="Text Box 6"/>
            <p:cNvSpPr txBox="1"/>
            <p:nvPr/>
          </p:nvSpPr>
          <p:spPr>
            <a:xfrm>
              <a:off x="646201" y="3510367"/>
              <a:ext cx="1965169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比   少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  <p:sp>
          <p:nvSpPr>
            <p:cNvPr id="24633" name="Text Box 6"/>
            <p:cNvSpPr txBox="1"/>
            <p:nvPr/>
          </p:nvSpPr>
          <p:spPr>
            <a:xfrm>
              <a:off x="665249" y="1774536"/>
              <a:ext cx="2631867" cy="682263"/>
            </a:xfrm>
            <a:prstGeom prst="rect">
              <a:avLst/>
            </a:prstGeom>
            <a:noFill/>
            <a:ln w="9525">
              <a:noFill/>
            </a:ln>
          </p:spPr>
          <p:txBody>
            <a:bodyPr anchor="t" anchorCtr="0">
              <a:spAutoFit/>
            </a:bodyPr>
            <a:lstStyle/>
            <a:p>
              <a:pPr marL="396875" indent="-396875">
                <a:lnSpc>
                  <a:spcPct val="120000"/>
                </a:lnSpc>
              </a:pPr>
              <a:r>
                <a:rPr lang="zh-CN" altLang="en-US" sz="3200" b="1" dirty="0">
                  <a:latin typeface="楷体" panose="02010609060101010101" charset="-122"/>
                  <a:ea typeface="楷体" panose="02010609060101010101" charset="-122"/>
                  <a:cs typeface="楷体" panose="02010609060101010101" charset="-122"/>
                </a:rPr>
                <a:t>与   同样多</a:t>
              </a:r>
              <a:endParaRPr lang="zh-CN" altLang="en-US" sz="32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endParaRPr>
            </a:p>
          </p:txBody>
        </p:sp>
      </p:grpSp>
      <p:sp>
        <p:nvSpPr>
          <p:cNvPr id="115" name="矩形 15"/>
          <p:cNvSpPr/>
          <p:nvPr/>
        </p:nvSpPr>
        <p:spPr>
          <a:xfrm>
            <a:off x="6443663" y="4568825"/>
            <a:ext cx="2638425" cy="521970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（答案不唯一）</a:t>
            </a:r>
            <a:endParaRPr lang="zh-CN" altLang="en-US" sz="2800" b="1" dirty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7277735" y="2672080"/>
            <a:ext cx="1866265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>
                <a:solidFill>
                  <a:srgbClr val="FF0000"/>
                </a:solidFill>
              </a:rPr>
              <a:t>（或</a:t>
            </a:r>
            <a:r>
              <a:rPr lang="en-US" altLang="zh-CN" sz="2400">
                <a:solidFill>
                  <a:srgbClr val="FF0000"/>
                </a:solidFill>
              </a:rPr>
              <a:t>4</a:t>
            </a:r>
            <a:r>
              <a:rPr lang="zh-CN" altLang="en-US" sz="2400">
                <a:solidFill>
                  <a:srgbClr val="FF0000"/>
                </a:solidFill>
              </a:rPr>
              <a:t>＜</a:t>
            </a:r>
            <a:r>
              <a:rPr lang="en-US" altLang="zh-CN" sz="2400">
                <a:solidFill>
                  <a:srgbClr val="FF0000"/>
                </a:solidFill>
              </a:rPr>
              <a:t>5</a:t>
            </a:r>
            <a:r>
              <a:rPr lang="zh-CN" altLang="en-US" sz="2400">
                <a:solidFill>
                  <a:srgbClr val="FF0000"/>
                </a:solidFill>
              </a:rPr>
              <a:t>）</a:t>
            </a:r>
            <a:endParaRPr lang="zh-CN" altLang="en-US" sz="240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5" grpId="0" bldLvl="0" animBg="1"/>
      <p:bldP spid="7" grpId="0" bldLvl="0" animBg="1"/>
      <p:bldP spid="37" grpId="0" bldLvl="0" animBg="1"/>
      <p:bldP spid="30" grpId="0" bldLvl="0" animBg="1"/>
      <p:bldP spid="31" grpId="0" bldLvl="0" animBg="1"/>
      <p:bldP spid="32" grpId="0" bldLvl="0" animBg="1"/>
      <p:bldP spid="9" grpId="0" bldLvl="0" animBg="1"/>
      <p:bldP spid="34" grpId="0" bldLvl="0" animBg="1"/>
      <p:bldP spid="86" grpId="0"/>
      <p:bldP spid="87" grpId="0"/>
      <p:bldP spid="88" grpId="0"/>
      <p:bldP spid="89" grpId="0"/>
      <p:bldP spid="91" grpId="0"/>
      <p:bldP spid="108" grpId="0"/>
      <p:bldP spid="115" grpId="0"/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3"/>
          <p:cNvSpPr txBox="1">
            <a:spLocks noChangeArrowheads="1"/>
          </p:cNvSpPr>
          <p:nvPr/>
        </p:nvSpPr>
        <p:spPr bwMode="auto">
          <a:xfrm>
            <a:off x="533400" y="791845"/>
            <a:ext cx="3293110" cy="727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defRPr sz="2800" b="1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marR="0" lvl="0" indent="-342900" algn="l" defTabSz="914400" rtl="0" eaLnBrk="0" fontAlgn="base" latinLnBrk="0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7.</a:t>
            </a:r>
            <a:r>
              <a:rPr kumimoji="0" lang="zh-CN" altLang="en-US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填一填。</a:t>
            </a:r>
            <a:r>
              <a:rPr kumimoji="0" lang="en-US" altLang="zh-CN" b="1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 </a:t>
            </a:r>
            <a:endParaRPr kumimoji="0" lang="en-US" altLang="zh-CN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楷体" panose="02010609060101010101" charset="-122"/>
              <a:ea typeface="楷体" panose="02010609060101010101" charset="-122"/>
              <a:cs typeface="楷体" panose="02010609060101010101" charset="-122"/>
            </a:endParaRPr>
          </a:p>
        </p:txBody>
      </p:sp>
      <p:sp>
        <p:nvSpPr>
          <p:cNvPr id="49" name="文本框 16"/>
          <p:cNvSpPr txBox="1"/>
          <p:nvPr/>
        </p:nvSpPr>
        <p:spPr>
          <a:xfrm>
            <a:off x="189992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3" name="文本框 16"/>
          <p:cNvSpPr txBox="1"/>
          <p:nvPr/>
        </p:nvSpPr>
        <p:spPr>
          <a:xfrm>
            <a:off x="273558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79" name="文本框 16"/>
          <p:cNvSpPr txBox="1"/>
          <p:nvPr/>
        </p:nvSpPr>
        <p:spPr>
          <a:xfrm>
            <a:off x="408432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2" name="文本框 16"/>
          <p:cNvSpPr txBox="1"/>
          <p:nvPr/>
        </p:nvSpPr>
        <p:spPr>
          <a:xfrm>
            <a:off x="501396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5" name="文本框 16"/>
          <p:cNvSpPr txBox="1"/>
          <p:nvPr/>
        </p:nvSpPr>
        <p:spPr>
          <a:xfrm>
            <a:off x="623824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88" name="文本框 16"/>
          <p:cNvSpPr txBox="1"/>
          <p:nvPr/>
        </p:nvSpPr>
        <p:spPr>
          <a:xfrm>
            <a:off x="7122160" y="1865630"/>
            <a:ext cx="417195" cy="6464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89" name="组合 88"/>
          <p:cNvGrpSpPr/>
          <p:nvPr/>
        </p:nvGrpSpPr>
        <p:grpSpPr>
          <a:xfrm>
            <a:off x="1859915" y="281504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9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2" name="文本框 16"/>
          <p:cNvSpPr txBox="1"/>
          <p:nvPr/>
        </p:nvSpPr>
        <p:spPr>
          <a:xfrm>
            <a:off x="2273300" y="278869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3" name="组合 92"/>
          <p:cNvGrpSpPr/>
          <p:nvPr/>
        </p:nvGrpSpPr>
        <p:grpSpPr>
          <a:xfrm>
            <a:off x="1842135" y="371227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94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95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6" name="文本框 16"/>
          <p:cNvSpPr txBox="1"/>
          <p:nvPr/>
        </p:nvSpPr>
        <p:spPr>
          <a:xfrm>
            <a:off x="2223770" y="368497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6217920" y="371132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10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99" name="文本框 16"/>
          <p:cNvSpPr txBox="1"/>
          <p:nvPr/>
        </p:nvSpPr>
        <p:spPr>
          <a:xfrm>
            <a:off x="6631305" y="368497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3" name="组合 102"/>
          <p:cNvGrpSpPr/>
          <p:nvPr/>
        </p:nvGrpSpPr>
        <p:grpSpPr>
          <a:xfrm>
            <a:off x="6214110" y="281599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105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06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4" name="文本框 16"/>
          <p:cNvSpPr txBox="1"/>
          <p:nvPr/>
        </p:nvSpPr>
        <p:spPr>
          <a:xfrm>
            <a:off x="6595745" y="278869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08" name="组合 107"/>
          <p:cNvGrpSpPr/>
          <p:nvPr/>
        </p:nvGrpSpPr>
        <p:grpSpPr>
          <a:xfrm>
            <a:off x="4057015" y="3711323"/>
            <a:ext cx="1433195" cy="593725"/>
            <a:chOff x="7428126" y="2897000"/>
            <a:chExt cx="1432903" cy="593716"/>
          </a:xfrm>
          <a:solidFill>
            <a:srgbClr val="FFFDED"/>
          </a:solidFill>
        </p:grpSpPr>
        <p:sp>
          <p:nvSpPr>
            <p:cNvPr id="110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1" name="文本框 16"/>
            <p:cNvSpPr txBox="1"/>
            <p:nvPr/>
          </p:nvSpPr>
          <p:spPr>
            <a:xfrm>
              <a:off x="8335856" y="2905941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09" name="文本框 16"/>
          <p:cNvSpPr txBox="1"/>
          <p:nvPr/>
        </p:nvSpPr>
        <p:spPr>
          <a:xfrm>
            <a:off x="4470400" y="3684971"/>
            <a:ext cx="648335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＞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grpSp>
        <p:nvGrpSpPr>
          <p:cNvPr id="113" name="组合 112"/>
          <p:cNvGrpSpPr/>
          <p:nvPr/>
        </p:nvGrpSpPr>
        <p:grpSpPr>
          <a:xfrm>
            <a:off x="4053205" y="2815996"/>
            <a:ext cx="1431925" cy="591820"/>
            <a:chOff x="7428126" y="2897000"/>
            <a:chExt cx="1431996" cy="591925"/>
          </a:xfrm>
          <a:solidFill>
            <a:srgbClr val="FFFDED"/>
          </a:solidFill>
        </p:grpSpPr>
        <p:sp>
          <p:nvSpPr>
            <p:cNvPr id="115" name="文本框 16"/>
            <p:cNvSpPr txBox="1"/>
            <p:nvPr/>
          </p:nvSpPr>
          <p:spPr>
            <a:xfrm>
              <a:off x="7428126" y="289700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  <p:sp>
          <p:nvSpPr>
            <p:cNvPr id="116" name="文本框 16"/>
            <p:cNvSpPr txBox="1"/>
            <p:nvPr/>
          </p:nvSpPr>
          <p:spPr>
            <a:xfrm>
              <a:off x="8334949" y="2904150"/>
              <a:ext cx="525173" cy="584775"/>
            </a:xfrm>
            <a:prstGeom prst="rect">
              <a:avLst/>
            </a:prstGeom>
            <a:grpFill/>
            <a:ln>
              <a:solidFill>
                <a:schemeClr val="tx1"/>
              </a:solidFill>
            </a:ln>
          </p:spPr>
          <p:style>
            <a:lnRef idx="2">
              <a:schemeClr val="accent5"/>
            </a:lnRef>
            <a:fillRef idx="1">
              <a:schemeClr val="lt1"/>
            </a:fillRef>
            <a:effectRef idx="0">
              <a:schemeClr val="accent5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endParaRPr lang="zh-CN" altLang="en-US" sz="3200" b="1" dirty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endParaRPr>
            </a:p>
          </p:txBody>
        </p:sp>
      </p:grpSp>
      <p:sp>
        <p:nvSpPr>
          <p:cNvPr id="114" name="文本框 16"/>
          <p:cNvSpPr txBox="1"/>
          <p:nvPr/>
        </p:nvSpPr>
        <p:spPr>
          <a:xfrm>
            <a:off x="4434840" y="2788691"/>
            <a:ext cx="647700" cy="64643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zh-CN" altLang="en-US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＜</a:t>
            </a:r>
            <a:endParaRPr lang="zh-CN" altLang="en-US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7" name="文本框 16"/>
          <p:cNvSpPr txBox="1"/>
          <p:nvPr/>
        </p:nvSpPr>
        <p:spPr>
          <a:xfrm>
            <a:off x="1901536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8" name="文本框 16"/>
          <p:cNvSpPr txBox="1"/>
          <p:nvPr/>
        </p:nvSpPr>
        <p:spPr>
          <a:xfrm>
            <a:off x="2795983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chemeClr val="tx1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solidFill>
                <a:schemeClr val="tx1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19" name="文本框 16"/>
          <p:cNvSpPr txBox="1"/>
          <p:nvPr/>
        </p:nvSpPr>
        <p:spPr>
          <a:xfrm>
            <a:off x="1916646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2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0" name="文本框 16"/>
          <p:cNvSpPr txBox="1"/>
          <p:nvPr/>
        </p:nvSpPr>
        <p:spPr>
          <a:xfrm>
            <a:off x="2771465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2" name="文本框 16"/>
          <p:cNvSpPr txBox="1"/>
          <p:nvPr/>
        </p:nvSpPr>
        <p:spPr>
          <a:xfrm>
            <a:off x="4107009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3" name="文本框 16"/>
          <p:cNvSpPr txBox="1"/>
          <p:nvPr/>
        </p:nvSpPr>
        <p:spPr>
          <a:xfrm>
            <a:off x="5013285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4" name="文本框 16"/>
          <p:cNvSpPr txBox="1"/>
          <p:nvPr/>
        </p:nvSpPr>
        <p:spPr>
          <a:xfrm>
            <a:off x="4132796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5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5" name="文本框 16"/>
          <p:cNvSpPr txBox="1"/>
          <p:nvPr/>
        </p:nvSpPr>
        <p:spPr>
          <a:xfrm>
            <a:off x="5010441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4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6" name="文本框 16"/>
          <p:cNvSpPr txBox="1"/>
          <p:nvPr/>
        </p:nvSpPr>
        <p:spPr>
          <a:xfrm>
            <a:off x="6245510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7" name="文本框 16"/>
          <p:cNvSpPr txBox="1"/>
          <p:nvPr/>
        </p:nvSpPr>
        <p:spPr>
          <a:xfrm>
            <a:off x="7144731" y="278874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8" name="文本框 16"/>
          <p:cNvSpPr txBox="1"/>
          <p:nvPr/>
        </p:nvSpPr>
        <p:spPr>
          <a:xfrm>
            <a:off x="6281988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3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  <p:sp>
        <p:nvSpPr>
          <p:cNvPr id="129" name="文本框 16"/>
          <p:cNvSpPr txBox="1"/>
          <p:nvPr/>
        </p:nvSpPr>
        <p:spPr>
          <a:xfrm>
            <a:off x="7178284" y="3685020"/>
            <a:ext cx="417102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sz="3600" b="1" smtClean="0">
                <a:solidFill>
                  <a:srgbClr val="FF0000"/>
                </a:solidFill>
                <a:latin typeface="楷体" panose="02010609060101010101" charset="-122"/>
                <a:ea typeface="楷体" panose="02010609060101010101" charset="-122"/>
              </a:rPr>
              <a:t>1</a:t>
            </a:r>
            <a:endParaRPr lang="en-US" altLang="zh-CN" sz="3600" b="1" dirty="0" smtClean="0">
              <a:solidFill>
                <a:srgbClr val="FF0000"/>
              </a:solidFill>
              <a:latin typeface="楷体" panose="02010609060101010101" charset="-122"/>
              <a:ea typeface="楷体" panose="02010609060101010101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500"/>
                                        <p:tgtEl>
                                          <p:spTgt spid="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7" dur="500"/>
                                        <p:tgtEl>
                                          <p:spTgt spid="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2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9" grpId="0"/>
      <p:bldP spid="120" grpId="0"/>
      <p:bldP spid="122" grpId="0"/>
      <p:bldP spid="123" grpId="0"/>
      <p:bldP spid="124" grpId="0"/>
      <p:bldP spid="125" grpId="0"/>
      <p:bldP spid="126" grpId="0"/>
      <p:bldP spid="127" grpId="0"/>
      <p:bldP spid="128" grpId="0"/>
      <p:bldP spid="129" grpId="0"/>
    </p:bldLst>
  </p:timing>
</p:sld>
</file>

<file path=ppt/tags/tag1.xml><?xml version="1.0" encoding="utf-8"?>
<p:tagLst xmlns:p="http://schemas.openxmlformats.org/presentationml/2006/main">
  <p:tag name="TABLE_ENDDRAG_ORIGIN_RECT" val="304*48"/>
  <p:tag name="TABLE_ENDDRAG_RECT" val="126*257*304*48"/>
</p:tagLst>
</file>

<file path=ppt/tags/tag2.xml><?xml version="1.0" encoding="utf-8"?>
<p:tagLst xmlns:p="http://schemas.openxmlformats.org/presentationml/2006/main">
  <p:tag name="COMMONDATA" val="eyJoZGlkIjoiMzkyMmExYzMyNGI2NDZkYjhmY2JmMGNiY2ZkOWFhOWYifQ=="/>
  <p:tag name="commondata" val="eyJoZGlkIjoiM2FjN2UwN2E2YzY1YjRlYmUzNjBlODY5NmUzYmRkZWYifQ=="/>
</p:tagLst>
</file>

<file path=ppt/theme/theme1.xml><?xml version="1.0" encoding="utf-8"?>
<a:theme xmlns:a="http://schemas.openxmlformats.org/drawingml/2006/main" name="2_默认设计模板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9EDEE"/>
      </a:accent5>
      <a:accent6>
        <a:srgbClr val="2D2D89"/>
      </a:accent6>
      <a:hlink>
        <a:srgbClr val="009999"/>
      </a:hlink>
      <a:folHlink>
        <a:srgbClr val="99CC00"/>
      </a:folHlink>
    </a:clrScheme>
    <a:fontScheme name="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raClrSchemeLst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9EDEE"/>
        </a:accent5>
        <a:accent6>
          <a:srgbClr val="2D2D89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4"/>
        </a:accent5>
        <a:accent6>
          <a:srgbClr val="E5895B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7B7E5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BFAF7"/>
        </a:accent3>
        <a:accent4>
          <a:srgbClr val="000000"/>
        </a:accent4>
        <a:accent5>
          <a:srgbClr val="FFFFFF"/>
        </a:accent5>
        <a:accent6>
          <a:srgbClr val="7EB1E5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7B7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8080"/>
        </a:lt1>
        <a:dk2>
          <a:srgbClr val="FFFF99"/>
        </a:dk2>
        <a:lt2>
          <a:srgbClr val="005A58"/>
        </a:lt2>
        <a:accent1>
          <a:srgbClr val="006462"/>
        </a:accent1>
        <a:accent2>
          <a:srgbClr val="6D6FC7"/>
        </a:accent2>
        <a:accent3>
          <a:srgbClr val="AAC1C1"/>
        </a:accent3>
        <a:accent4>
          <a:srgbClr val="DCDCDC"/>
        </a:accent4>
        <a:accent5>
          <a:srgbClr val="AAB8B8"/>
        </a:accent5>
        <a:accent6>
          <a:srgbClr val="6163B2"/>
        </a:accent6>
        <a:hlink>
          <a:srgbClr val="00FFFF"/>
        </a:hlink>
        <a:folHlink>
          <a:srgbClr val="00FF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800000"/>
        </a:lt1>
        <a:dk2>
          <a:srgbClr val="DFD293"/>
        </a:dk2>
        <a:lt2>
          <a:srgbClr val="5C1F00"/>
        </a:lt2>
        <a:accent1>
          <a:srgbClr val="CC3300"/>
        </a:accent1>
        <a:accent2>
          <a:srgbClr val="BE7960"/>
        </a:accent2>
        <a:accent3>
          <a:srgbClr val="C1AAAA"/>
        </a:accent3>
        <a:accent4>
          <a:srgbClr val="DCDCDC"/>
        </a:accent4>
        <a:accent5>
          <a:srgbClr val="E2ADAA"/>
        </a:accent5>
        <a:accent6>
          <a:srgbClr val="AA6C55"/>
        </a:accent6>
        <a:hlink>
          <a:srgbClr val="FFFF99"/>
        </a:hlink>
        <a:folHlink>
          <a:srgbClr val="D3A21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99"/>
        </a:lt1>
        <a:dk2>
          <a:srgbClr val="CCFFFF"/>
        </a:dk2>
        <a:lt2>
          <a:srgbClr val="003366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CDCDC"/>
        </a:accent4>
        <a:accent5>
          <a:srgbClr val="ADB9E2"/>
        </a:accent5>
        <a:accent6>
          <a:srgbClr val="009D00"/>
        </a:accent6>
        <a:hlink>
          <a:srgbClr val="66CCFF"/>
        </a:hlink>
        <a:folHlink>
          <a:srgbClr val="FFE70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000000"/>
        </a:lt1>
        <a:dk2>
          <a:srgbClr val="E3EBF1"/>
        </a:dk2>
        <a:lt2>
          <a:srgbClr val="336699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CDCDC"/>
        </a:accent4>
        <a:accent5>
          <a:srgbClr val="AAADCA"/>
        </a:accent5>
        <a:accent6>
          <a:srgbClr val="3E7B43"/>
        </a:accent6>
        <a:hlink>
          <a:srgbClr val="66CCFF"/>
        </a:hlink>
        <a:folHlink>
          <a:srgbClr val="F0E5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86B5D"/>
        </a:lt1>
        <a:dk2>
          <a:srgbClr val="D1D1CB"/>
        </a:dk2>
        <a:lt2>
          <a:srgbClr val="777777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CDCDC"/>
        </a:accent4>
        <a:accent5>
          <a:srgbClr val="C7C7C1"/>
        </a:accent5>
        <a:accent6>
          <a:srgbClr val="728D96"/>
        </a:accent6>
        <a:hlink>
          <a:srgbClr val="FFCC66"/>
        </a:hlink>
        <a:folHlink>
          <a:srgbClr val="E9DCB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666699"/>
        </a:lt1>
        <a:dk2>
          <a:srgbClr val="FFFFFF"/>
        </a:dk2>
        <a:lt2>
          <a:srgbClr val="3E3E5C"/>
        </a:lt2>
        <a:accent1>
          <a:srgbClr val="60597B"/>
        </a:accent1>
        <a:accent2>
          <a:srgbClr val="6666FF"/>
        </a:accent2>
        <a:accent3>
          <a:srgbClr val="B9B9CA"/>
        </a:accent3>
        <a:accent4>
          <a:srgbClr val="DCDCDC"/>
        </a:accent4>
        <a:accent5>
          <a:srgbClr val="B7B5BF"/>
        </a:accent5>
        <a:accent6>
          <a:srgbClr val="5B5BE5"/>
        </a:accent6>
        <a:hlink>
          <a:srgbClr val="99CCFF"/>
        </a:hlink>
        <a:folHlink>
          <a:srgbClr val="FFFF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">
        <a:dk1>
          <a:srgbClr val="FFFFFF"/>
        </a:dk1>
        <a:lt1>
          <a:srgbClr val="523E26"/>
        </a:lt1>
        <a:dk2>
          <a:srgbClr val="DFC08D"/>
        </a:dk2>
        <a:lt2>
          <a:srgbClr val="2D2015"/>
        </a:lt2>
        <a:accent1>
          <a:srgbClr val="8C7B70"/>
        </a:accent1>
        <a:accent2>
          <a:srgbClr val="8F5F2F"/>
        </a:accent2>
        <a:accent3>
          <a:srgbClr val="B3AFAB"/>
        </a:accent3>
        <a:accent4>
          <a:srgbClr val="DCDCDC"/>
        </a:accent4>
        <a:accent5>
          <a:srgbClr val="C5BFBC"/>
        </a:accent5>
        <a:accent6>
          <a:srgbClr val="805529"/>
        </a:accent6>
        <a:hlink>
          <a:srgbClr val="CCB400"/>
        </a:hlink>
        <a:folHlink>
          <a:srgbClr val="8C9EA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自定义设计方案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Cambria-Calibri">
      <a:majorFont>
        <a:latin typeface="Cambria"/>
        <a:ea typeface=""/>
        <a:cs typeface=""/>
        <a:font script="Jpan" typeface="ＭＳ Ｐゴシック"/>
        <a:font script="Hang" typeface="맑은 고딕"/>
        <a:font script="Hans" typeface="黑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1080</Words>
  <Application>WPS 演示</Application>
  <PresentationFormat>全屏显示(16:9)</PresentationFormat>
  <Paragraphs>561</Paragraphs>
  <Slides>37</Slides>
  <Notes>7</Notes>
  <HiddenSlides>0</HiddenSlides>
  <MMClips>0</MMClips>
  <ScaleCrop>false</ScaleCrop>
  <HeadingPairs>
    <vt:vector size="6" baseType="variant">
      <vt:variant>
        <vt:lpstr>已用的字体</vt:lpstr>
      </vt:variant>
      <vt:variant>
        <vt:i4>15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37</vt:i4>
      </vt:variant>
    </vt:vector>
  </HeadingPairs>
  <TitlesOfParts>
    <vt:vector size="55" baseType="lpstr">
      <vt:lpstr>Arial</vt:lpstr>
      <vt:lpstr>宋体</vt:lpstr>
      <vt:lpstr>Wingdings</vt:lpstr>
      <vt:lpstr>Calibri</vt:lpstr>
      <vt:lpstr>微软雅黑</vt:lpstr>
      <vt:lpstr>Wingdings</vt:lpstr>
      <vt:lpstr>楷体</vt:lpstr>
      <vt:lpstr>楷体_GB2312</vt:lpstr>
      <vt:lpstr>新宋体</vt:lpstr>
      <vt:lpstr>Arial Unicode MS</vt:lpstr>
      <vt:lpstr>Times New Roman</vt:lpstr>
      <vt:lpstr>Cambria</vt:lpstr>
      <vt:lpstr>黑体</vt:lpstr>
      <vt:lpstr>Arial</vt:lpstr>
      <vt:lpstr>等线</vt:lpstr>
      <vt:lpstr>2_默认设计模板</vt:lpstr>
      <vt:lpstr>1_自定义设计方案</vt:lpstr>
      <vt:lpstr>2_自定义设计方案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/>
  <cp:lastModifiedBy>上帝掷骰子吗</cp:lastModifiedBy>
  <cp:revision>484</cp:revision>
  <dcterms:created xsi:type="dcterms:W3CDTF">2015-05-29T07:51:00Z</dcterms:created>
  <dcterms:modified xsi:type="dcterms:W3CDTF">2023-09-28T13:14:59Z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r8>1</vt:r8>
  </property>
  <property fmtid="{D5CDD505-2E9C-101B-9397-08002B2CF9AE}" pid="3" name="KSOProductBuildVer">
    <vt:lpwstr>2052-12.1.0.15374</vt:lpwstr>
  </property>
  <property fmtid="{D5CDD505-2E9C-101B-9397-08002B2CF9AE}" pid="4" name="ICV">
    <vt:lpwstr>41AA928D7E984EC1B1D87001A94989A5</vt:lpwstr>
  </property>
</Properties>
</file>