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26"/>
  </p:notesMasterIdLst>
  <p:handoutMasterIdLst>
    <p:handoutMasterId r:id="rId27"/>
  </p:handoutMasterIdLst>
  <p:sldIdLst>
    <p:sldId id="421" r:id="rId4"/>
    <p:sldId id="361" r:id="rId5"/>
    <p:sldId id="423" r:id="rId6"/>
    <p:sldId id="424" r:id="rId7"/>
    <p:sldId id="425" r:id="rId8"/>
    <p:sldId id="426" r:id="rId9"/>
    <p:sldId id="427" r:id="rId10"/>
    <p:sldId id="428" r:id="rId11"/>
    <p:sldId id="429" r:id="rId12"/>
    <p:sldId id="430" r:id="rId13"/>
    <p:sldId id="431" r:id="rId14"/>
    <p:sldId id="432" r:id="rId15"/>
    <p:sldId id="433" r:id="rId16"/>
    <p:sldId id="434" r:id="rId17"/>
    <p:sldId id="437" r:id="rId18"/>
    <p:sldId id="438" r:id="rId19"/>
    <p:sldId id="439" r:id="rId20"/>
    <p:sldId id="440" r:id="rId21"/>
    <p:sldId id="441" r:id="rId22"/>
    <p:sldId id="435" r:id="rId23"/>
    <p:sldId id="436" r:id="rId24"/>
    <p:sldId id="444" r:id="rId25"/>
  </p:sldIdLst>
  <p:sldSz cx="9144000" cy="51435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29DA7"/>
    <a:srgbClr val="E72D8B"/>
    <a:srgbClr val="FF00FF"/>
    <a:srgbClr val="0033CC"/>
    <a:srgbClr val="FFFFFF"/>
    <a:srgbClr val="FF0066"/>
    <a:srgbClr val="00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38" d="100"/>
          <a:sy n="138" d="100"/>
        </p:scale>
        <p:origin x="75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54BC02-AB55-444E-8EC8-D0A708FB5B3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CAF7A2-209E-43D2-8CDA-8A53AA76474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3C9E4D-899A-4E2E-B87E-1045DD944A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A393D8-E10A-467E-9314-1AFAFA1835A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5.png"/><Relationship Id="rId7" Type="http://schemas.openxmlformats.org/officeDocument/2006/relationships/image" Target="../media/image9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9.png"/><Relationship Id="rId7" Type="http://schemas.openxmlformats.org/officeDocument/2006/relationships/image" Target="../media/image4.png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2" Type="http://schemas.openxmlformats.org/officeDocument/2006/relationships/image" Target="../media/image16.png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3"/>
          <a:srcRect l="7143" r="7143" b="279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8" name="组合 4"/>
          <p:cNvGrpSpPr/>
          <p:nvPr userDrawn="1"/>
        </p:nvGrpSpPr>
        <p:grpSpPr>
          <a:xfrm flipH="1">
            <a:off x="0" y="4559300"/>
            <a:ext cx="9144000" cy="604838"/>
            <a:chOff x="0" y="4559452"/>
            <a:chExt cx="9144001" cy="604586"/>
          </a:xfrm>
        </p:grpSpPr>
        <p:pic>
          <p:nvPicPr>
            <p:cNvPr id="1030" name="图片 5"/>
            <p:cNvPicPr>
              <a:picLocks noChangeAspect="1"/>
            </p:cNvPicPr>
            <p:nvPr userDrawn="1"/>
          </p:nvPicPr>
          <p:blipFill>
            <a:blip r:embed="rId4"/>
            <a:srcRect b="10165"/>
            <a:stretch>
              <a:fillRect/>
            </a:stretch>
          </p:blipFill>
          <p:spPr>
            <a:xfrm>
              <a:off x="0" y="4559452"/>
              <a:ext cx="9144001" cy="6045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1" name="图片 6"/>
            <p:cNvPicPr>
              <a:picLocks noChangeAspect="1"/>
            </p:cNvPicPr>
            <p:nvPr userDrawn="1"/>
          </p:nvPicPr>
          <p:blipFill>
            <a:blip r:embed="rId5"/>
            <a:srcRect l="937" b="10756"/>
            <a:stretch>
              <a:fillRect/>
            </a:stretch>
          </p:blipFill>
          <p:spPr>
            <a:xfrm>
              <a:off x="0" y="4771923"/>
              <a:ext cx="9144001" cy="3921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2" name="图片 7"/>
            <p:cNvPicPr>
              <a:picLocks noChangeAspect="1"/>
            </p:cNvPicPr>
            <p:nvPr userDrawn="1"/>
          </p:nvPicPr>
          <p:blipFill>
            <a:blip r:embed="rId6"/>
            <a:srcRect b="20535"/>
            <a:stretch>
              <a:fillRect/>
            </a:stretch>
          </p:blipFill>
          <p:spPr>
            <a:xfrm>
              <a:off x="0" y="4904853"/>
              <a:ext cx="9144001" cy="25918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print"/>
          <a:srcRect l="60754" r="20955" b="72318"/>
          <a:stretch>
            <a:fillRect/>
          </a:stretch>
        </p:blipFill>
        <p:spPr>
          <a:xfrm flipV="1">
            <a:off x="29532" y="-1"/>
            <a:ext cx="582028" cy="869967"/>
          </a:xfrm>
          <a:custGeom>
            <a:avLst/>
            <a:gdLst>
              <a:gd name="connsiteX0" fmla="*/ 0 w 5117065"/>
              <a:gd name="connsiteY0" fmla="*/ 0 h 1399015"/>
              <a:gd name="connsiteX1" fmla="*/ 5117065 w 5117065"/>
              <a:gd name="connsiteY1" fmla="*/ 0 h 1399015"/>
              <a:gd name="connsiteX2" fmla="*/ 5117065 w 5117065"/>
              <a:gd name="connsiteY2" fmla="*/ 1269068 h 1399015"/>
              <a:gd name="connsiteX3" fmla="*/ 4010134 w 5117065"/>
              <a:gd name="connsiteY3" fmla="*/ 1269068 h 1399015"/>
              <a:gd name="connsiteX4" fmla="*/ 4010134 w 5117065"/>
              <a:gd name="connsiteY4" fmla="*/ 1399015 h 1399015"/>
              <a:gd name="connsiteX5" fmla="*/ 0 w 5117065"/>
              <a:gd name="connsiteY5" fmla="*/ 1399015 h 139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17065" h="1399015">
                <a:moveTo>
                  <a:pt x="0" y="0"/>
                </a:moveTo>
                <a:lnTo>
                  <a:pt x="5117065" y="0"/>
                </a:lnTo>
                <a:lnTo>
                  <a:pt x="5117065" y="1269068"/>
                </a:lnTo>
                <a:lnTo>
                  <a:pt x="4010134" y="1269068"/>
                </a:lnTo>
                <a:lnTo>
                  <a:pt x="4010134" y="1399015"/>
                </a:lnTo>
                <a:lnTo>
                  <a:pt x="0" y="1399015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3"/>
          <a:srcRect l="7143" r="7143" b="279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2" name="组合 4"/>
          <p:cNvGrpSpPr/>
          <p:nvPr userDrawn="1"/>
        </p:nvGrpSpPr>
        <p:grpSpPr>
          <a:xfrm flipH="1">
            <a:off x="0" y="3636963"/>
            <a:ext cx="9144000" cy="1527175"/>
            <a:chOff x="0" y="3637120"/>
            <a:chExt cx="9144001" cy="1526918"/>
          </a:xfrm>
        </p:grpSpPr>
        <p:pic>
          <p:nvPicPr>
            <p:cNvPr id="2060" name="图片 5"/>
            <p:cNvPicPr>
              <a:picLocks noChangeAspect="1"/>
            </p:cNvPicPr>
            <p:nvPr userDrawn="1"/>
          </p:nvPicPr>
          <p:blipFill>
            <a:blip r:embed="rId4"/>
            <a:srcRect b="17294"/>
            <a:stretch>
              <a:fillRect/>
            </a:stretch>
          </p:blipFill>
          <p:spPr>
            <a:xfrm>
              <a:off x="2" y="3637120"/>
              <a:ext cx="1222900" cy="12206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1" name="图片 6"/>
            <p:cNvPicPr>
              <a:picLocks noChangeAspect="1"/>
            </p:cNvPicPr>
            <p:nvPr userDrawn="1"/>
          </p:nvPicPr>
          <p:blipFill>
            <a:blip r:embed="rId5"/>
            <a:srcRect b="10165"/>
            <a:stretch>
              <a:fillRect/>
            </a:stretch>
          </p:blipFill>
          <p:spPr>
            <a:xfrm>
              <a:off x="0" y="4559452"/>
              <a:ext cx="9144001" cy="6045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2" name="图片 7"/>
            <p:cNvPicPr>
              <a:picLocks noChangeAspect="1"/>
            </p:cNvPicPr>
            <p:nvPr userDrawn="1"/>
          </p:nvPicPr>
          <p:blipFill>
            <a:blip r:embed="rId6"/>
            <a:srcRect l="937" b="10756"/>
            <a:stretch>
              <a:fillRect/>
            </a:stretch>
          </p:blipFill>
          <p:spPr>
            <a:xfrm>
              <a:off x="0" y="4771923"/>
              <a:ext cx="9144001" cy="3921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3" name="图片 8"/>
            <p:cNvPicPr>
              <a:picLocks noChangeAspect="1"/>
            </p:cNvPicPr>
            <p:nvPr userDrawn="1"/>
          </p:nvPicPr>
          <p:blipFill>
            <a:blip r:embed="rId7"/>
            <a:srcRect b="7286"/>
            <a:stretch>
              <a:fillRect/>
            </a:stretch>
          </p:blipFill>
          <p:spPr>
            <a:xfrm>
              <a:off x="0" y="4104793"/>
              <a:ext cx="1619670" cy="10592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4" name="图片 9"/>
            <p:cNvPicPr>
              <a:picLocks noChangeAspect="1"/>
            </p:cNvPicPr>
            <p:nvPr userDrawn="1"/>
          </p:nvPicPr>
          <p:blipFill>
            <a:blip r:embed="rId8"/>
            <a:srcRect b="20535"/>
            <a:stretch>
              <a:fillRect/>
            </a:stretch>
          </p:blipFill>
          <p:spPr>
            <a:xfrm>
              <a:off x="0" y="4904853"/>
              <a:ext cx="9144001" cy="25918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53" name="组合 11"/>
          <p:cNvGrpSpPr/>
          <p:nvPr userDrawn="1"/>
        </p:nvGrpSpPr>
        <p:grpSpPr>
          <a:xfrm flipV="1">
            <a:off x="157163" y="174625"/>
            <a:ext cx="7632700" cy="330200"/>
            <a:chOff x="1409699" y="3218931"/>
            <a:chExt cx="8947706" cy="42013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9" cstate="print"/>
            <a:srcRect b="72318"/>
            <a:stretch>
              <a:fillRect/>
            </a:stretch>
          </p:blipFill>
          <p:spPr>
            <a:xfrm>
              <a:off x="1409699" y="3218931"/>
              <a:ext cx="1536701" cy="420137"/>
            </a:xfrm>
            <a:custGeom>
              <a:avLst/>
              <a:gdLst>
                <a:gd name="connsiteX0" fmla="*/ 0 w 5117065"/>
                <a:gd name="connsiteY0" fmla="*/ 0 h 1399015"/>
                <a:gd name="connsiteX1" fmla="*/ 5117065 w 5117065"/>
                <a:gd name="connsiteY1" fmla="*/ 0 h 1399015"/>
                <a:gd name="connsiteX2" fmla="*/ 5117065 w 5117065"/>
                <a:gd name="connsiteY2" fmla="*/ 1269068 h 1399015"/>
                <a:gd name="connsiteX3" fmla="*/ 4010134 w 5117065"/>
                <a:gd name="connsiteY3" fmla="*/ 1269068 h 1399015"/>
                <a:gd name="connsiteX4" fmla="*/ 4010134 w 5117065"/>
                <a:gd name="connsiteY4" fmla="*/ 1399015 h 1399015"/>
                <a:gd name="connsiteX5" fmla="*/ 0 w 5117065"/>
                <a:gd name="connsiteY5" fmla="*/ 1399015 h 139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7065" h="1399015">
                  <a:moveTo>
                    <a:pt x="0" y="0"/>
                  </a:moveTo>
                  <a:lnTo>
                    <a:pt x="5117065" y="0"/>
                  </a:lnTo>
                  <a:lnTo>
                    <a:pt x="5117065" y="1269068"/>
                  </a:lnTo>
                  <a:lnTo>
                    <a:pt x="4010134" y="1269068"/>
                  </a:lnTo>
                  <a:lnTo>
                    <a:pt x="4010134" y="1399015"/>
                  </a:lnTo>
                  <a:lnTo>
                    <a:pt x="0" y="1399015"/>
                  </a:lnTo>
                  <a:close/>
                </a:path>
              </a:pathLst>
            </a:cu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9" cstate="print"/>
            <a:srcRect b="72318"/>
            <a:stretch>
              <a:fillRect/>
            </a:stretch>
          </p:blipFill>
          <p:spPr>
            <a:xfrm>
              <a:off x="2891900" y="3218931"/>
              <a:ext cx="1536701" cy="420137"/>
            </a:xfrm>
            <a:custGeom>
              <a:avLst/>
              <a:gdLst>
                <a:gd name="connsiteX0" fmla="*/ 0 w 5117065"/>
                <a:gd name="connsiteY0" fmla="*/ 0 h 1399015"/>
                <a:gd name="connsiteX1" fmla="*/ 5117065 w 5117065"/>
                <a:gd name="connsiteY1" fmla="*/ 0 h 1399015"/>
                <a:gd name="connsiteX2" fmla="*/ 5117065 w 5117065"/>
                <a:gd name="connsiteY2" fmla="*/ 1269068 h 1399015"/>
                <a:gd name="connsiteX3" fmla="*/ 4010134 w 5117065"/>
                <a:gd name="connsiteY3" fmla="*/ 1269068 h 1399015"/>
                <a:gd name="connsiteX4" fmla="*/ 4010134 w 5117065"/>
                <a:gd name="connsiteY4" fmla="*/ 1399015 h 1399015"/>
                <a:gd name="connsiteX5" fmla="*/ 0 w 5117065"/>
                <a:gd name="connsiteY5" fmla="*/ 1399015 h 139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7065" h="1399015">
                  <a:moveTo>
                    <a:pt x="0" y="0"/>
                  </a:moveTo>
                  <a:lnTo>
                    <a:pt x="5117065" y="0"/>
                  </a:lnTo>
                  <a:lnTo>
                    <a:pt x="5117065" y="1269068"/>
                  </a:lnTo>
                  <a:lnTo>
                    <a:pt x="4010134" y="1269068"/>
                  </a:lnTo>
                  <a:lnTo>
                    <a:pt x="4010134" y="1399015"/>
                  </a:lnTo>
                  <a:lnTo>
                    <a:pt x="0" y="1399015"/>
                  </a:ln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print"/>
            <a:srcRect b="72318"/>
            <a:stretch>
              <a:fillRect/>
            </a:stretch>
          </p:blipFill>
          <p:spPr>
            <a:xfrm>
              <a:off x="4374101" y="3218931"/>
              <a:ext cx="1536701" cy="420137"/>
            </a:xfrm>
            <a:custGeom>
              <a:avLst/>
              <a:gdLst>
                <a:gd name="connsiteX0" fmla="*/ 0 w 5117065"/>
                <a:gd name="connsiteY0" fmla="*/ 0 h 1399015"/>
                <a:gd name="connsiteX1" fmla="*/ 5117065 w 5117065"/>
                <a:gd name="connsiteY1" fmla="*/ 0 h 1399015"/>
                <a:gd name="connsiteX2" fmla="*/ 5117065 w 5117065"/>
                <a:gd name="connsiteY2" fmla="*/ 1269068 h 1399015"/>
                <a:gd name="connsiteX3" fmla="*/ 4010134 w 5117065"/>
                <a:gd name="connsiteY3" fmla="*/ 1269068 h 1399015"/>
                <a:gd name="connsiteX4" fmla="*/ 4010134 w 5117065"/>
                <a:gd name="connsiteY4" fmla="*/ 1399015 h 1399015"/>
                <a:gd name="connsiteX5" fmla="*/ 0 w 5117065"/>
                <a:gd name="connsiteY5" fmla="*/ 1399015 h 139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7065" h="1399015">
                  <a:moveTo>
                    <a:pt x="0" y="0"/>
                  </a:moveTo>
                  <a:lnTo>
                    <a:pt x="5117065" y="0"/>
                  </a:lnTo>
                  <a:lnTo>
                    <a:pt x="5117065" y="1269068"/>
                  </a:lnTo>
                  <a:lnTo>
                    <a:pt x="4010134" y="1269068"/>
                  </a:lnTo>
                  <a:lnTo>
                    <a:pt x="4010134" y="1399015"/>
                  </a:lnTo>
                  <a:lnTo>
                    <a:pt x="0" y="1399015"/>
                  </a:lnTo>
                  <a:close/>
                </a:path>
              </a:pathLst>
            </a:cu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9" cstate="print"/>
            <a:srcRect b="72318"/>
            <a:stretch>
              <a:fillRect/>
            </a:stretch>
          </p:blipFill>
          <p:spPr>
            <a:xfrm>
              <a:off x="5856302" y="3218931"/>
              <a:ext cx="1536701" cy="420137"/>
            </a:xfrm>
            <a:custGeom>
              <a:avLst/>
              <a:gdLst>
                <a:gd name="connsiteX0" fmla="*/ 0 w 5117065"/>
                <a:gd name="connsiteY0" fmla="*/ 0 h 1399015"/>
                <a:gd name="connsiteX1" fmla="*/ 5117065 w 5117065"/>
                <a:gd name="connsiteY1" fmla="*/ 0 h 1399015"/>
                <a:gd name="connsiteX2" fmla="*/ 5117065 w 5117065"/>
                <a:gd name="connsiteY2" fmla="*/ 1269068 h 1399015"/>
                <a:gd name="connsiteX3" fmla="*/ 4010134 w 5117065"/>
                <a:gd name="connsiteY3" fmla="*/ 1269068 h 1399015"/>
                <a:gd name="connsiteX4" fmla="*/ 4010134 w 5117065"/>
                <a:gd name="connsiteY4" fmla="*/ 1399015 h 1399015"/>
                <a:gd name="connsiteX5" fmla="*/ 0 w 5117065"/>
                <a:gd name="connsiteY5" fmla="*/ 1399015 h 139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7065" h="1399015">
                  <a:moveTo>
                    <a:pt x="0" y="0"/>
                  </a:moveTo>
                  <a:lnTo>
                    <a:pt x="5117065" y="0"/>
                  </a:lnTo>
                  <a:lnTo>
                    <a:pt x="5117065" y="1269068"/>
                  </a:lnTo>
                  <a:lnTo>
                    <a:pt x="4010134" y="1269068"/>
                  </a:lnTo>
                  <a:lnTo>
                    <a:pt x="4010134" y="1399015"/>
                  </a:lnTo>
                  <a:lnTo>
                    <a:pt x="0" y="1399015"/>
                  </a:lnTo>
                  <a:close/>
                </a:path>
              </a:pathLst>
            </a:cu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9" cstate="print"/>
            <a:srcRect b="72318"/>
            <a:stretch>
              <a:fillRect/>
            </a:stretch>
          </p:blipFill>
          <p:spPr>
            <a:xfrm>
              <a:off x="7338503" y="3218931"/>
              <a:ext cx="1536701" cy="420137"/>
            </a:xfrm>
            <a:custGeom>
              <a:avLst/>
              <a:gdLst>
                <a:gd name="connsiteX0" fmla="*/ 0 w 5117065"/>
                <a:gd name="connsiteY0" fmla="*/ 0 h 1399015"/>
                <a:gd name="connsiteX1" fmla="*/ 5117065 w 5117065"/>
                <a:gd name="connsiteY1" fmla="*/ 0 h 1399015"/>
                <a:gd name="connsiteX2" fmla="*/ 5117065 w 5117065"/>
                <a:gd name="connsiteY2" fmla="*/ 1269068 h 1399015"/>
                <a:gd name="connsiteX3" fmla="*/ 4010134 w 5117065"/>
                <a:gd name="connsiteY3" fmla="*/ 1269068 h 1399015"/>
                <a:gd name="connsiteX4" fmla="*/ 4010134 w 5117065"/>
                <a:gd name="connsiteY4" fmla="*/ 1399015 h 1399015"/>
                <a:gd name="connsiteX5" fmla="*/ 0 w 5117065"/>
                <a:gd name="connsiteY5" fmla="*/ 1399015 h 139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7065" h="1399015">
                  <a:moveTo>
                    <a:pt x="0" y="0"/>
                  </a:moveTo>
                  <a:lnTo>
                    <a:pt x="5117065" y="0"/>
                  </a:lnTo>
                  <a:lnTo>
                    <a:pt x="5117065" y="1269068"/>
                  </a:lnTo>
                  <a:lnTo>
                    <a:pt x="4010134" y="1269068"/>
                  </a:lnTo>
                  <a:lnTo>
                    <a:pt x="4010134" y="1399015"/>
                  </a:lnTo>
                  <a:lnTo>
                    <a:pt x="0" y="1399015"/>
                  </a:lnTo>
                  <a:close/>
                </a:path>
              </a:pathLst>
            </a:cu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9" cstate="print"/>
            <a:srcRect b="72318"/>
            <a:stretch>
              <a:fillRect/>
            </a:stretch>
          </p:blipFill>
          <p:spPr>
            <a:xfrm>
              <a:off x="8820704" y="3218931"/>
              <a:ext cx="1536701" cy="420137"/>
            </a:xfrm>
            <a:custGeom>
              <a:avLst/>
              <a:gdLst>
                <a:gd name="connsiteX0" fmla="*/ 0 w 5117065"/>
                <a:gd name="connsiteY0" fmla="*/ 0 h 1399015"/>
                <a:gd name="connsiteX1" fmla="*/ 5117065 w 5117065"/>
                <a:gd name="connsiteY1" fmla="*/ 0 h 1399015"/>
                <a:gd name="connsiteX2" fmla="*/ 5117065 w 5117065"/>
                <a:gd name="connsiteY2" fmla="*/ 1269068 h 1399015"/>
                <a:gd name="connsiteX3" fmla="*/ 4010134 w 5117065"/>
                <a:gd name="connsiteY3" fmla="*/ 1269068 h 1399015"/>
                <a:gd name="connsiteX4" fmla="*/ 4010134 w 5117065"/>
                <a:gd name="connsiteY4" fmla="*/ 1399015 h 1399015"/>
                <a:gd name="connsiteX5" fmla="*/ 0 w 5117065"/>
                <a:gd name="connsiteY5" fmla="*/ 1399015 h 139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7065" h="1399015">
                  <a:moveTo>
                    <a:pt x="0" y="0"/>
                  </a:moveTo>
                  <a:lnTo>
                    <a:pt x="5117065" y="0"/>
                  </a:lnTo>
                  <a:lnTo>
                    <a:pt x="5117065" y="1269068"/>
                  </a:lnTo>
                  <a:lnTo>
                    <a:pt x="4010134" y="1269068"/>
                  </a:lnTo>
                  <a:lnTo>
                    <a:pt x="4010134" y="1399015"/>
                  </a:lnTo>
                  <a:lnTo>
                    <a:pt x="0" y="1399015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3"/>
          <a:srcRect l="7143" r="7143" b="279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4"/>
          <a:srcRect b="52031"/>
          <a:stretch>
            <a:fillRect/>
          </a:stretch>
        </p:blipFill>
        <p:spPr>
          <a:xfrm>
            <a:off x="0" y="4841875"/>
            <a:ext cx="9144000" cy="322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/>
          <p:cNvPicPr>
            <a:picLocks noChangeAspect="1"/>
          </p:cNvPicPr>
          <p:nvPr userDrawn="1"/>
        </p:nvPicPr>
        <p:blipFill>
          <a:blip r:embed="rId3"/>
          <a:srcRect l="7143" r="7143" b="279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4"/>
          <a:srcRect b="17294"/>
          <a:stretch>
            <a:fillRect/>
          </a:stretch>
        </p:blipFill>
        <p:spPr>
          <a:xfrm>
            <a:off x="0" y="3119438"/>
            <a:ext cx="1741488" cy="1738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4471988"/>
            <a:ext cx="91440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989513" y="1633538"/>
            <a:ext cx="4067175" cy="351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7"/>
          <p:cNvPicPr>
            <a:picLocks noChangeAspect="1"/>
          </p:cNvPicPr>
          <p:nvPr userDrawn="1"/>
        </p:nvPicPr>
        <p:blipFill>
          <a:blip r:embed="rId7"/>
          <a:srcRect l="937"/>
          <a:stretch>
            <a:fillRect/>
          </a:stretch>
        </p:blipFill>
        <p:spPr>
          <a:xfrm>
            <a:off x="0" y="4703763"/>
            <a:ext cx="9144000" cy="439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8"/>
          <p:cNvPicPr>
            <a:picLocks noChangeAspect="1"/>
          </p:cNvPicPr>
          <p:nvPr userDrawn="1"/>
        </p:nvPicPr>
        <p:blipFill>
          <a:blip r:embed="rId8"/>
          <a:srcRect b="7286"/>
          <a:stretch>
            <a:fillRect/>
          </a:stretch>
        </p:blipFill>
        <p:spPr>
          <a:xfrm>
            <a:off x="0" y="3719513"/>
            <a:ext cx="2176463" cy="142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图片 9"/>
          <p:cNvPicPr>
            <a:picLocks noChangeAspect="1"/>
          </p:cNvPicPr>
          <p:nvPr userDrawn="1"/>
        </p:nvPicPr>
        <p:blipFill>
          <a:blip r:embed="rId9"/>
          <a:srcRect b="20535"/>
          <a:stretch>
            <a:fillRect/>
          </a:stretch>
        </p:blipFill>
        <p:spPr>
          <a:xfrm>
            <a:off x="0" y="4884738"/>
            <a:ext cx="9144000" cy="2587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6" name="组合 10"/>
          <p:cNvGrpSpPr/>
          <p:nvPr userDrawn="1"/>
        </p:nvGrpSpPr>
        <p:grpSpPr>
          <a:xfrm>
            <a:off x="7885113" y="211138"/>
            <a:ext cx="1033462" cy="752475"/>
            <a:chOff x="5253037" y="2590800"/>
            <a:chExt cx="2322286" cy="1711183"/>
          </a:xfrm>
        </p:grpSpPr>
        <p:pic>
          <p:nvPicPr>
            <p:cNvPr id="4108" name="图片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253037" y="2590800"/>
              <a:ext cx="1685925" cy="1676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9" name="图片 1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584598" y="3378058"/>
              <a:ext cx="1990725" cy="9239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椭圆 12"/>
          <p:cNvSpPr/>
          <p:nvPr/>
        </p:nvSpPr>
        <p:spPr>
          <a:xfrm>
            <a:off x="839788" y="317500"/>
            <a:ext cx="3938588" cy="3887788"/>
          </a:xfrm>
          <a:prstGeom prst="ellipse">
            <a:avLst/>
          </a:prstGeom>
          <a:blipFill dpi="0" rotWithShape="1">
            <a:blip r:embed="rId12">
              <a:alphaModFix amt="2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7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5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/>
          <p:cNvSpPr txBox="1"/>
          <p:nvPr/>
        </p:nvSpPr>
        <p:spPr>
          <a:xfrm>
            <a:off x="900113" y="552450"/>
            <a:ext cx="7200900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现代科技发展迅速，社会面貌日新月异。我们想象一下，未来的学校会是什么样的呢？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11759" y="2283718"/>
            <a:ext cx="4608513" cy="22250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468313" y="700088"/>
            <a:ext cx="8135937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文中哪些情节是作者的想象？哪些情节在我们的现实生活中是有据可循的？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3213" y="1960563"/>
            <a:ext cx="36004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书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电子书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84438" y="2709863"/>
            <a:ext cx="43195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机器老师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网络教学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6013" y="3459163"/>
            <a:ext cx="70564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一对一教学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因材施教的教育理念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9113" y="4129088"/>
            <a:ext cx="3168650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……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31913" y="1492250"/>
            <a:ext cx="39608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科学性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基于现实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913" y="2500313"/>
            <a:ext cx="39608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预言性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大胆想象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611188" y="1635125"/>
            <a:ext cx="7921625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细读课文，找出关于玛琪和托米的动作、心理和语言描写的句子，说说他们分别具有怎样的性格特点。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7450" y="2355850"/>
            <a:ext cx="698500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托米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：很有主见，知识面广阔，看待问题理性全面，有青春期大男孩的“酷”劲儿。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450" y="987425"/>
            <a:ext cx="69850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玛琪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：天真可爱，富有好奇心，知识面不如托米广阔。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900113" y="1639888"/>
            <a:ext cx="5616575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找出课文中能体现两人形象的段落，并且通过朗读区分出两人的性格差异。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1492250"/>
            <a:ext cx="1244600" cy="312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611188" y="1563688"/>
            <a:ext cx="77057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玛琪不喜欢眼下的学习方式，那么她对“他们那时候”的学习方式又持怎样的态度？她的看法有什么变化呢？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976313"/>
            <a:ext cx="72739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玛琪脸上露出鄙夷不屑的神情。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2273300"/>
            <a:ext cx="7273925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所以她对托米说：“怎么会有人写学校呢？”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32138" y="1571625"/>
            <a:ext cx="1944687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鄙夷不屑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2500" y="2909888"/>
            <a:ext cx="19431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诧异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088" y="3602038"/>
            <a:ext cx="72739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玛琪很难过。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2363" y="3579813"/>
            <a:ext cx="19431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难过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2006600"/>
            <a:ext cx="7272338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“所有的孩子都学一样的功课吗？”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9113" y="2508250"/>
            <a:ext cx="19446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好奇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3290888"/>
            <a:ext cx="7272338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她想，他们那时候多有趣啊！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9113" y="3795713"/>
            <a:ext cx="19446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赞叹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5650" y="733425"/>
            <a:ext cx="7272338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“一个真人？真人怎么会是老师呢？”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9113" y="1238250"/>
            <a:ext cx="19446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怀疑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1550" y="2643188"/>
            <a:ext cx="734536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鄙夷不屑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诧异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难过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怀疑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好奇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赞叹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971550" y="1058863"/>
            <a:ext cx="72739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玛琪对“他们那时候”的学习方式的态度变化：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684213" y="771525"/>
            <a:ext cx="7642225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你所期待的未来教育是什么样子的？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3768" y="1635646"/>
            <a:ext cx="4395450" cy="29257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椭圆 1"/>
          <p:cNvSpPr/>
          <p:nvPr/>
        </p:nvSpPr>
        <p:spPr>
          <a:xfrm>
            <a:off x="1763713" y="3638550"/>
            <a:ext cx="720725" cy="719138"/>
          </a:xfrm>
          <a:prstGeom prst="ellipse">
            <a:avLst/>
          </a:prstGeom>
          <a:solidFill>
            <a:srgbClr val="E72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9" name="标题 1"/>
          <p:cNvSpPr txBox="1"/>
          <p:nvPr/>
        </p:nvSpPr>
        <p:spPr>
          <a:xfrm>
            <a:off x="525463" y="3567113"/>
            <a:ext cx="8496300" cy="863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17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他们那时候多有趣啊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0" name="图片 2"/>
          <p:cNvPicPr>
            <a:picLocks noChangeAspect="1"/>
          </p:cNvPicPr>
          <p:nvPr/>
        </p:nvPicPr>
        <p:blipFill>
          <a:blip r:embed="rId2"/>
          <a:srcRect l="35278"/>
          <a:stretch>
            <a:fillRect/>
          </a:stretch>
        </p:blipFill>
        <p:spPr>
          <a:xfrm>
            <a:off x="474663" y="249238"/>
            <a:ext cx="2324100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标题 1"/>
          <p:cNvSpPr txBox="1"/>
          <p:nvPr/>
        </p:nvSpPr>
        <p:spPr>
          <a:xfrm>
            <a:off x="2209800" y="3429000"/>
            <a:ext cx="588963" cy="863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en-US" altLang="zh-CN" sz="3600" b="1" dirty="0">
                <a:latin typeface="宋体" panose="02010600030101010101" pitchFamily="2" charset="-122"/>
              </a:rPr>
              <a:t>*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46588" y="1481138"/>
            <a:ext cx="4527550" cy="1785937"/>
            <a:chOff x="4427984" y="1624127"/>
            <a:chExt cx="4527104" cy="1787350"/>
          </a:xfrm>
        </p:grpSpPr>
        <p:sp>
          <p:nvSpPr>
            <p:cNvPr id="3" name="圆角矩形标注 2"/>
            <p:cNvSpPr/>
            <p:nvPr/>
          </p:nvSpPr>
          <p:spPr>
            <a:xfrm>
              <a:off x="4427984" y="1641603"/>
              <a:ext cx="4527104" cy="1769874"/>
            </a:xfrm>
            <a:prstGeom prst="wedgeRoundRectCallout">
              <a:avLst>
                <a:gd name="adj1" fmla="val -37650"/>
                <a:gd name="adj2" fmla="val 65301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24" name="文本框 3"/>
            <p:cNvSpPr txBox="1"/>
            <p:nvPr/>
          </p:nvSpPr>
          <p:spPr>
            <a:xfrm>
              <a:off x="4427984" y="1624127"/>
              <a:ext cx="4404204" cy="1787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“他们”是谁？</a:t>
              </a:r>
              <a:endPara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“那时候”是什么时候？</a:t>
              </a:r>
              <a:endPara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怎样“有趣”呢？</a:t>
              </a:r>
              <a:endPara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604838" y="90488"/>
            <a:ext cx="18716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229DA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拓展阅读</a:t>
            </a:r>
            <a:endParaRPr lang="zh-CN" altLang="en-US" sz="3200" b="1" dirty="0">
              <a:solidFill>
                <a:srgbClr val="229DA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688" y="1924050"/>
            <a:ext cx="4608512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课外阅读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芬达的秘密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纳尼亚传奇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2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600" y="987425"/>
            <a:ext cx="3024188" cy="302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604838" y="90488"/>
            <a:ext cx="18716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229DA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rgbClr val="229DA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文本框 3"/>
          <p:cNvSpPr txBox="1"/>
          <p:nvPr/>
        </p:nvSpPr>
        <p:spPr>
          <a:xfrm>
            <a:off x="201613" y="725488"/>
            <a:ext cx="776287" cy="37433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他们那时候多有趣啊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839788" y="725488"/>
            <a:ext cx="366713" cy="3773488"/>
          </a:xfrm>
          <a:prstGeom prst="leftBrace">
            <a:avLst>
              <a:gd name="adj1" fmla="val 46282"/>
              <a:gd name="adj2" fmla="val 50000"/>
            </a:avLst>
          </a:prstGeom>
          <a:ln w="28575">
            <a:solidFill>
              <a:srgbClr val="229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1713" y="968375"/>
            <a:ext cx="611187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6475" y="2768600"/>
            <a:ext cx="611188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未来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482725" y="823913"/>
            <a:ext cx="182563" cy="1414463"/>
          </a:xfrm>
          <a:prstGeom prst="leftBrace">
            <a:avLst>
              <a:gd name="adj1" fmla="val 46282"/>
              <a:gd name="adj2" fmla="val 50000"/>
            </a:avLst>
          </a:prstGeom>
          <a:ln w="28575">
            <a:solidFill>
              <a:srgbClr val="229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55750" y="576263"/>
            <a:ext cx="464185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书籍：纸质书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 flipH="1">
            <a:off x="6877050" y="725488"/>
            <a:ext cx="366713" cy="1846263"/>
          </a:xfrm>
          <a:prstGeom prst="leftBrace">
            <a:avLst>
              <a:gd name="adj1" fmla="val 46282"/>
              <a:gd name="adj2" fmla="val 50000"/>
            </a:avLst>
          </a:prstGeom>
          <a:ln w="28575">
            <a:solidFill>
              <a:srgbClr val="229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99300" y="1060450"/>
            <a:ext cx="555625" cy="1125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有趣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20963" y="1060450"/>
            <a:ext cx="4340225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专门的教室，真人老师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27175" y="1563688"/>
            <a:ext cx="2055813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学习方式：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98613" y="1563688"/>
            <a:ext cx="5240337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一起上课，学同样的课程，互相帮助，互相讨论。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458913" y="2743200"/>
            <a:ext cx="230188" cy="1257300"/>
          </a:xfrm>
          <a:prstGeom prst="leftBrace">
            <a:avLst>
              <a:gd name="adj1" fmla="val 46282"/>
              <a:gd name="adj2" fmla="val 50000"/>
            </a:avLst>
          </a:prstGeom>
          <a:ln w="28575">
            <a:solidFill>
              <a:srgbClr val="229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85913" y="2571750"/>
            <a:ext cx="28257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书籍：电子书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33663" y="2998788"/>
            <a:ext cx="3784600" cy="57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在家里，机器人老师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47813" y="3508375"/>
            <a:ext cx="2057400" cy="57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学习方式：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27400" y="3508375"/>
            <a:ext cx="4098925" cy="1125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人机对话，自己学习，没完没了的测试。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85913" y="3003550"/>
            <a:ext cx="28257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学校：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左大括号 29"/>
          <p:cNvSpPr/>
          <p:nvPr/>
        </p:nvSpPr>
        <p:spPr>
          <a:xfrm flipH="1">
            <a:off x="6869113" y="2690813"/>
            <a:ext cx="366713" cy="1727200"/>
          </a:xfrm>
          <a:prstGeom prst="leftBrace">
            <a:avLst>
              <a:gd name="adj1" fmla="val 46282"/>
              <a:gd name="adj2" fmla="val 50000"/>
            </a:avLst>
          </a:prstGeom>
          <a:ln w="28575">
            <a:solidFill>
              <a:srgbClr val="229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121525" y="2944813"/>
            <a:ext cx="557213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无趣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 flipH="1">
            <a:off x="7440613" y="725488"/>
            <a:ext cx="366713" cy="3743325"/>
          </a:xfrm>
          <a:prstGeom prst="leftBrace">
            <a:avLst>
              <a:gd name="adj1" fmla="val 46282"/>
              <a:gd name="adj2" fmla="val 50000"/>
            </a:avLst>
          </a:prstGeom>
          <a:ln w="28575">
            <a:solidFill>
              <a:srgbClr val="229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文本框 3"/>
          <p:cNvSpPr txBox="1"/>
          <p:nvPr/>
        </p:nvSpPr>
        <p:spPr>
          <a:xfrm>
            <a:off x="7748588" y="1531938"/>
            <a:ext cx="1287462" cy="2108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神奇的想象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快乐的学习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43050" y="1055688"/>
            <a:ext cx="1243013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学校：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 animBg="1"/>
      <p:bldP spid="10" grpId="0"/>
      <p:bldP spid="12" grpId="0" animBg="1"/>
      <p:bldP spid="13" grpId="0"/>
      <p:bldP spid="19" grpId="0"/>
      <p:bldP spid="20" grpId="0"/>
      <p:bldP spid="21" grpId="0"/>
      <p:bldP spid="22" grpId="0" animBg="1"/>
      <p:bldP spid="23" grpId="0"/>
      <p:bldP spid="24" grpId="0"/>
      <p:bldP spid="25" grpId="0"/>
      <p:bldP spid="26" grpId="0"/>
      <p:bldP spid="27" grpId="0"/>
      <p:bldP spid="30" grpId="0" animBg="1"/>
      <p:bldP spid="31" grpId="0"/>
      <p:bldP spid="32" grpId="0" animBg="1"/>
      <p:bldP spid="33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611188" y="93663"/>
            <a:ext cx="18716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229DA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200" b="1" dirty="0">
              <a:solidFill>
                <a:srgbClr val="229DA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文本框 2"/>
          <p:cNvSpPr txBox="1"/>
          <p:nvPr/>
        </p:nvSpPr>
        <p:spPr>
          <a:xfrm>
            <a:off x="755650" y="915988"/>
            <a:ext cx="74882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怎样提高默读的速度？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1736725"/>
            <a:ext cx="7632700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不要把全部注意力放在个别字词的识记上，应侧重于对内容的理解；尽量不回视，多扫视；适当圈点勾画重点词语和句子，保证阅读效果等。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"/>
          <p:cNvSpPr txBox="1"/>
          <p:nvPr/>
        </p:nvSpPr>
        <p:spPr>
          <a:xfrm>
            <a:off x="563563" y="666750"/>
            <a:ext cx="5400675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快速默读，说说课文大意。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3563" y="1350963"/>
            <a:ext cx="651351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未来世界的一天，玛琪的好友托米发现了古时候的一本用纸写的书，写的是关于古时候的学校的。托米告诉了玛琪古时候的学校是什么样子，玛琪十分向往。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pic>
        <p:nvPicPr>
          <p:cNvPr id="1126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2150" y="1270000"/>
            <a:ext cx="1701800" cy="3049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604838" y="90488"/>
            <a:ext cx="18716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229DA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课文解读</a:t>
            </a:r>
            <a:endParaRPr lang="zh-CN" altLang="en-US" sz="3200" b="1" dirty="0">
              <a:solidFill>
                <a:srgbClr val="229DA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文本框 2"/>
          <p:cNvSpPr txBox="1"/>
          <p:nvPr/>
        </p:nvSpPr>
        <p:spPr>
          <a:xfrm>
            <a:off x="2471738" y="768350"/>
            <a:ext cx="4319587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他们那时候多有趣啊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1779588"/>
            <a:ext cx="7704138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“他们”指的是谁，“那时候”又是什么时候？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5863" y="3035300"/>
            <a:ext cx="7273925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“他们”就是玛琪的爷爷的爷爷那一代人，“那时候”是几个世纪前。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719138" y="712788"/>
            <a:ext cx="770413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一个生活在几个世纪后的小女孩，怎么会知道“那时候”的事情？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450" y="2066925"/>
            <a:ext cx="727233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通过一本“真正的书”。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87675" y="2066925"/>
            <a:ext cx="2376488" cy="64928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16013" y="3032125"/>
            <a:ext cx="7110412" cy="1289050"/>
            <a:chOff x="4427984" y="1642576"/>
            <a:chExt cx="4059560" cy="1289519"/>
          </a:xfrm>
        </p:grpSpPr>
        <p:sp>
          <p:nvSpPr>
            <p:cNvPr id="6" name="圆角矩形标注 5"/>
            <p:cNvSpPr/>
            <p:nvPr/>
          </p:nvSpPr>
          <p:spPr>
            <a:xfrm>
              <a:off x="4427984" y="1642576"/>
              <a:ext cx="4059560" cy="1289519"/>
            </a:xfrm>
            <a:prstGeom prst="wedgeRoundRectCallout">
              <a:avLst>
                <a:gd name="adj1" fmla="val 3830"/>
                <a:gd name="adj2" fmla="val -70680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19" name="文本框 6"/>
            <p:cNvSpPr txBox="1"/>
            <p:nvPr/>
          </p:nvSpPr>
          <p:spPr>
            <a:xfrm>
              <a:off x="4515012" y="1657900"/>
              <a:ext cx="3885503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和它相对的是什么样的书？玛琪用的书和它有何不同？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755650" y="771525"/>
            <a:ext cx="7561263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他们翻着这本书，书页已经发黄，皱皱巴巴的。他们读到的字全都静止不动，不像他们通常在荧光屏上看到的那样，顺序移动，真是有趣极了，你说是不是？读到后面，再翻回来看前面的一页时，刚刚读过的那些字仍然停留在原地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59338" y="1419225"/>
            <a:ext cx="3384550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55650" y="1995488"/>
            <a:ext cx="2087563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859338" y="1995488"/>
            <a:ext cx="3384550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635375" y="2551113"/>
            <a:ext cx="1296988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740650" y="2551113"/>
            <a:ext cx="576263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27088" y="3148013"/>
            <a:ext cx="144145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395288" y="771525"/>
            <a:ext cx="83534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除书本之外，文中未来的教育环境和现在还有什么不同？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900113" y="2139950"/>
          <a:ext cx="7559675" cy="1944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920"/>
                <a:gridCol w="2807879"/>
                <a:gridCol w="2879876"/>
              </a:tblGrid>
              <a:tr h="648229"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6" marR="91426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现在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6" marR="91426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未来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6" marR="91426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82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学习地点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6" marR="91426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6" marR="91426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6" marR="91426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82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授课老师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6" marR="91426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6" marR="91426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6" marR="91426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974975" y="2800350"/>
            <a:ext cx="23050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专门的教室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7400" y="2800350"/>
            <a:ext cx="23050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家里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74975" y="3462338"/>
            <a:ext cx="23050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真人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67400" y="3462338"/>
            <a:ext cx="23050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机器人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68313" y="627063"/>
          <a:ext cx="8135938" cy="4178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6"/>
                <a:gridCol w="2808309"/>
                <a:gridCol w="3455422"/>
              </a:tblGrid>
              <a:tr h="626745"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40" marB="457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现在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40" marB="457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未来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40" marB="457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55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学习模式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40" marB="457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40" marB="457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40" marB="457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660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学习氛围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40" marB="457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40" marB="457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40" marB="457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374900" y="1354138"/>
            <a:ext cx="2963863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学同样的课程；一起上课；互相帮助；互相讨论问题。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19700" y="1143000"/>
            <a:ext cx="3455988" cy="287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100" b="1" dirty="0">
                <a:solidFill>
                  <a:srgbClr val="0033CC"/>
                </a:solidFill>
                <a:latin typeface="宋体" panose="02010600030101010101" pitchFamily="2" charset="-122"/>
              </a:rPr>
              <a:t>    单独学习；人机对话；根据个人情况调整学习内容和学习进度；没完没了的测试。</a:t>
            </a:r>
            <a:endParaRPr lang="zh-CN" altLang="en-US" sz="31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28900" y="4108450"/>
            <a:ext cx="2305050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开心、有趣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92725" y="4108450"/>
            <a:ext cx="30956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讨厌、令人憎恶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1287</Words>
  <Application>WPS 演示</Application>
  <PresentationFormat/>
  <Paragraphs>167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2023-11-01T00:53:00Z</dcterms:created>
  <dcterms:modified xsi:type="dcterms:W3CDTF">2023-11-13T12:10:00Z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C4735A15B31F47DE9188628B6D426410_13</vt:lpwstr>
  </property>
  <property fmtid="{D5CDD505-2E9C-101B-9397-08002B2CF9AE}" pid="4" name="KSOProductBuildVer">
    <vt:lpwstr>2052-12.1.0.15374</vt:lpwstr>
  </property>
</Properties>
</file>