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56" r:id="rId5"/>
    <p:sldId id="257" r:id="rId6"/>
    <p:sldId id="258" r:id="rId7"/>
    <p:sldId id="259" r:id="rId8"/>
    <p:sldId id="260" r:id="rId9"/>
    <p:sldId id="267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381000" y="2209800"/>
            <a:ext cx="6781800" cy="1470025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dirty="0"/>
              <a:t>Unit 1 Lesson 6</a:t>
            </a:r>
            <a:br>
              <a:rPr lang="en-US" altLang="zh-CN" dirty="0"/>
            </a:br>
            <a:r>
              <a:rPr lang="en-US" altLang="zh-CN" dirty="0"/>
              <a:t>Numbers 6~10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28194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Let’s count!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34290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 girls?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6" name="Picture 4" descr="教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362200"/>
            <a:ext cx="494347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4419600" y="16002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type="subTitle" idx="1"/>
          </p:nvPr>
        </p:nvSpPr>
        <p:spPr>
          <a:xfrm>
            <a:off x="228600" y="1295400"/>
            <a:ext cx="34290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 desks?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099" name="Picture 4" descr="教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209800"/>
            <a:ext cx="494347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5"/>
          <p:cNvSpPr txBox="1"/>
          <p:nvPr/>
        </p:nvSpPr>
        <p:spPr>
          <a:xfrm>
            <a:off x="4724400" y="1752600"/>
            <a:ext cx="2743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01" name="Text Box 6"/>
          <p:cNvSpPr txBox="1"/>
          <p:nvPr/>
        </p:nvSpPr>
        <p:spPr>
          <a:xfrm>
            <a:off x="4495800" y="13716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34290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 books?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5123" name="Picture 4" descr="教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209800"/>
            <a:ext cx="494347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5"/>
          <p:cNvSpPr txBox="1"/>
          <p:nvPr/>
        </p:nvSpPr>
        <p:spPr>
          <a:xfrm>
            <a:off x="4876800" y="1600200"/>
            <a:ext cx="2590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4419600" y="16002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type="subTitle" idx="1"/>
          </p:nvPr>
        </p:nvSpPr>
        <p:spPr>
          <a:xfrm>
            <a:off x="228600" y="1295400"/>
            <a:ext cx="34290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 boys?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6147" name="Picture 4" descr="教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209800"/>
            <a:ext cx="494347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5"/>
          <p:cNvSpPr txBox="1"/>
          <p:nvPr/>
        </p:nvSpPr>
        <p:spPr>
          <a:xfrm>
            <a:off x="4343400" y="1219200"/>
            <a:ext cx="190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6149" name="Text Box 6"/>
          <p:cNvSpPr txBox="1"/>
          <p:nvPr/>
        </p:nvSpPr>
        <p:spPr>
          <a:xfrm>
            <a:off x="4267200" y="12954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subTitle" idx="1"/>
          </p:nvPr>
        </p:nvSpPr>
        <p:spPr>
          <a:xfrm>
            <a:off x="228600" y="1295400"/>
            <a:ext cx="34290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 chairs?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171" name="Picture 3" descr="教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209800"/>
            <a:ext cx="494347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4343400" y="1219200"/>
            <a:ext cx="190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4267200" y="12954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WPS 演示</Application>
  <PresentationFormat>全屏显示(4:3)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6 Numbers 6~10</vt:lpstr>
      <vt:lpstr>Let’s count!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8672AE7B9A5D447D933CE67123719985_13</vt:lpwstr>
  </property>
  <property fmtid="{D5CDD505-2E9C-101B-9397-08002B2CF9AE}" pid="4" name="KSOProductBuildVer">
    <vt:lpwstr>2052-12.1.0.15374</vt:lpwstr>
  </property>
</Properties>
</file>