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75" r:id="rId5"/>
    <p:sldId id="288" r:id="rId6"/>
    <p:sldId id="257" r:id="rId7"/>
    <p:sldId id="287" r:id="rId8"/>
    <p:sldId id="259" r:id="rId9"/>
    <p:sldId id="265" r:id="rId10"/>
    <p:sldId id="258" r:id="rId11"/>
    <p:sldId id="266" r:id="rId12"/>
    <p:sldId id="289" r:id="rId13"/>
    <p:sldId id="261" r:id="rId14"/>
    <p:sldId id="292" r:id="rId15"/>
    <p:sldId id="290" r:id="rId16"/>
    <p:sldId id="291" r:id="rId17"/>
    <p:sldId id="297" r:id="rId18"/>
    <p:sldId id="298" r:id="rId19"/>
    <p:sldId id="293" r:id="rId20"/>
    <p:sldId id="294" r:id="rId21"/>
    <p:sldId id="295" r:id="rId22"/>
    <p:sldId id="296" r:id="rId23"/>
    <p:sldId id="306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FFCC00"/>
    <a:srgbClr val="FF9900"/>
    <a:srgbClr val="CC6600"/>
    <a:srgbClr val="FF3399"/>
    <a:srgbClr val="CC3300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3"/>
          <p:cNvSpPr>
            <a:spLocks noGrp="1"/>
          </p:cNvSpPr>
          <p:nvPr>
            <p:ph type="subTitle" idx="4294967295"/>
          </p:nvPr>
        </p:nvSpPr>
        <p:spPr>
          <a:xfrm>
            <a:off x="684213" y="836613"/>
            <a:ext cx="7888287" cy="3095625"/>
          </a:xfrm>
        </p:spPr>
        <p:txBody>
          <a:bodyPr vert="horz" wrap="square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hangingPunct="1"/>
            <a:r>
              <a:rPr lang="en-US" altLang="zh-CN" sz="8800" b="1" dirty="0">
                <a:solidFill>
                  <a:srgbClr val="FF9900"/>
                </a:solidFill>
                <a:latin typeface="Times New Roman" panose="02020603050405020304" pitchFamily="2" charset="0"/>
              </a:rPr>
              <a:t>Unit 1 Lesson 4 Making Dinner</a:t>
            </a:r>
            <a:endParaRPr lang="en-US" altLang="zh-CN" sz="8800" b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1187450" y="2205038"/>
            <a:ext cx="4095750" cy="191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Pair 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2291" name="图片 12290" descr="2006415038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125538"/>
            <a:ext cx="307975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 descr="C:\Users\yinghu\Desktop\素材\小朋友对话图\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2997200"/>
            <a:ext cx="1857375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925763"/>
            <a:ext cx="2049463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3317" name="圆角矩形标注 10"/>
          <p:cNvSpPr/>
          <p:nvPr/>
        </p:nvSpPr>
        <p:spPr>
          <a:xfrm>
            <a:off x="2771775" y="2565400"/>
            <a:ext cx="2786063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chicken.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3318" name="Picture 6" descr="C:\Users\yinghu\AppData\Roaming\Tencent\Users\1585676360\QQ\WinTemp\RichOle\I5OQTFK{@AX$K3CV`UWT{Q7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404813"/>
            <a:ext cx="300355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5" descr="C:\Users\yinghu\Desktop\素材\小朋友对话图\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429000"/>
            <a:ext cx="2047875" cy="2840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4340" name="圆角矩形标注 10"/>
          <p:cNvSpPr/>
          <p:nvPr/>
        </p:nvSpPr>
        <p:spPr>
          <a:xfrm>
            <a:off x="2916238" y="3429000"/>
            <a:ext cx="2786062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soup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4341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9713" y="2925763"/>
            <a:ext cx="1755775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" descr="C:\Users\yinghu\AppData\Roaming\Tencent\Users\1585676360\QQ\WinTemp\RichOle\APWU4C7BRQ()IZWKI{TIRZ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260350"/>
            <a:ext cx="3840163" cy="2881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5" descr="C:\Users\yinghu\Desktop\素材\小朋友对话图\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502025"/>
            <a:ext cx="2047875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5364" name="圆角矩形标注 10"/>
          <p:cNvSpPr/>
          <p:nvPr/>
        </p:nvSpPr>
        <p:spPr>
          <a:xfrm>
            <a:off x="2771775" y="3429000"/>
            <a:ext cx="2786063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vegetables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5365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2925763"/>
            <a:ext cx="2225675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1" descr="C:\Users\yinghu\AppData\Roaming\Tencent\Users\1585676360\QQ\WinTemp\RichOle\APWU4C7BRQ()IZWKI{TIRZ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260350"/>
            <a:ext cx="3357563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1536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5" descr="C:\Users\yinghu\Desktop\素材\小朋友对话图\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213100"/>
            <a:ext cx="2047875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6388" name="圆角矩形标注 10"/>
          <p:cNvSpPr/>
          <p:nvPr/>
        </p:nvSpPr>
        <p:spPr>
          <a:xfrm>
            <a:off x="2771775" y="3213100"/>
            <a:ext cx="2786063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steak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6389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2925763"/>
            <a:ext cx="1755775" cy="2370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1" descr="C:\Users\yinghu\AppData\Roaming\Tencent\Users\1585676360\QQ\WinTemp\RichOle\APWU4C7BRQ()IZWKI{TIRZ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273050"/>
            <a:ext cx="3575050" cy="2652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5" descr="C:\Users\yinghu\Desktop\素材\小朋友对话图\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357563"/>
            <a:ext cx="2047875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7412" name="圆角矩形标注 10"/>
          <p:cNvSpPr/>
          <p:nvPr/>
        </p:nvSpPr>
        <p:spPr>
          <a:xfrm>
            <a:off x="2771775" y="3502025"/>
            <a:ext cx="2786063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meat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2" charset="0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2" charset="0"/>
            </a:endParaRPr>
          </a:p>
        </p:txBody>
      </p:sp>
      <p:pic>
        <p:nvPicPr>
          <p:cNvPr id="17413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7975" y="2997200"/>
            <a:ext cx="1974850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1" descr="C:\Users\yinghu\AppData\Roaming\Tencent\Users\1585676360\QQ\WinTemp\RichOle\APWU4C7BRQ()IZWKI{TIRZ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404813"/>
            <a:ext cx="3797300" cy="2744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5" descr="C:\Users\yinghu\Desktop\素材\小朋友对话图\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502025"/>
            <a:ext cx="2047875" cy="283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圆角矩形标注 9"/>
          <p:cNvSpPr/>
          <p:nvPr/>
        </p:nvSpPr>
        <p:spPr>
          <a:xfrm>
            <a:off x="5651500" y="620713"/>
            <a:ext cx="2787650" cy="1428750"/>
          </a:xfrm>
          <a:prstGeom prst="wedgeRoundRectCallout">
            <a:avLst>
              <a:gd name="adj1" fmla="val 26824"/>
              <a:gd name="adj2" fmla="val 106222"/>
              <a:gd name="adj3" fmla="val 16667"/>
            </a:avLst>
          </a:prstGeom>
          <a:solidFill>
            <a:srgbClr val="FF3399">
              <a:alpha val="100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3200" dirty="0">
                <a:latin typeface="Comic Sans MS" panose="030F0702030302020204" pitchFamily="2" charset="0"/>
              </a:rPr>
              <a:t>What</a:t>
            </a:r>
            <a:r>
              <a:rPr lang="zh-CN" altLang="en-US" sz="3200" dirty="0">
                <a:latin typeface="Comic Sans MS" panose="030F0702030302020204" pitchFamily="2" charset="0"/>
              </a:rPr>
              <a:t>'s for dinner</a:t>
            </a:r>
            <a:r>
              <a:rPr lang="en-US" altLang="zh-CN" sz="3200" dirty="0">
                <a:latin typeface="Comic Sans MS" panose="030F0702030302020204" pitchFamily="2" charset="0"/>
              </a:rPr>
              <a:t>?</a:t>
            </a:r>
            <a:endParaRPr lang="zh-CN" altLang="en-US" sz="3200" dirty="0">
              <a:latin typeface="Comic Sans MS" panose="030F0702030302020204" pitchFamily="2" charset="0"/>
            </a:endParaRPr>
          </a:p>
        </p:txBody>
      </p:sp>
      <p:sp>
        <p:nvSpPr>
          <p:cNvPr id="18436" name="圆角矩形标注 10"/>
          <p:cNvSpPr/>
          <p:nvPr/>
        </p:nvSpPr>
        <p:spPr>
          <a:xfrm>
            <a:off x="2844800" y="3429000"/>
            <a:ext cx="2786063" cy="1285875"/>
          </a:xfrm>
          <a:prstGeom prst="wedgeRoundRectCallout">
            <a:avLst>
              <a:gd name="adj1" fmla="val -61528"/>
              <a:gd name="adj2" fmla="val 74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dirty="0">
                <a:latin typeface="Comic Sans MS" panose="030F0702030302020204" pitchFamily="2" charset="0"/>
              </a:rPr>
              <a:t>I'm cooking</a:t>
            </a:r>
            <a:r>
              <a:rPr lang="en-US" altLang="zh-CN" sz="3200" dirty="0">
                <a:latin typeface="Comic Sans MS" panose="030F0702030302020204" pitchFamily="2" charset="0"/>
              </a:rPr>
              <a:t> </a:t>
            </a:r>
            <a:r>
              <a:rPr lang="zh-CN" altLang="en-US" sz="3200" dirty="0">
                <a:solidFill>
                  <a:srgbClr val="FF0066"/>
                </a:solidFill>
                <a:latin typeface="Comic Sans MS" panose="030F0702030302020204" pitchFamily="2" charset="0"/>
              </a:rPr>
              <a:t>noodles</a:t>
            </a:r>
            <a:r>
              <a:rPr lang="en-US" altLang="zh-CN" sz="3200" dirty="0">
                <a:solidFill>
                  <a:srgbClr val="FF0066"/>
                </a:solidFill>
                <a:latin typeface="Comic Sans MS" panose="030F0702030302020204" pitchFamily="2" charset="0"/>
              </a:rPr>
              <a:t>.</a:t>
            </a:r>
            <a:endParaRPr lang="zh-CN" altLang="en-US" sz="3200" dirty="0">
              <a:solidFill>
                <a:srgbClr val="FF0066"/>
              </a:solidFill>
              <a:latin typeface="Comic Sans MS" panose="030F0702030302020204" pitchFamily="2" charset="0"/>
            </a:endParaRPr>
          </a:p>
        </p:txBody>
      </p:sp>
      <p:pic>
        <p:nvPicPr>
          <p:cNvPr id="18437" name="Picture 5" descr="C:\Users\yinghu\Desktop\素材\小朋友对话图\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3070225"/>
            <a:ext cx="2227262" cy="2671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1" descr="C:\Users\yinghu\AppData\Roaming\Tencent\Users\1585676360\QQ\WinTemp\RichOle\APWU4C7BRQ()IZWKI{TIRZ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" y="333375"/>
            <a:ext cx="3384550" cy="2776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187450" y="1412875"/>
            <a:ext cx="4095750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Let's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19459" name="图片 19458" descr="2006415038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125538"/>
            <a:ext cx="307975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395288" y="404813"/>
            <a:ext cx="5616575" cy="1768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latin typeface="Times New Roman" panose="02020603050405020304" pitchFamily="2" charset="0"/>
              </a:rPr>
              <a:t>A: What's for dinner?</a:t>
            </a:r>
            <a:endParaRPr lang="zh-CN" altLang="en-US" sz="4400" dirty="0">
              <a:solidFill>
                <a:srgbClr val="FF9900"/>
              </a:solidFill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9900"/>
                </a:solidFill>
                <a:latin typeface="Times New Roman" panose="02020603050405020304" pitchFamily="2" charset="0"/>
              </a:rPr>
              <a:t>B: I'm cooking ...</a:t>
            </a:r>
            <a:endParaRPr lang="zh-CN" altLang="en-US" sz="44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0483" name="AutoShape 4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4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485" name="图片 20484" descr="QQ图片201411042045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852738"/>
            <a:ext cx="4752975" cy="371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20485" descr="QQ图片201411042047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1773238"/>
            <a:ext cx="3578225" cy="3001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828675" y="2492375"/>
            <a:ext cx="7488238" cy="2225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anose="02020603050405020304" pitchFamily="2" charset="0"/>
              </a:rPr>
              <a:t>1. 学习新单词。</a:t>
            </a:r>
            <a:endParaRPr lang="zh-CN" altLang="en-US" sz="4000" dirty="0">
              <a:latin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2. 使用本课重点句型，询问妈妈晚饭吃什么。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21507" name="AutoShape 4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8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3276600" y="549275"/>
            <a:ext cx="27368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6445-111222162230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557338"/>
            <a:ext cx="6770687" cy="508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4098"/>
          <p:cNvSpPr txBox="1"/>
          <p:nvPr/>
        </p:nvSpPr>
        <p:spPr>
          <a:xfrm>
            <a:off x="1454150" y="436563"/>
            <a:ext cx="5278438" cy="8239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Arial" panose="020B0604020202020204" pitchFamily="34" charset="0"/>
              </a:rPr>
              <a:t>Time for dinner!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1" name="矩形 22530"/>
          <p:cNvSpPr/>
          <p:nvPr/>
        </p:nvSpPr>
        <p:spPr>
          <a:xfrm>
            <a:off x="2484438" y="1412875"/>
            <a:ext cx="4608512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5121"/>
          <p:cNvSpPr/>
          <p:nvPr/>
        </p:nvSpPr>
        <p:spPr>
          <a:xfrm>
            <a:off x="1187450" y="2205038"/>
            <a:ext cx="4095750" cy="191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9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New words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9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5123" name="图片 5122" descr="2006415038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125538"/>
            <a:ext cx="3079750" cy="434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468313" y="2636838"/>
            <a:ext cx="2232025" cy="1006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dinner</a:t>
            </a:r>
            <a:endParaRPr lang="zh-CN" altLang="en-US" sz="60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6147" name="Picture 4" descr="C:\Users\yinghu\AppData\Roaming\Tencent\Users\1585676360\QQ\WinTemp\RichOle\[T4_7DI8AAJI`KM0T59}Z[C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052513"/>
            <a:ext cx="5321300" cy="3995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539750" y="213360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 </a:t>
            </a:r>
            <a:r>
              <a:rPr lang="zh-CN" altLang="en-US" sz="8000" dirty="0">
                <a:solidFill>
                  <a:srgbClr val="FF9900"/>
                </a:solidFill>
                <a:latin typeface="Times New Roman" panose="02020603050405020304" pitchFamily="2" charset="0"/>
              </a:rPr>
              <a:t>meat</a:t>
            </a:r>
            <a:endParaRPr lang="zh-CN" altLang="en-US" sz="80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7171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00" y="1196975"/>
            <a:ext cx="5021263" cy="3960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539750" y="692150"/>
            <a:ext cx="47529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 </a:t>
            </a:r>
            <a:r>
              <a:rPr lang="en-US" altLang="zh-CN" sz="8000" dirty="0">
                <a:solidFill>
                  <a:srgbClr val="FF9900"/>
                </a:solidFill>
                <a:latin typeface="Times New Roman" panose="02020603050405020304" pitchFamily="2" charset="0"/>
              </a:rPr>
              <a:t>vegetables</a:t>
            </a:r>
            <a:endParaRPr lang="zh-CN" altLang="en-US" sz="80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8195" name="Picture 4" descr="C:\Users\yinghu\AppData\Roaming\Tencent\Users\1585676360\QQ\WinTemp\RichOle\U`RP9Q)H1M[%VWMS][SU2{A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775" y="2060575"/>
            <a:ext cx="5027613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700338" y="404813"/>
            <a:ext cx="396081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tomato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sp>
        <p:nvSpPr>
          <p:cNvPr id="9219" name="AutoShape 4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0" name="AutoShape 5" descr="C:\Users\yinghu\AppData\Roaming\Tencent\Users\1585676360\QQ\WinTemp\RichOle\Z]{CQVIR`{V`V@GET{}U6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21" name="图片 9220" descr="QQ图片201411042023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485900"/>
            <a:ext cx="5173662" cy="4457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3"/>
          <p:cNvSpPr txBox="1"/>
          <p:nvPr/>
        </p:nvSpPr>
        <p:spPr>
          <a:xfrm>
            <a:off x="323850" y="1773238"/>
            <a:ext cx="34623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potato</a:t>
            </a:r>
            <a:endParaRPr lang="zh-CN" altLang="en-US" sz="6000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0243" name="Picture 6" descr="C:\Users\yinghu\AppData\Roaming\Tencent\Users\1585676360\QQ\WinTemp\RichOle\}AE5IXF19([P1W~_`WF4%TW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2F1EF"/>
              </a:clrFrom>
              <a:clrTo>
                <a:srgbClr val="F2F1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3575" y="1196975"/>
            <a:ext cx="4826000" cy="387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3357563" y="500063"/>
            <a:ext cx="22733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FF9900"/>
                </a:solidFill>
                <a:latin typeface="Times New Roman" panose="02020603050405020304" pitchFamily="2" charset="0"/>
              </a:rPr>
              <a:t>carrot</a:t>
            </a:r>
            <a:endParaRPr lang="zh-CN" altLang="en-US" sz="6000" b="1" i="1" dirty="0">
              <a:solidFill>
                <a:srgbClr val="FF9900"/>
              </a:solidFill>
              <a:latin typeface="Times New Roman" panose="02020603050405020304" pitchFamily="2" charset="0"/>
            </a:endParaRPr>
          </a:p>
        </p:txBody>
      </p:sp>
      <p:pic>
        <p:nvPicPr>
          <p:cNvPr id="11267" name="Picture 4" descr="C:\Users\yinghu\AppData\Roaming\Tencent\Users\1585676360\QQ\WinTemp\RichOle\BA%RD$82RYV8A(%%]T54`KX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1050" y="1701800"/>
            <a:ext cx="5400675" cy="4319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WPS 演示</Application>
  <PresentationFormat>全屏显示(4:3)</PresentationFormat>
  <Paragraphs>61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Times New Roman</vt:lpstr>
      <vt:lpstr>Jokerman</vt:lpstr>
      <vt:lpstr>微软雅黑</vt:lpstr>
      <vt:lpstr>Arial Unicode MS</vt:lpstr>
      <vt:lpstr>Calibri</vt:lpstr>
      <vt:lpstr>Comic Sans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11</dc:title>
  <dc:creator>111</dc:creator>
  <cp:lastModifiedBy>上帝掷骰子吗</cp:lastModifiedBy>
  <cp:revision>21</cp:revision>
  <dcterms:created xsi:type="dcterms:W3CDTF">2011-09-14T13:18:00Z</dcterms:created>
  <dcterms:modified xsi:type="dcterms:W3CDTF">2023-09-30T12:05:51Z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ED9A538709D24293BB614D3D2A2F2BA6_13</vt:lpwstr>
  </property>
</Properties>
</file>