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259" r:id="rId5"/>
    <p:sldId id="258" r:id="rId6"/>
    <p:sldId id="257" r:id="rId7"/>
    <p:sldId id="260" r:id="rId8"/>
    <p:sldId id="261" r:id="rId9"/>
    <p:sldId id="262" r:id="rId10"/>
    <p:sldId id="263" r:id="rId11"/>
    <p:sldId id="264" r:id="rId12"/>
    <p:sldId id="265" r:id="rId13"/>
    <p:sldId id="268" r:id="rId14"/>
  </p:sldIdLst>
  <p:sldSz cx="9144000" cy="6858000" type="screen4x3"/>
  <p:notesSz cx="6858000" cy="9144000"/>
  <p:custDataLst>
    <p:tags r:id="rId1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-111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52832A6-E5A1-4A39-983F-6565216D9F12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52832A6-E5A1-4A39-983F-6565216D9F12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52832A6-E5A1-4A39-983F-6565216D9F12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52832A6-E5A1-4A39-983F-6565216D9F12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52832A6-E5A1-4A39-983F-6565216D9F12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52832A6-E5A1-4A39-983F-6565216D9F12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52832A6-E5A1-4A39-983F-6565216D9F12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52832A6-E5A1-4A39-983F-6565216D9F12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52832A6-E5A1-4A39-983F-6565216D9F12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52832A6-E5A1-4A39-983F-6565216D9F12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52832A6-E5A1-4A39-983F-6565216D9F12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white"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52832A6-E5A1-4A39-983F-6565216D9F12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50" name="图片 6" descr="3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928688" y="428625"/>
            <a:ext cx="1643062" cy="646113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600" i="1" dirty="0">
                <a:latin typeface="Comic Sans MS" panose="030F0702030302020204" pitchFamily="66" charset="0"/>
              </a:rPr>
              <a:t>Unit 4</a:t>
            </a:r>
            <a:endParaRPr lang="zh-CN" altLang="en-US" sz="3600" i="1" dirty="0">
              <a:latin typeface="Comic Sans MS" panose="030F0702030302020204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14563" y="1857375"/>
            <a:ext cx="5000625" cy="2862263"/>
          </a:xfrm>
          <a:prstGeom prst="rect">
            <a:avLst/>
          </a:prstGeom>
          <a:solidFill>
            <a:srgbClr val="00B0F0"/>
          </a:solidFill>
          <a:ln w="952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6000" dirty="0">
                <a:latin typeface="Comic Sans MS" panose="030F0702030302020204" pitchFamily="66" charset="0"/>
              </a:rPr>
              <a:t>Lesson 17 Meet Li Ming’s Family</a:t>
            </a:r>
            <a:endParaRPr lang="zh-CN" altLang="en-US" sz="6000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图片 1" descr="3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2428875" y="2357438"/>
            <a:ext cx="4572000" cy="1323975"/>
          </a:xfrm>
          <a:prstGeom prst="rect">
            <a:avLst/>
          </a:prstGeom>
          <a:solidFill>
            <a:srgbClr val="00B0F0"/>
          </a:solidFill>
          <a:ln w="952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8000" dirty="0">
                <a:latin typeface="Comic Sans MS" panose="030F0702030302020204" pitchFamily="66" charset="0"/>
              </a:rPr>
              <a:t>See you!</a:t>
            </a:r>
            <a:endParaRPr lang="zh-CN" altLang="en-US" sz="8000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4" name="图片 1" descr="3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214313" y="357188"/>
            <a:ext cx="2214562" cy="584200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200" dirty="0">
                <a:latin typeface="Comic Sans MS" panose="030F0702030302020204" pitchFamily="66" charset="0"/>
              </a:rPr>
              <a:t>Let’s learn!</a:t>
            </a:r>
            <a:endParaRPr lang="zh-CN" altLang="en-US" sz="3200" dirty="0">
              <a:latin typeface="Comic Sans MS" panose="030F0702030302020204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29250" y="1500188"/>
            <a:ext cx="2928938" cy="1570037"/>
          </a:xfrm>
          <a:prstGeom prst="rect">
            <a:avLst/>
          </a:prstGeom>
          <a:solidFill>
            <a:srgbClr val="00B0F0"/>
          </a:solidFill>
          <a:ln w="952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200" dirty="0">
                <a:latin typeface="Comic Sans MS" panose="030F0702030302020204" pitchFamily="66" charset="0"/>
              </a:rPr>
              <a:t>at 10:11 in the morning on January 27</a:t>
            </a:r>
            <a:endParaRPr lang="zh-CN" altLang="en-US" sz="3200" dirty="0">
              <a:latin typeface="Comic Sans MS" panose="030F0702030302020204" pitchFamily="66" charset="0"/>
            </a:endParaRPr>
          </a:p>
        </p:txBody>
      </p:sp>
      <p:pic>
        <p:nvPicPr>
          <p:cNvPr id="16385" name="Picture 1" descr="C:\Users\chenchen10\AppData\Roaming\Tencent\Users\1354352631\QQ\WinTemp\RichOle\TX]XO`_8ASYZCYX0IL)SUZC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0" y="3429000"/>
            <a:ext cx="3819525" cy="2428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Picture 1" descr="C:\Users\chenchen10\AppData\Roaming\Tencent\Users\1354352631\QQ\WinTemp\RichOle\PZ[`3BNE943`5__Q`PLFB0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50" y="1643063"/>
            <a:ext cx="3895725" cy="2324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TextBox 9"/>
          <p:cNvSpPr txBox="1"/>
          <p:nvPr/>
        </p:nvSpPr>
        <p:spPr>
          <a:xfrm>
            <a:off x="714375" y="4357688"/>
            <a:ext cx="3000375" cy="1570037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200" dirty="0">
                <a:latin typeface="Comic Sans MS" panose="030F0702030302020204" pitchFamily="66" charset="0"/>
              </a:rPr>
              <a:t>at 10:22 in the morning on January 31</a:t>
            </a:r>
            <a:endParaRPr lang="zh-CN" altLang="en-US" sz="3200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图片 1" descr="3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214313" y="357188"/>
            <a:ext cx="2214562" cy="584200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200" dirty="0">
                <a:latin typeface="Comic Sans MS" panose="030F0702030302020204" pitchFamily="66" charset="0"/>
              </a:rPr>
              <a:t>Let’s learn!</a:t>
            </a:r>
            <a:endParaRPr lang="zh-CN" altLang="en-US" sz="3200" dirty="0">
              <a:latin typeface="Comic Sans MS" panose="030F0702030302020204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00563" y="1857375"/>
            <a:ext cx="3929063" cy="83026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kern="1200" cap="none" spc="0" normalizeH="0" baseline="0" noProof="0" dirty="0">
                <a:latin typeface="Comic Sans MS" panose="030F0702030302020204" pitchFamily="66" charset="0"/>
                <a:ea typeface="+mn-ea"/>
                <a:cs typeface="+mn-cs"/>
              </a:rPr>
              <a:t>at 3:59 in the afternoon on January 5</a:t>
            </a:r>
            <a:endParaRPr kumimoji="0" lang="zh-CN" altLang="en-US" sz="2400" kern="1200" cap="none" spc="0" normalizeH="0" baseline="0" noProof="0" dirty="0">
              <a:latin typeface="Comic Sans MS" panose="030F0702030302020204" pitchFamily="66" charset="0"/>
              <a:ea typeface="+mn-ea"/>
              <a:cs typeface="+mn-cs"/>
            </a:endParaRPr>
          </a:p>
        </p:txBody>
      </p:sp>
      <p:pic>
        <p:nvPicPr>
          <p:cNvPr id="15362" name="Picture 2" descr="C:\Users\chenchen10\AppData\Roaming\Tencent\Users\1354352631\QQ\WinTemp\RichOle\KR@~()3(9QFV2NA4{VOIR~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7313" y="1285875"/>
            <a:ext cx="2886075" cy="2295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Picture 2" descr="C:\Users\chenchen10\AppData\Roaming\Tencent\Users\1354352631\QQ\WinTemp\RichOle\[BY[K`COY2_~H~55~PZ0IT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0" y="3929063"/>
            <a:ext cx="2828925" cy="1847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TextBox 9"/>
          <p:cNvSpPr txBox="1"/>
          <p:nvPr/>
        </p:nvSpPr>
        <p:spPr>
          <a:xfrm>
            <a:off x="1357313" y="4643438"/>
            <a:ext cx="3929063" cy="830263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kern="1200" cap="none" spc="0" normalizeH="0" baseline="0" noProof="0" dirty="0">
                <a:latin typeface="Comic Sans MS" panose="030F0702030302020204" pitchFamily="66" charset="0"/>
                <a:ea typeface="+mn-ea"/>
                <a:cs typeface="+mn-cs"/>
              </a:rPr>
              <a:t>at 4:18 in the afternoon on August 13</a:t>
            </a:r>
            <a:endParaRPr kumimoji="0" lang="zh-CN" altLang="en-US" sz="2400" kern="1200" cap="none" spc="0" normalizeH="0" baseline="0" noProof="0" dirty="0">
              <a:latin typeface="Comic Sans MS" panose="030F0702030302020204" pitchFamily="66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图片 1" descr="3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214313" y="357188"/>
            <a:ext cx="2214562" cy="584200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200" dirty="0">
                <a:latin typeface="Comic Sans MS" panose="030F0702030302020204" pitchFamily="66" charset="0"/>
              </a:rPr>
              <a:t>Let’s learn!</a:t>
            </a:r>
            <a:endParaRPr lang="zh-CN" altLang="en-US" sz="3200" dirty="0">
              <a:latin typeface="Comic Sans MS" panose="030F0702030302020204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143375" y="1643063"/>
            <a:ext cx="4357688" cy="107791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kern="1200" cap="none" spc="0" normalizeH="0" baseline="0" noProof="0" dirty="0">
                <a:latin typeface="Comic Sans MS" panose="030F0702030302020204" pitchFamily="66" charset="0"/>
                <a:ea typeface="+mn-ea"/>
                <a:cs typeface="+mn-cs"/>
              </a:rPr>
              <a:t>at 8:37 in the afternoon on March 6</a:t>
            </a:r>
            <a:endParaRPr kumimoji="0" lang="zh-CN" altLang="en-US" sz="3200" kern="1200" cap="none" spc="0" normalizeH="0" baseline="0" noProof="0" dirty="0">
              <a:latin typeface="Comic Sans MS" panose="030F0702030302020204" pitchFamily="66" charset="0"/>
              <a:ea typeface="+mn-ea"/>
              <a:cs typeface="+mn-cs"/>
            </a:endParaRPr>
          </a:p>
        </p:txBody>
      </p:sp>
      <p:pic>
        <p:nvPicPr>
          <p:cNvPr id="1032" name="Picture 8" descr="C:\Users\chenchen10\AppData\Roaming\Tencent\Users\1354352631\QQ\WinTemp\RichOle\O5XZD%Z[OC2$(G`F6@YBE7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25" y="1214438"/>
            <a:ext cx="2628900" cy="2124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4" name="Picture 10" descr="c:\users\CHENCH~1\appdata\roaming\360se6\USERDA~1\Temp\440CD4~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9250" y="3286125"/>
            <a:ext cx="3214688" cy="29289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TextBox 14"/>
          <p:cNvSpPr txBox="1"/>
          <p:nvPr/>
        </p:nvSpPr>
        <p:spPr>
          <a:xfrm>
            <a:off x="1428750" y="4500563"/>
            <a:ext cx="3929063" cy="1077912"/>
          </a:xfrm>
          <a:prstGeom prst="rect">
            <a:avLst/>
          </a:prstGeom>
          <a:solidFill>
            <a:srgbClr val="7030A0"/>
          </a:solidFill>
          <a:ln w="9525" cap="flat" cmpd="sng">
            <a:solidFill>
              <a:srgbClr val="7030A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200" dirty="0">
                <a:latin typeface="Comic Sans MS" panose="030F0702030302020204" pitchFamily="66" charset="0"/>
              </a:rPr>
              <a:t>at 11:43 in the morning on May 25</a:t>
            </a:r>
            <a:endParaRPr lang="zh-CN" altLang="en-US" sz="3200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图片 1" descr="3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214313" y="142875"/>
            <a:ext cx="2643187" cy="584200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200" dirty="0">
                <a:latin typeface="Comic Sans MS" panose="030F0702030302020204" pitchFamily="66" charset="0"/>
              </a:rPr>
              <a:t>See and talk</a:t>
            </a:r>
            <a:endParaRPr lang="zh-CN" altLang="en-US" sz="3200" dirty="0">
              <a:latin typeface="Comic Sans MS" panose="030F0702030302020204" pitchFamily="66" charset="0"/>
            </a:endParaRPr>
          </a:p>
        </p:txBody>
      </p:sp>
      <p:pic>
        <p:nvPicPr>
          <p:cNvPr id="7" name="Picture 1" descr="C:\Users\chenchen10\AppData\Roaming\Tencent\Users\1354352631\QQ\WinTemp\RichOle\A_Z$X[CDZ@@6E9${46PMRAI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3" y="4535488"/>
            <a:ext cx="1714500" cy="2124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20090826231710-122712077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58063" y="4714875"/>
            <a:ext cx="1643062" cy="194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云形 10"/>
          <p:cNvSpPr/>
          <p:nvPr/>
        </p:nvSpPr>
        <p:spPr>
          <a:xfrm>
            <a:off x="142875" y="3000375"/>
            <a:ext cx="3643313" cy="1357313"/>
          </a:xfrm>
          <a:prstGeom prst="cloud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When will you go to Shanghai?</a:t>
            </a:r>
            <a:endParaRPr kumimoji="0" lang="zh-CN" altLang="en-US" sz="2800" b="1" i="1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云形 11"/>
          <p:cNvSpPr/>
          <p:nvPr/>
        </p:nvSpPr>
        <p:spPr>
          <a:xfrm>
            <a:off x="2143125" y="4643438"/>
            <a:ext cx="5072063" cy="2000250"/>
          </a:xfrm>
          <a:prstGeom prst="cloud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 will go to Shanghai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at </a:t>
            </a:r>
            <a:r>
              <a:rPr kumimoji="0" lang="en-US" altLang="zh-CN" sz="2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7:25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 the </a:t>
            </a:r>
            <a:r>
              <a:rPr kumimoji="0" lang="en-US" altLang="zh-CN" sz="2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morning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on </a:t>
            </a:r>
            <a:r>
              <a:rPr kumimoji="0" lang="en-US" altLang="zh-CN" sz="2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August 20</a:t>
            </a:r>
            <a:r>
              <a:rPr kumimoji="0" lang="en-US" altLang="zh-CN" sz="2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</a:t>
            </a:r>
            <a:endParaRPr kumimoji="0" lang="zh-CN" altLang="en-US" sz="2800" b="1" i="1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7413" name="Picture 5" descr="C:\Users\chenchen10\AppData\Roaming\Tencent\Users\1354352631\QQ\WinTemp\RichOle\UL$)V(GS2N1E8NZ{W5U[J~5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29313" y="214313"/>
            <a:ext cx="3071812" cy="3908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矩形 14"/>
          <p:cNvSpPr/>
          <p:nvPr/>
        </p:nvSpPr>
        <p:spPr>
          <a:xfrm>
            <a:off x="4143375" y="3000375"/>
            <a:ext cx="1714500" cy="584200"/>
          </a:xfrm>
          <a:prstGeom prst="rect">
            <a:avLst/>
          </a:prstGeom>
          <a:solidFill>
            <a:srgbClr val="00B0F0"/>
          </a:solidFill>
          <a:ln w="952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2800" b="1" i="1" dirty="0">
                <a:latin typeface="Comic Sans MS" panose="030F0702030302020204" pitchFamily="66" charset="0"/>
              </a:rPr>
              <a:t>Shanghai</a:t>
            </a:r>
            <a:r>
              <a:rPr lang="en-US" altLang="zh-CN" sz="3200" b="1" i="1" dirty="0">
                <a:latin typeface="Comic Sans MS" panose="030F0702030302020204" pitchFamily="66" charset="0"/>
              </a:rPr>
              <a:t> </a:t>
            </a:r>
            <a:endParaRPr lang="zh-CN" altLang="en-US" sz="3200" dirty="0">
              <a:latin typeface="Comic Sans MS" panose="030F0702030302020204" pitchFamily="66" charset="0"/>
            </a:endParaRPr>
          </a:p>
        </p:txBody>
      </p:sp>
      <p:pic>
        <p:nvPicPr>
          <p:cNvPr id="6155" name="Picture 11" descr="C:\Users\chenchen10\AppData\Roaming\Tencent\Users\1354352631\QQ\WinTemp\RichOle\VL[L7YP7ACTQUSFLR5263UL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14438" y="1000125"/>
            <a:ext cx="2952750" cy="17240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" grpId="0" animBg="1"/>
      <p:bldP spid="12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图片 1" descr="3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142875" y="142875"/>
            <a:ext cx="2643188" cy="584200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200" dirty="0">
                <a:latin typeface="Comic Sans MS" panose="030F0702030302020204" pitchFamily="66" charset="0"/>
              </a:rPr>
              <a:t>See and talk</a:t>
            </a:r>
            <a:endParaRPr lang="zh-CN" altLang="en-US" sz="3200" dirty="0">
              <a:latin typeface="Comic Sans MS" panose="030F0702030302020204" pitchFamily="66" charset="0"/>
            </a:endParaRPr>
          </a:p>
        </p:txBody>
      </p:sp>
      <p:pic>
        <p:nvPicPr>
          <p:cNvPr id="7" name="Picture 1" descr="C:\Users\chenchen10\AppData\Roaming\Tencent\Users\1354352631\QQ\WinTemp\RichOle\A_Z$X[CDZ@@6E9${46PMRAI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3" y="4643438"/>
            <a:ext cx="1714500" cy="2124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20090826231710-122712077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58063" y="4714875"/>
            <a:ext cx="1643062" cy="194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云形 10"/>
          <p:cNvSpPr/>
          <p:nvPr/>
        </p:nvSpPr>
        <p:spPr>
          <a:xfrm>
            <a:off x="0" y="3571875"/>
            <a:ext cx="3786188" cy="1000125"/>
          </a:xfrm>
          <a:prstGeom prst="cloud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When will you go to Tianjin?</a:t>
            </a:r>
            <a:endParaRPr kumimoji="0" lang="zh-CN" altLang="en-US" sz="2800" b="1" i="1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云形 11"/>
          <p:cNvSpPr/>
          <p:nvPr/>
        </p:nvSpPr>
        <p:spPr>
          <a:xfrm>
            <a:off x="2143125" y="4786313"/>
            <a:ext cx="5072063" cy="1857375"/>
          </a:xfrm>
          <a:prstGeom prst="cloud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 will go to Tianjin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at 11:44 in the morning on August 9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</a:t>
            </a:r>
            <a:endParaRPr kumimoji="0" lang="zh-CN" altLang="en-US" sz="2800" b="1" i="1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9458" name="Picture 2" descr="c:\users\CHENCH~1\appdata\roaming\360se6\USERDA~1\Temp\PICTUR~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43688" y="500063"/>
            <a:ext cx="2286000" cy="304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59" name="Picture 3" descr="C:\Users\chenchen10\AppData\Roaming\Tencent\Users\1354352631\QQ\WinTemp\RichOle\HFGP076XG2GP%{1X`D6}MYD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7250" y="785813"/>
            <a:ext cx="5534025" cy="2667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矩形 12"/>
          <p:cNvSpPr/>
          <p:nvPr/>
        </p:nvSpPr>
        <p:spPr>
          <a:xfrm>
            <a:off x="4214813" y="3571875"/>
            <a:ext cx="1862137" cy="708025"/>
          </a:xfrm>
          <a:prstGeom prst="rect">
            <a:avLst/>
          </a:prstGeom>
          <a:solidFill>
            <a:srgbClr val="00B0F0"/>
          </a:solidFill>
          <a:ln w="952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p>
            <a:r>
              <a:rPr lang="en-US" altLang="zh-CN" sz="4000" b="1" i="1" dirty="0">
                <a:latin typeface="Comic Sans MS" panose="030F0702030302020204" pitchFamily="66" charset="0"/>
              </a:rPr>
              <a:t>Tianjin</a:t>
            </a:r>
            <a:endParaRPr lang="zh-CN" altLang="en-US" sz="4000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图片 1" descr="3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142875" y="142875"/>
            <a:ext cx="2643188" cy="584200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200" dirty="0">
                <a:latin typeface="Comic Sans MS" panose="030F0702030302020204" pitchFamily="66" charset="0"/>
              </a:rPr>
              <a:t>See and talk</a:t>
            </a:r>
            <a:endParaRPr lang="zh-CN" altLang="en-US" sz="3200" dirty="0">
              <a:latin typeface="Comic Sans MS" panose="030F0702030302020204" pitchFamily="66" charset="0"/>
            </a:endParaRPr>
          </a:p>
        </p:txBody>
      </p:sp>
      <p:pic>
        <p:nvPicPr>
          <p:cNvPr id="7" name="Picture 1" descr="C:\Users\chenchen10\AppData\Roaming\Tencent\Users\1354352631\QQ\WinTemp\RichOle\A_Z$X[CDZ@@6E9${46PMRAI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3" y="4643438"/>
            <a:ext cx="1714500" cy="2124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20090826231710-122712077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58063" y="4714875"/>
            <a:ext cx="1643062" cy="194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云形 10"/>
          <p:cNvSpPr/>
          <p:nvPr/>
        </p:nvSpPr>
        <p:spPr>
          <a:xfrm>
            <a:off x="0" y="3571875"/>
            <a:ext cx="3786188" cy="1000125"/>
          </a:xfrm>
          <a:prstGeom prst="cloud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When will you go to Nanjing?</a:t>
            </a:r>
            <a:endParaRPr kumimoji="0" lang="zh-CN" altLang="en-US" sz="2800" b="1" i="1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云形 11"/>
          <p:cNvSpPr/>
          <p:nvPr/>
        </p:nvSpPr>
        <p:spPr>
          <a:xfrm>
            <a:off x="2000250" y="4786313"/>
            <a:ext cx="5214938" cy="1857375"/>
          </a:xfrm>
          <a:prstGeom prst="cloud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 will go to Nanjing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at 10:58 in the morning on August 24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</a:t>
            </a:r>
            <a:endParaRPr kumimoji="0" lang="zh-CN" altLang="en-US" sz="2800" b="1" i="1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072188" y="3643313"/>
            <a:ext cx="2049462" cy="708025"/>
          </a:xfrm>
          <a:prstGeom prst="rect">
            <a:avLst/>
          </a:prstGeom>
          <a:solidFill>
            <a:srgbClr val="00B0F0"/>
          </a:solidFill>
          <a:ln w="952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p>
            <a:r>
              <a:rPr lang="en-US" altLang="zh-CN" sz="4000" b="1" i="1" dirty="0">
                <a:latin typeface="Comic Sans MS" panose="030F0702030302020204" pitchFamily="66" charset="0"/>
              </a:rPr>
              <a:t>Nanjing</a:t>
            </a:r>
            <a:endParaRPr lang="zh-CN" altLang="en-US" sz="4000" dirty="0">
              <a:latin typeface="Comic Sans MS" panose="030F0702030302020204" pitchFamily="66" charset="0"/>
            </a:endParaRPr>
          </a:p>
        </p:txBody>
      </p:sp>
      <p:pic>
        <p:nvPicPr>
          <p:cNvPr id="20481" name="Picture 1" descr="C:\Users\chenchen10\AppData\Roaming\Tencent\Users\1354352631\QQ\WinTemp\RichOle\V%FH5R{OCFX@{)P~@EI684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5813" y="1000125"/>
            <a:ext cx="3019425" cy="2419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2" name="Picture 2" descr="C:\Users\chenchen10\AppData\Roaming\Tencent\Users\1354352631\QQ\WinTemp\RichOle\DKDMLL7{08(}]DH2FNSHX]A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00563" y="142875"/>
            <a:ext cx="4486275" cy="3381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0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图片 1" descr="3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142875" y="142875"/>
            <a:ext cx="2643188" cy="584200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200" dirty="0">
                <a:latin typeface="Comic Sans MS" panose="030F0702030302020204" pitchFamily="66" charset="0"/>
              </a:rPr>
              <a:t>See and talk</a:t>
            </a:r>
            <a:endParaRPr lang="zh-CN" altLang="en-US" sz="3200" dirty="0">
              <a:latin typeface="Comic Sans MS" panose="030F0702030302020204" pitchFamily="66" charset="0"/>
            </a:endParaRPr>
          </a:p>
        </p:txBody>
      </p:sp>
      <p:pic>
        <p:nvPicPr>
          <p:cNvPr id="7" name="Picture 1" descr="C:\Users\chenchen10\AppData\Roaming\Tencent\Users\1354352631\QQ\WinTemp\RichOle\A_Z$X[CDZ@@6E9${46PMRAI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3" y="4643438"/>
            <a:ext cx="1714500" cy="2124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20090826231710-122712077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58063" y="4786313"/>
            <a:ext cx="1643062" cy="194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云形 10"/>
          <p:cNvSpPr/>
          <p:nvPr/>
        </p:nvSpPr>
        <p:spPr>
          <a:xfrm>
            <a:off x="0" y="3571875"/>
            <a:ext cx="3929063" cy="1000125"/>
          </a:xfrm>
          <a:prstGeom prst="cloud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When will you go to Hangzhou?</a:t>
            </a:r>
            <a:endParaRPr kumimoji="0" lang="zh-CN" altLang="en-US" sz="2800" b="1" i="1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云形 11"/>
          <p:cNvSpPr/>
          <p:nvPr/>
        </p:nvSpPr>
        <p:spPr>
          <a:xfrm>
            <a:off x="2000250" y="4714875"/>
            <a:ext cx="5143500" cy="1928813"/>
          </a:xfrm>
          <a:prstGeom prst="cloud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 will go to Hangzhou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at 10:38 in the evening on September 15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</a:t>
            </a:r>
            <a:endParaRPr kumimoji="0" lang="zh-CN" altLang="en-US" sz="2800" b="1" i="1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072188" y="3929063"/>
            <a:ext cx="2514600" cy="708025"/>
          </a:xfrm>
          <a:prstGeom prst="rect">
            <a:avLst/>
          </a:prstGeom>
          <a:solidFill>
            <a:srgbClr val="00B0F0"/>
          </a:solidFill>
          <a:ln w="952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4000" b="1" i="1" dirty="0">
                <a:latin typeface="Comic Sans MS" panose="030F0702030302020204" pitchFamily="66" charset="0"/>
              </a:rPr>
              <a:t>Hangzhou</a:t>
            </a:r>
            <a:endParaRPr lang="zh-CN" altLang="en-US" sz="4000" dirty="0">
              <a:latin typeface="Comic Sans MS" panose="030F0702030302020204" pitchFamily="66" charset="0"/>
            </a:endParaRPr>
          </a:p>
        </p:txBody>
      </p:sp>
      <p:pic>
        <p:nvPicPr>
          <p:cNvPr id="21505" name="Picture 1" descr="C:\Users\chenchen10\AppData\Roaming\Tencent\Users\1354352631\QQ\WinTemp\RichOle\DF[}%R}KS63Y}XFODB[[~VK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500" y="928688"/>
            <a:ext cx="2952750" cy="2324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6" name="Picture 2" descr="C:\Users\chenchen10\AppData\Roaming\Tencent\Users\1354352631\QQ\WinTemp\RichOle\PF]}@)0ISOK8XO4R6}B2XOH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43375" y="214313"/>
            <a:ext cx="4786313" cy="36591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1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图片 1" descr="3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285750" y="285750"/>
            <a:ext cx="3286125" cy="646113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600" dirty="0">
                <a:latin typeface="Comic Sans MS" panose="030F0702030302020204" pitchFamily="66" charset="0"/>
              </a:rPr>
              <a:t>Let’s practice!</a:t>
            </a:r>
            <a:endParaRPr lang="zh-CN" altLang="en-US" sz="3600" dirty="0">
              <a:latin typeface="Comic Sans MS" panose="030F0702030302020204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00313" y="1428750"/>
            <a:ext cx="4143375" cy="1200150"/>
          </a:xfrm>
          <a:prstGeom prst="rect">
            <a:avLst/>
          </a:prstGeom>
          <a:solidFill>
            <a:srgbClr val="00B0F0"/>
          </a:solidFill>
          <a:ln w="952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600" dirty="0">
                <a:latin typeface="Comic Sans MS" panose="030F0702030302020204" pitchFamily="66" charset="0"/>
              </a:rPr>
              <a:t>When will you go to ___________?</a:t>
            </a:r>
            <a:endParaRPr lang="zh-CN" altLang="en-US" sz="3600" dirty="0">
              <a:latin typeface="Comic Sans MS" panose="030F0702030302020204" pitchFamily="66" charset="0"/>
            </a:endParaRPr>
          </a:p>
        </p:txBody>
      </p:sp>
      <p:sp>
        <p:nvSpPr>
          <p:cNvPr id="5" name="下箭头 4"/>
          <p:cNvSpPr/>
          <p:nvPr/>
        </p:nvSpPr>
        <p:spPr>
          <a:xfrm>
            <a:off x="4143375" y="2786063"/>
            <a:ext cx="785813" cy="1714500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14500" y="4643438"/>
            <a:ext cx="5429250" cy="157003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kern="1200" cap="none" spc="0" normalizeH="0" baseline="0" noProof="0" dirty="0">
                <a:latin typeface="Comic Sans MS" panose="030F0702030302020204" pitchFamily="66" charset="0"/>
                <a:ea typeface="+mn-ea"/>
                <a:cs typeface="+mn-cs"/>
              </a:rPr>
              <a:t>I will go to ________ at ______ in the ________ on _________.</a:t>
            </a:r>
            <a:endParaRPr kumimoji="0" lang="zh-CN" altLang="en-US" sz="3200" kern="1200" cap="none" spc="0" normalizeH="0" baseline="0" noProof="0" dirty="0">
              <a:latin typeface="Comic Sans MS" panose="030F0702030302020204" pitchFamily="66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879</Words>
  <Application>WPS 演示</Application>
  <PresentationFormat>全屏显示(4:3)</PresentationFormat>
  <Paragraphs>66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4" baseType="lpstr">
      <vt:lpstr>Arial</vt:lpstr>
      <vt:lpstr>宋体</vt:lpstr>
      <vt:lpstr>Wingdings</vt:lpstr>
      <vt:lpstr>Calibri</vt:lpstr>
      <vt:lpstr>Comic Sans MS</vt:lpstr>
      <vt:lpstr>微软雅黑</vt:lpstr>
      <vt:lpstr>Arial Unicode MS</vt:lpstr>
      <vt:lpstr>Cambria</vt:lpstr>
      <vt:lpstr>黑体</vt:lpstr>
      <vt:lpstr>Arial</vt:lpstr>
      <vt:lpstr>等线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chenchen10</dc:creator>
  <cp:lastModifiedBy>上帝掷骰子吗</cp:lastModifiedBy>
  <cp:revision>13</cp:revision>
  <dcterms:created xsi:type="dcterms:W3CDTF">2014-08-12T00:25:00Z</dcterms:created>
  <dcterms:modified xsi:type="dcterms:W3CDTF">2023-09-30T16:09:55Z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2C2DB4E4E47F48DD9975B3141DBF130C_13</vt:lpwstr>
  </property>
  <property fmtid="{D5CDD505-2E9C-101B-9397-08002B2CF9AE}" pid="3" name="KSOProductBuildVer">
    <vt:lpwstr>2052-12.1.0.15374</vt:lpwstr>
  </property>
</Properties>
</file>