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6" r:id="rId4"/>
    <p:sldId id="267" r:id="rId5"/>
    <p:sldId id="256" r:id="rId6"/>
    <p:sldId id="257" r:id="rId7"/>
    <p:sldId id="258" r:id="rId8"/>
    <p:sldId id="259" r:id="rId9"/>
    <p:sldId id="261" r:id="rId10"/>
    <p:sldId id="262" r:id="rId11"/>
    <p:sldId id="263" r:id="rId12"/>
    <p:sldId id="264" r:id="rId13"/>
    <p:sldId id="268" r:id="rId14"/>
    <p:sldId id="277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FF3300"/>
    <a:srgbClr val="99FF66"/>
    <a:srgbClr val="66FF66"/>
    <a:srgbClr val="0000FF"/>
    <a:srgbClr val="FF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63" name="图片 23562" descr="u=2678280195,2748815597&amp;fm=3&amp;gp=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66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6" name="标题 23565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6600" kern="1200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Lesson  17  </a:t>
            </a:r>
            <a:br>
              <a:rPr lang="en-US" altLang="zh-CN" sz="6600" kern="1200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6600" kern="1200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 Like All Seasons!</a:t>
            </a:r>
            <a:endParaRPr lang="en-US" altLang="zh-CN" sz="6600" kern="1200" baseline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35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秋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2412" y="-674687"/>
            <a:ext cx="9396412" cy="799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标题 1741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4800" kern="1200" baseline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September  October  November</a:t>
            </a:r>
            <a:endParaRPr lang="en-US" altLang="zh-CN" sz="4800" kern="1200" baseline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副标题 1741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7200" kern="1200" baseline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fall</a:t>
            </a:r>
            <a:endParaRPr lang="en-US" altLang="zh-CN" sz="7200" kern="1200" baseline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sz="4000" dirty="0">
                <a:solidFill>
                  <a:srgbClr val="FF3300"/>
                </a:solidFill>
              </a:rPr>
              <a:t>新词和短语</a:t>
            </a:r>
            <a:endParaRPr lang="zh-CN" altLang="en-US" sz="4000" dirty="0">
              <a:solidFill>
                <a:srgbClr val="FF3300"/>
              </a:solidFill>
            </a:endParaRPr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539750" y="1557338"/>
            <a:ext cx="8229600" cy="4525962"/>
          </a:xfrm>
        </p:spPr>
        <p:txBody>
          <a:bodyPr/>
          <a:p>
            <a:pPr>
              <a:buNone/>
            </a:pPr>
            <a:r>
              <a:rPr lang="en-US" altLang="zh-CN" sz="4000">
                <a:solidFill>
                  <a:srgbClr val="0000FF"/>
                </a:solidFill>
              </a:rPr>
              <a:t>mittens    scarf</a:t>
            </a:r>
            <a:r>
              <a:rPr lang="en-US" altLang="zh-CN"/>
              <a:t>    </a:t>
            </a:r>
            <a:endParaRPr lang="en-US" altLang="zh-CN"/>
          </a:p>
          <a:p>
            <a:pPr>
              <a:buNone/>
            </a:pPr>
            <a:r>
              <a:rPr lang="en-US" altLang="zh-CN" sz="4000" u="sng">
                <a:solidFill>
                  <a:srgbClr val="9900CC"/>
                </a:solidFill>
              </a:rPr>
              <a:t>put  on</a:t>
            </a:r>
            <a:r>
              <a:rPr lang="en-US" altLang="zh-CN" sz="4000">
                <a:solidFill>
                  <a:srgbClr val="9900CC"/>
                </a:solidFill>
              </a:rPr>
              <a:t>    </a:t>
            </a:r>
            <a:r>
              <a:rPr lang="en-US" altLang="zh-CN" sz="4000" u="sng">
                <a:solidFill>
                  <a:srgbClr val="9900CC"/>
                </a:solidFill>
              </a:rPr>
              <a:t>take  off</a:t>
            </a:r>
            <a:endParaRPr lang="en-US" altLang="zh-CN" sz="4000" u="sng">
              <a:solidFill>
                <a:srgbClr val="9900CC"/>
              </a:solidFill>
            </a:endParaRPr>
          </a:p>
          <a:p>
            <a:pPr>
              <a:buNone/>
            </a:pPr>
            <a:r>
              <a:rPr lang="en-US" altLang="zh-CN" sz="4000" u="sng">
                <a:solidFill>
                  <a:srgbClr val="9900CC"/>
                </a:solidFill>
              </a:rPr>
              <a:t>get  wet</a:t>
            </a:r>
            <a:endParaRPr lang="en-US" altLang="zh-CN" sz="4000" u="sng">
              <a:solidFill>
                <a:srgbClr val="9900CC"/>
              </a:solidFill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标题 3072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复习</a:t>
            </a:r>
            <a:endParaRPr lang="zh-CN" altLang="en-US" dirty="0"/>
          </a:p>
        </p:txBody>
      </p:sp>
      <p:sp>
        <p:nvSpPr>
          <p:cNvPr id="30725" name="内容占位符 3072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p>
            <a:pPr>
              <a:buClrTx/>
              <a:buSzTx/>
              <a:buFontTx/>
            </a:pPr>
            <a:r>
              <a:rPr lang="en-US" altLang="zh-CN" sz="3600"/>
              <a:t>January  February  March  April  May  June  July  August  September  October  November  December</a:t>
            </a:r>
            <a:endParaRPr lang="en-US" altLang="zh-CN" sz="3600"/>
          </a:p>
        </p:txBody>
      </p:sp>
      <p:sp>
        <p:nvSpPr>
          <p:cNvPr id="30726" name="内容占位符 30725"/>
          <p:cNvSpPr>
            <a:spLocks noGrp="1"/>
          </p:cNvSpPr>
          <p:nvPr>
            <p:ph sz="half" idx="2"/>
          </p:nvPr>
        </p:nvSpPr>
        <p:spPr>
          <a:xfrm>
            <a:off x="4643438" y="1628775"/>
            <a:ext cx="4038600" cy="4525963"/>
          </a:xfrm>
        </p:spPr>
        <p:txBody>
          <a:bodyPr/>
          <a:p>
            <a:pPr>
              <a:buClrTx/>
              <a:buSzTx/>
              <a:buFontTx/>
              <a:buNone/>
            </a:pPr>
            <a:r>
              <a:rPr lang="en-US" altLang="zh-CN" sz="3600">
                <a:solidFill>
                  <a:srgbClr val="FF0000"/>
                </a:solidFill>
              </a:rPr>
              <a:t>put  on</a:t>
            </a:r>
            <a:r>
              <a:rPr lang="en-US" altLang="zh-CN" sz="3600"/>
              <a:t> </a:t>
            </a:r>
            <a:endParaRPr lang="en-US" altLang="zh-CN" sz="3600"/>
          </a:p>
          <a:p>
            <a:pPr>
              <a:buClrTx/>
              <a:buSzTx/>
              <a:buFontTx/>
              <a:buNone/>
            </a:pPr>
            <a:r>
              <a:rPr lang="en-US" altLang="zh-CN" sz="3600">
                <a:solidFill>
                  <a:srgbClr val="FF0000"/>
                </a:solidFill>
              </a:rPr>
              <a:t>take  off</a:t>
            </a:r>
            <a:endParaRPr lang="en-US" altLang="zh-CN" sz="3600">
              <a:solidFill>
                <a:srgbClr val="FF0000"/>
              </a:solidFill>
            </a:endParaRPr>
          </a:p>
          <a:p>
            <a:pPr>
              <a:buClrTx/>
              <a:buSzTx/>
              <a:buFontTx/>
              <a:buNone/>
            </a:pPr>
            <a:r>
              <a:rPr lang="en-US" altLang="zh-CN" sz="3600"/>
              <a:t>  </a:t>
            </a:r>
            <a:r>
              <a:rPr lang="en-US" altLang="zh-CN" sz="3600" dirty="0"/>
              <a:t>hat</a:t>
            </a:r>
            <a:r>
              <a:rPr lang="en-US" altLang="zh-CN" sz="3600"/>
              <a:t>    jacket  boots    shorts  T-shirt    pants  sweater     </a:t>
            </a:r>
            <a:endParaRPr lang="en-US" altLang="zh-CN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07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5" name="图片 2054" descr="冬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标题 2055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4800" kern="1200" baseline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December  January  February</a:t>
            </a:r>
            <a:endParaRPr lang="en-US" altLang="zh-CN" sz="4800" kern="1200" baseline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" name="副标题 2056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7200" kern="1200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winter</a:t>
            </a:r>
            <a:endParaRPr lang="en-US" altLang="zh-CN" sz="7200" kern="1200" baseline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5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5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205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51" name="图片 6150" descr="春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标题 615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4800" kern="1200" baseline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March  April  May</a:t>
            </a:r>
            <a:endParaRPr lang="en-US" altLang="zh-CN" sz="4800" kern="1200" baseline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" name="副标题 615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7200" kern="1200" baseline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spring</a:t>
            </a:r>
            <a:endParaRPr lang="en-US" altLang="zh-CN" sz="7200" kern="1200" baseline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15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5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20" name="图片 9219" descr="夏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标题 922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4800" kern="1200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June  July  August</a:t>
            </a:r>
            <a:endParaRPr lang="en-US" altLang="zh-CN" sz="4800" kern="1200" baseline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副标题 922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7200" kern="1200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summer</a:t>
            </a:r>
            <a:endParaRPr lang="en-US" altLang="zh-CN" sz="7200" kern="1200" baseline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22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22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8" name="图片 11267" descr="秋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2412" y="-674687"/>
            <a:ext cx="9396412" cy="799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标题 11268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4800" kern="1200" baseline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September  October  November</a:t>
            </a:r>
            <a:endParaRPr lang="en-US" altLang="zh-CN" sz="4800" kern="1200" baseline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副标题 11269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7200" kern="1200" baseline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fall</a:t>
            </a:r>
            <a:endParaRPr lang="en-US" altLang="zh-CN" sz="7200" kern="1200" baseline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27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27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冬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标题 14338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4800" kern="1200" baseline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December  January  February</a:t>
            </a:r>
            <a:endParaRPr lang="en-US" altLang="zh-CN" sz="4800" kern="1200" baseline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副标题 14339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7200" kern="1200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winter</a:t>
            </a:r>
            <a:endParaRPr lang="en-US" altLang="zh-CN" sz="7200" kern="1200" baseline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春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标题 1536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4800" kern="1200" baseline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March  April  May</a:t>
            </a:r>
            <a:endParaRPr lang="en-US" altLang="zh-CN" sz="4800" kern="1200" baseline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副标题 1536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7200" kern="1200" baseline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spring</a:t>
            </a:r>
            <a:endParaRPr lang="en-US" altLang="zh-CN" sz="7200" kern="1200" baseline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夏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标题 16386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4800" kern="1200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June  July  August</a:t>
            </a:r>
            <a:endParaRPr lang="en-US" altLang="zh-CN" sz="4800" kern="1200" baseline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副标题 1638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7200" kern="1200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summer</a:t>
            </a:r>
            <a:endParaRPr lang="en-US" altLang="zh-CN" sz="7200" kern="1200" baseline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530</Words>
  <Application>WPS 演示</Application>
  <PresentationFormat>在屏幕上显示</PresentationFormat>
  <Paragraphs>52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Lesson  17   I Like All Seasons!</vt:lpstr>
      <vt:lpstr>复习</vt:lpstr>
      <vt:lpstr>December  January  February</vt:lpstr>
      <vt:lpstr>March  April  May</vt:lpstr>
      <vt:lpstr>June  July  August</vt:lpstr>
      <vt:lpstr>September  October  November</vt:lpstr>
      <vt:lpstr>December  January  February</vt:lpstr>
      <vt:lpstr>March  April  May</vt:lpstr>
      <vt:lpstr>June  July  August</vt:lpstr>
      <vt:lpstr>September  October  November</vt:lpstr>
      <vt:lpstr>新词和短语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8</cp:revision>
  <dcterms:created xsi:type="dcterms:W3CDTF">2008-10-16T10:40:00Z</dcterms:created>
  <dcterms:modified xsi:type="dcterms:W3CDTF">2023-09-30T11:42:28Z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5B2FCA3BCD474AD6AFA507A51645B764_13</vt:lpwstr>
  </property>
  <property fmtid="{D5CDD505-2E9C-101B-9397-08002B2CF9AE}" pid="3" name="KSOProductBuildVer">
    <vt:lpwstr>2052-12.1.0.15374</vt:lpwstr>
  </property>
</Properties>
</file>