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  <p:sldMasterId id="2147483657" r:id="rId5"/>
  </p:sldMasterIdLst>
  <p:notesMasterIdLst>
    <p:notesMasterId r:id="rId7"/>
  </p:notesMasterIdLst>
  <p:handoutMasterIdLst>
    <p:handoutMasterId r:id="rId22"/>
  </p:handoutMasterIdLst>
  <p:sldIdLst>
    <p:sldId id="340" r:id="rId6"/>
    <p:sldId id="289" r:id="rId8"/>
    <p:sldId id="349" r:id="rId9"/>
    <p:sldId id="359" r:id="rId10"/>
    <p:sldId id="355" r:id="rId11"/>
    <p:sldId id="356" r:id="rId12"/>
    <p:sldId id="357" r:id="rId13"/>
    <p:sldId id="338" r:id="rId14"/>
    <p:sldId id="350" r:id="rId15"/>
    <p:sldId id="348" r:id="rId16"/>
    <p:sldId id="353" r:id="rId17"/>
    <p:sldId id="354" r:id="rId18"/>
    <p:sldId id="299" r:id="rId19"/>
    <p:sldId id="268" r:id="rId20"/>
    <p:sldId id="370" r:id="rId21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824" autoAdjust="0"/>
    <p:restoredTop sz="94660"/>
  </p:normalViewPr>
  <p:slideViewPr>
    <p:cSldViewPr snapToGrid="0" showGuides="1">
      <p:cViewPr varScale="1">
        <p:scale>
          <a:sx n="42" d="100"/>
          <a:sy n="42" d="100"/>
        </p:scale>
        <p:origin x="36" y="174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print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print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print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8"/>
          <p:cNvGrpSpPr/>
          <p:nvPr/>
        </p:nvGrpSpPr>
        <p:grpSpPr>
          <a:xfrm>
            <a:off x="0" y="1987550"/>
            <a:ext cx="8199033" cy="1350110"/>
            <a:chOff x="1178398" y="2105678"/>
            <a:chExt cx="3548062" cy="134992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2 Unit 9</a:t>
              </a:r>
              <a:endPara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30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In the Bedroom</a:t>
              </a:r>
              <a:endParaRPr kumimoji="0" lang="en-US" altLang="zh-CN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F:\1 ENGLISH\1封面.jpg1封面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148367" y="1543866"/>
            <a:ext cx="3755390" cy="531413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15379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Let’s chant!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5121" name="Picture 1" descr="C:\Documents and Settings\Administrator\My Documents\Tencent Files\307251371\FileRecv\1 ENGLISH\9-2.jpg"/>
          <p:cNvPicPr>
            <a:picLocks noChangeAspect="1" noChangeArrowheads="1"/>
          </p:cNvPicPr>
          <p:nvPr/>
        </p:nvPicPr>
        <p:blipFill>
          <a:blip r:embed="rId1" cstate="print"/>
          <a:srcRect t="9712" b="64043"/>
          <a:stretch>
            <a:fillRect/>
          </a:stretch>
        </p:blipFill>
        <p:spPr bwMode="auto">
          <a:xfrm>
            <a:off x="945515" y="2225040"/>
            <a:ext cx="9753600" cy="347472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15379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Let’s chant!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8674" name="Picture 2" descr="C:\Documents and Settings\Administrator\My Documents\Tencent Files\307251371\FileRecv\1 ENGLISH\9-2.jpg"/>
          <p:cNvPicPr>
            <a:picLocks noChangeAspect="1" noChangeArrowheads="1"/>
          </p:cNvPicPr>
          <p:nvPr/>
        </p:nvPicPr>
        <p:blipFill>
          <a:blip r:embed="rId1" cstate="print"/>
          <a:srcRect t="35496" b="36878"/>
          <a:stretch>
            <a:fillRect/>
          </a:stretch>
        </p:blipFill>
        <p:spPr bwMode="auto">
          <a:xfrm>
            <a:off x="746442" y="2209800"/>
            <a:ext cx="9753601" cy="36576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15379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Let’s chant!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9698" name="Picture 2" descr="C:\Documents and Settings\Administrator\My Documents\Tencent Files\307251371\FileRecv\1 ENGLISH\9-2.jpg"/>
          <p:cNvPicPr>
            <a:picLocks noChangeAspect="1" noChangeArrowheads="1"/>
          </p:cNvPicPr>
          <p:nvPr/>
        </p:nvPicPr>
        <p:blipFill>
          <a:blip r:embed="rId1" cstate="print"/>
          <a:srcRect t="63079" b="5842"/>
          <a:stretch>
            <a:fillRect/>
          </a:stretch>
        </p:blipFill>
        <p:spPr bwMode="auto">
          <a:xfrm>
            <a:off x="868998" y="2042160"/>
            <a:ext cx="9753600" cy="41148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2357755" y="1770380"/>
            <a:ext cx="7909560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1. Copy </a:t>
            </a:r>
            <a:r>
              <a:rPr lang="en-US" altLang="zh-CN" sz="3600" b="1" dirty="0">
                <a:latin typeface="Times New Roman" panose="02020603050405020304" pitchFamily="18" charset="0"/>
              </a:rPr>
              <a:t>the words and text of lesson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9.</a:t>
            </a:r>
            <a:endParaRPr lang="en-US" altLang="zh-CN" sz="3600" b="1" dirty="0" smtClean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2. Recite the text well and practice the words.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0"/>
            <a:ext cx="19161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326004" y="1109345"/>
            <a:ext cx="94087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Let’s </a:t>
            </a:r>
            <a:r>
              <a:rPr lang="en-US" altLang="zh-CN" sz="3600" b="1" dirty="0">
                <a:latin typeface="Times New Roman" panose="02020603050405020304" pitchFamily="18" charset="0"/>
              </a:rPr>
              <a:t>take a step back into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what’s this.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066925" y="5894705"/>
            <a:ext cx="332803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phone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8345805" y="5986145"/>
            <a:ext cx="332803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TV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2290" name="Picture 2" descr="http://pic23.nipic.com/20120809/5157342_103554302199_2.jpg"/>
          <p:cNvPicPr>
            <a:picLocks noChangeAspect="1" noChangeArrowheads="1"/>
          </p:cNvPicPr>
          <p:nvPr/>
        </p:nvPicPr>
        <p:blipFill>
          <a:blip r:embed="rId1" cstate="print"/>
          <a:srcRect l="1374" r="3314" b="4485"/>
          <a:stretch>
            <a:fillRect/>
          </a:stretch>
        </p:blipFill>
        <p:spPr bwMode="auto">
          <a:xfrm>
            <a:off x="457200" y="1691640"/>
            <a:ext cx="6431280" cy="4434840"/>
          </a:xfrm>
          <a:prstGeom prst="rect">
            <a:avLst/>
          </a:prstGeom>
          <a:noFill/>
        </p:spPr>
      </p:pic>
      <p:pic>
        <p:nvPicPr>
          <p:cNvPr id="12292" name="Picture 4" descr="http://a3.att.hudong.com/55/98/01300000098168124453989311867.jpg"/>
          <p:cNvPicPr>
            <a:picLocks noChangeAspect="1" noChangeArrowheads="1"/>
          </p:cNvPicPr>
          <p:nvPr/>
        </p:nvPicPr>
        <p:blipFill>
          <a:blip r:embed="rId2" cstate="print"/>
          <a:srcRect l="8000"/>
          <a:stretch>
            <a:fillRect/>
          </a:stretch>
        </p:blipFill>
        <p:spPr bwMode="auto">
          <a:xfrm>
            <a:off x="6583680" y="1783397"/>
            <a:ext cx="5608320" cy="41910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  <p:bldP spid="8" grpId="0" bldLvl="0" autoUpdateAnimBg="0"/>
      <p:bldP spid="8" grpId="1" bldLvl="0" animBg="1"/>
      <p:bldP spid="9" grpId="0" bldLvl="0" autoUpdateAnimBg="0"/>
      <p:bldP spid="9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326004" y="1109345"/>
            <a:ext cx="94087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Let’s </a:t>
            </a:r>
            <a:r>
              <a:rPr lang="en-US" altLang="zh-CN" sz="3600" b="1" dirty="0">
                <a:latin typeface="Times New Roman" panose="02020603050405020304" pitchFamily="18" charset="0"/>
              </a:rPr>
              <a:t>take a step back into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what’s this.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4215765" y="6014720"/>
            <a:ext cx="332803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computer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26626" name="Picture 2" descr="电脑"/>
          <p:cNvPicPr>
            <a:picLocks noChangeAspect="1" noChangeArrowheads="1"/>
          </p:cNvPicPr>
          <p:nvPr/>
        </p:nvPicPr>
        <p:blipFill>
          <a:blip r:embed="rId1" cstate="print"/>
          <a:srcRect b="6460"/>
          <a:stretch>
            <a:fillRect/>
          </a:stretch>
        </p:blipFill>
        <p:spPr bwMode="auto">
          <a:xfrm>
            <a:off x="1679575" y="1737996"/>
            <a:ext cx="7708265" cy="432335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  <p:bldP spid="9" grpId="0" bldLvl="0" autoUpdateAnimBg="0"/>
      <p:bldP spid="9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280660" y="2976245"/>
            <a:ext cx="10363200" cy="1470025"/>
          </a:xfrm>
        </p:spPr>
        <p:txBody>
          <a:bodyPr/>
          <a:lstStyle/>
          <a:p>
            <a:r>
              <a:rPr lang="en-US" altLang="zh-CN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Teddy Bear</a:t>
            </a:r>
            <a:endParaRPr lang="zh-CN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480" y="1970405"/>
            <a:ext cx="2476500" cy="412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Look at the picture.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642485" y="1048385"/>
            <a:ext cx="474535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bed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8" name="图片 7" descr="bed2.jpg"/>
          <p:cNvPicPr>
            <a:picLocks noChangeAspect="1"/>
          </p:cNvPicPr>
          <p:nvPr/>
        </p:nvPicPr>
        <p:blipFill>
          <a:blip r:embed="rId1" cstate="print"/>
          <a:srcRect b="5778"/>
          <a:stretch>
            <a:fillRect/>
          </a:stretch>
        </p:blipFill>
        <p:spPr>
          <a:xfrm>
            <a:off x="1922929" y="1813560"/>
            <a:ext cx="7678271" cy="4804251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  <p:bldP spid="7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Look at the picture.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337685" y="1033145"/>
            <a:ext cx="474535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bedroom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8" name="图片 7" descr="bed2.jpg"/>
          <p:cNvPicPr>
            <a:picLocks noChangeAspect="1"/>
          </p:cNvPicPr>
          <p:nvPr/>
        </p:nvPicPr>
        <p:blipFill>
          <a:blip r:embed="rId1" cstate="print"/>
          <a:srcRect b="5786"/>
          <a:stretch>
            <a:fillRect/>
          </a:stretch>
        </p:blipFill>
        <p:spPr>
          <a:xfrm>
            <a:off x="2040769" y="1813560"/>
            <a:ext cx="7442591" cy="452628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  <p:bldP spid="7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Look at the picture.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337685" y="1033145"/>
            <a:ext cx="474535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Teddy bear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8" name="图片 7" descr="bed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07539" y="1752600"/>
            <a:ext cx="4804251" cy="4804251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  <p:bldP spid="7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441706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What do you do in your bedroom?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746885" y="5391785"/>
            <a:ext cx="521779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I make my bed.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evening, I do my homework.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6004561" y="5407025"/>
            <a:ext cx="42976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I clean my bedroom.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10241" name="Picture 1" descr="C:\Documents and Settings\Administrator\My Documents\Tencent Files\307251371\FileRecv\1 ENGLISH\9-1.jpg"/>
          <p:cNvPicPr>
            <a:picLocks noChangeAspect="1" noChangeArrowheads="1"/>
          </p:cNvPicPr>
          <p:nvPr/>
        </p:nvPicPr>
        <p:blipFill>
          <a:blip r:embed="rId1" cstate="print"/>
          <a:srcRect t="18000" b="58633"/>
          <a:stretch>
            <a:fillRect/>
          </a:stretch>
        </p:blipFill>
        <p:spPr bwMode="auto">
          <a:xfrm>
            <a:off x="594360" y="1965960"/>
            <a:ext cx="9753600" cy="309372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8" grpId="1" bldLvl="0" animBg="1"/>
      <p:bldP spid="10" grpId="0" bldLvl="0" autoUpdateAnimBg="0"/>
      <p:bldP spid="10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441706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What do you do in your bedroom?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670561" y="5620385"/>
            <a:ext cx="6172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I play with my teddy bear.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evening, I do my homework.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6507481" y="5605145"/>
            <a:ext cx="42976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I listen to music.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27650" name="Picture 2" descr="C:\Documents and Settings\Administrator\My Documents\Tencent Files\307251371\FileRecv\1 ENGLISH\9-1.jpg"/>
          <p:cNvPicPr>
            <a:picLocks noChangeAspect="1" noChangeArrowheads="1"/>
          </p:cNvPicPr>
          <p:nvPr/>
        </p:nvPicPr>
        <p:blipFill>
          <a:blip r:embed="rId1" cstate="print"/>
          <a:srcRect t="46436" b="29852"/>
          <a:stretch>
            <a:fillRect/>
          </a:stretch>
        </p:blipFill>
        <p:spPr bwMode="auto">
          <a:xfrm>
            <a:off x="548005" y="2103120"/>
            <a:ext cx="9753600" cy="313944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8" grpId="1" bldLvl="0" animBg="1"/>
      <p:bldP spid="10" grpId="0" bldLvl="0" autoUpdateAnimBg="0"/>
      <p:bldP spid="10" grpId="1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621</Words>
  <Application>WPS 演示</Application>
  <PresentationFormat>宽屏</PresentationFormat>
  <Paragraphs>64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Calibri Light</vt:lpstr>
      <vt:lpstr>Calibri</vt:lpstr>
      <vt:lpstr>Times New Roman</vt:lpstr>
      <vt:lpstr>Arial Unicode MS</vt:lpstr>
      <vt:lpstr>Cambria</vt:lpstr>
      <vt:lpstr>黑体</vt:lpstr>
      <vt:lpstr>Arial</vt:lpstr>
      <vt:lpstr>等线</vt:lpstr>
      <vt:lpstr>自定义设计方案</vt:lpstr>
      <vt:lpstr>Office 主题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Teddy Bear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上帝掷骰子吗</cp:lastModifiedBy>
  <cp:revision>432</cp:revision>
  <dcterms:created xsi:type="dcterms:W3CDTF">2013-07-01T03:05:00Z</dcterms:created>
  <dcterms:modified xsi:type="dcterms:W3CDTF">2023-09-30T16:00:55Z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982C671A9CD248F6B8344D3521814CA3_12</vt:lpwstr>
  </property>
</Properties>
</file>