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9" r:id="rId5"/>
    <p:sldId id="260" r:id="rId6"/>
    <p:sldId id="261" r:id="rId7"/>
    <p:sldId id="262" r:id="rId8"/>
    <p:sldId id="264" r:id="rId9"/>
    <p:sldId id="263" r:id="rId10"/>
    <p:sldId id="266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Text Box 3"/>
          <p:cNvSpPr txBox="1"/>
          <p:nvPr/>
        </p:nvSpPr>
        <p:spPr>
          <a:xfrm>
            <a:off x="1219200" y="1371600"/>
            <a:ext cx="5943600" cy="193833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Unit 4 Lesson19 Family</a:t>
            </a:r>
            <a:endParaRPr lang="en-US" altLang="zh-CN" sz="6000" b="1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family members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941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323850" y="5229225"/>
            <a:ext cx="48958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family photo</a:t>
            </a:r>
            <a:r>
              <a:rPr lang="en-US" altLang="zh-CN" sz="3200" b="1" dirty="0">
                <a:solidFill>
                  <a:srgbClr val="3333CC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3200" b="1" dirty="0">
                <a:solidFill>
                  <a:srgbClr val="3333CC"/>
                </a:solidFill>
                <a:latin typeface="Arial" panose="020B0604020202020204" pitchFamily="34" charset="0"/>
              </a:rPr>
              <a:t>全家福</a:t>
            </a:r>
            <a:endParaRPr lang="zh-CN" altLang="en-US" sz="3200" b="1" dirty="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3276600" y="5949950"/>
            <a:ext cx="5508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family</a:t>
            </a:r>
            <a:r>
              <a:rPr lang="en-US" altLang="zh-CN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 members</a:t>
            </a:r>
            <a:r>
              <a:rPr lang="en-US" altLang="zh-CN" sz="3200" b="1" dirty="0">
                <a:solidFill>
                  <a:srgbClr val="3333CC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200" b="1" dirty="0">
                <a:solidFill>
                  <a:srgbClr val="3333CC"/>
                </a:solidFill>
                <a:latin typeface="Arial" panose="020B0604020202020204" pitchFamily="34" charset="0"/>
              </a:rPr>
              <a:t>家庭成员</a:t>
            </a:r>
            <a:endParaRPr lang="zh-CN" altLang="en-US" sz="3200" b="1" dirty="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3"/>
          <p:cNvSpPr txBox="1"/>
          <p:nvPr/>
        </p:nvSpPr>
        <p:spPr>
          <a:xfrm>
            <a:off x="611188" y="908050"/>
            <a:ext cx="79930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Who’s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she</a:t>
            </a:r>
            <a:r>
              <a:rPr lang="en-US" altLang="zh-CN" sz="3200" b="1" dirty="0">
                <a:latin typeface="Times New Roman" panose="02020603050405020304" pitchFamily="18" charset="0"/>
              </a:rPr>
              <a:t>?  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8196" name="Rectangle 4"/>
          <p:cNvSpPr/>
          <p:nvPr/>
        </p:nvSpPr>
        <p:spPr>
          <a:xfrm>
            <a:off x="4284663" y="10636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Arial" panose="020B0604020202020204" pitchFamily="34" charset="0"/>
              </a:rPr>
              <a:t>她</a:t>
            </a:r>
            <a:r>
              <a:rPr lang="zh-CN" altLang="en-US" sz="3200" b="1" dirty="0">
                <a:solidFill>
                  <a:srgbClr val="3333CC"/>
                </a:solidFill>
                <a:latin typeface="Arial" panose="020B0604020202020204" pitchFamily="34" charset="0"/>
              </a:rPr>
              <a:t>是谁</a:t>
            </a:r>
            <a:r>
              <a:rPr lang="zh-CN" altLang="en-US" sz="3200" b="1" dirty="0">
                <a:latin typeface="Arial" panose="020B0604020202020204" pitchFamily="34" charset="0"/>
              </a:rPr>
              <a:t>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827088" y="2133600"/>
            <a:ext cx="257651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She’s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</a:rPr>
              <a:t>小丸子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827088" y="3500438"/>
            <a:ext cx="5040312" cy="1446212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She’s a girl.</a:t>
            </a:r>
            <a:endParaRPr lang="en-US" altLang="zh-C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hair is short.</a:t>
            </a:r>
            <a:endParaRPr lang="en-US" altLang="zh-CN" sz="4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sist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08275"/>
            <a:ext cx="9144000" cy="414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AutoShape 3"/>
          <p:cNvSpPr/>
          <p:nvPr/>
        </p:nvSpPr>
        <p:spPr>
          <a:xfrm>
            <a:off x="1511300" y="381000"/>
            <a:ext cx="7632700" cy="2016125"/>
          </a:xfrm>
          <a:prstGeom prst="wedgeRectCallout">
            <a:avLst>
              <a:gd name="adj1" fmla="val -36500"/>
              <a:gd name="adj2" fmla="val 8590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692275" y="606425"/>
            <a:ext cx="21828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Who’s she?</a:t>
            </a:r>
            <a:endParaRPr lang="en-US" altLang="zh-CN" sz="32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3059113" y="1341438"/>
            <a:ext cx="3573462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She’s  her   sister.</a:t>
            </a:r>
            <a:r>
              <a:rPr lang="en-US" altLang="zh-CN" sz="4800" b="1" dirty="0">
                <a:solidFill>
                  <a:srgbClr val="3333CC"/>
                </a:solidFill>
                <a:latin typeface="Arial" panose="020B0604020202020204" pitchFamily="34" charset="0"/>
              </a:rPr>
              <a:t>  </a:t>
            </a:r>
            <a:endParaRPr lang="en-US" altLang="zh-CN" sz="4800" b="1" dirty="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Line 6"/>
          <p:cNvSpPr/>
          <p:nvPr/>
        </p:nvSpPr>
        <p:spPr>
          <a:xfrm>
            <a:off x="5724525" y="2060575"/>
            <a:ext cx="0" cy="1655763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moth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304800"/>
            <a:ext cx="3635375" cy="314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4284663" y="677863"/>
            <a:ext cx="218281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Who’s she?</a:t>
            </a:r>
            <a:endParaRPr lang="en-US" altLang="zh-CN" sz="3200" b="1" dirty="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4140200" y="1830388"/>
            <a:ext cx="26781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She’s  </a:t>
            </a:r>
            <a:r>
              <a:rPr lang="en-US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mother.</a:t>
            </a:r>
            <a:endParaRPr lang="en-US" altLang="zh-CN" sz="32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father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81000"/>
            <a:ext cx="2987675" cy="298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/>
          <p:nvPr/>
        </p:nvSpPr>
        <p:spPr>
          <a:xfrm>
            <a:off x="2916238" y="404813"/>
            <a:ext cx="3846512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Who’s </a:t>
            </a:r>
            <a:r>
              <a:rPr lang="en-US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he</a:t>
            </a:r>
            <a:r>
              <a:rPr lang="en-US" altLang="zh-CN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?</a:t>
            </a:r>
            <a:r>
              <a:rPr lang="en-US" altLang="zh-CN" sz="5400" b="1" dirty="0">
                <a:solidFill>
                  <a:srgbClr val="3333CC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FF3399"/>
                </a:solidFill>
                <a:latin typeface="Arial" panose="020B0604020202020204" pitchFamily="34" charset="0"/>
              </a:rPr>
              <a:t>他</a:t>
            </a:r>
            <a:r>
              <a:rPr lang="zh-CN" altLang="en-US" sz="3200" b="1" dirty="0">
                <a:solidFill>
                  <a:srgbClr val="3333CC"/>
                </a:solidFill>
                <a:latin typeface="Arial" panose="020B0604020202020204" pitchFamily="34" charset="0"/>
              </a:rPr>
              <a:t>是谁？</a:t>
            </a:r>
            <a:endParaRPr lang="zh-CN" altLang="en-US" sz="3200" b="1" dirty="0">
              <a:solidFill>
                <a:srgbClr val="3333CC"/>
              </a:solidFill>
              <a:latin typeface="Arial" panose="020B0604020202020204" pitchFamily="34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3200400" y="1905000"/>
            <a:ext cx="23399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He’s  </a:t>
            </a:r>
            <a:r>
              <a:rPr lang="en-US" altLang="zh-CN" sz="32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father.</a:t>
            </a:r>
            <a:endParaRPr lang="en-US" altLang="zh-CN" sz="32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3"/>
          <p:cNvSpPr>
            <a:spLocks noTextEdit="1"/>
          </p:cNvSpPr>
          <p:nvPr/>
        </p:nvSpPr>
        <p:spPr>
          <a:xfrm>
            <a:off x="304800" y="609600"/>
            <a:ext cx="2173288" cy="12303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考考你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8" name="Picture 4" descr="mother"/>
          <p:cNvPicPr>
            <a:picLocks noChangeAspect="1"/>
          </p:cNvPicPr>
          <p:nvPr/>
        </p:nvPicPr>
        <p:blipFill>
          <a:blip r:embed="rId1">
            <a:clrChange>
              <a:clrFrom>
                <a:srgbClr val="FFFBFA"/>
              </a:clrFrom>
              <a:clrTo>
                <a:srgbClr val="FFFB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0" y="1905000"/>
            <a:ext cx="3048000" cy="1919288"/>
          </a:xfrm>
          <a:prstGeom prst="rect">
            <a:avLst/>
          </a:prstGeom>
          <a:noFill/>
          <a:ln w="1905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269" name="Text Box 5"/>
          <p:cNvSpPr txBox="1"/>
          <p:nvPr/>
        </p:nvSpPr>
        <p:spPr>
          <a:xfrm>
            <a:off x="2438400" y="5029200"/>
            <a:ext cx="62309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Arial Black" panose="020B0A04020102020204" pitchFamily="34" charset="0"/>
              </a:rPr>
              <a:t>Yes, she is.</a:t>
            </a:r>
            <a:endParaRPr lang="en-US" altLang="zh-CN" sz="4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197" name="Text Box 6"/>
          <p:cNvSpPr txBox="1"/>
          <p:nvPr/>
        </p:nvSpPr>
        <p:spPr>
          <a:xfrm>
            <a:off x="2819400" y="838200"/>
            <a:ext cx="51847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请你扮演</a:t>
            </a:r>
            <a:r>
              <a:rPr lang="en-US" altLang="zh-CN" sz="3200" b="1" dirty="0">
                <a:latin typeface="Times New Roman" panose="02020603050405020304" pitchFamily="18" charset="0"/>
              </a:rPr>
              <a:t>Jenny</a:t>
            </a:r>
            <a:r>
              <a:rPr lang="zh-CN" altLang="en-US" sz="3200" b="1" dirty="0">
                <a:latin typeface="宋体" panose="02010600030101010101" pitchFamily="2" charset="-122"/>
              </a:rPr>
              <a:t>来回答问题。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2438400" y="4038600"/>
            <a:ext cx="57578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Arial Black" panose="020B0A04020102020204" pitchFamily="34" charset="0"/>
              </a:rPr>
              <a:t>Is she your mother?</a:t>
            </a:r>
            <a:endParaRPr lang="en-US" altLang="zh-CN" sz="40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</Words>
  <Application>WPS 演示</Application>
  <PresentationFormat>全屏显示(4:3)</PresentationFormat>
  <Paragraphs>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Arial Black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6</cp:revision>
  <dcterms:created xsi:type="dcterms:W3CDTF">2023-09-30T08:36:00Z</dcterms:created>
  <dcterms:modified xsi:type="dcterms:W3CDTF">2023-09-30T15:52:34Z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704DF6783EBF4C17AB17A8D92CF720D1_13</vt:lpwstr>
  </property>
  <property fmtid="{D5CDD505-2E9C-101B-9397-08002B2CF9AE}" pid="4" name="KSOProductBuildVer">
    <vt:lpwstr>2052-12.1.0.15374</vt:lpwstr>
  </property>
</Properties>
</file>