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9" r:id="rId6"/>
    <p:sldId id="260" r:id="rId7"/>
    <p:sldId id="261" r:id="rId8"/>
    <p:sldId id="263" r:id="rId9"/>
    <p:sldId id="264" r:id="rId10"/>
    <p:sldId id="266" r:id="rId11"/>
    <p:sldId id="267" r:id="rId12"/>
    <p:sldId id="268" r:id="rId13"/>
    <p:sldId id="257" r:id="rId14"/>
    <p:sldId id="270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3cc70428e7e3bbc7e4cd40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" descr="image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905000"/>
            <a:ext cx="3000375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Text Box 4"/>
          <p:cNvSpPr txBox="1"/>
          <p:nvPr/>
        </p:nvSpPr>
        <p:spPr>
          <a:xfrm>
            <a:off x="1066800" y="533400"/>
            <a:ext cx="6249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CC00"/>
                </a:solidFill>
                <a:latin typeface="Times New Roman" panose="02020603050405020304" pitchFamily="18" charset="0"/>
                <a:ea typeface="楷体_GB2312" pitchFamily="1" charset="-122"/>
              </a:rPr>
              <a:t> Unit 4 Lesson 21 Jenny</a:t>
            </a:r>
            <a:r>
              <a:rPr lang="en-US" altLang="zh-CN" sz="3200" b="1" dirty="0">
                <a:solidFill>
                  <a:srgbClr val="00CC00"/>
                </a:solidFill>
                <a:latin typeface="Times New Roman" panose="02020603050405020304" pitchFamily="18" charset="0"/>
                <a:ea typeface="楷体_GB2312" pitchFamily="1" charset="-122"/>
              </a:rPr>
              <a:t>’</a:t>
            </a:r>
            <a:r>
              <a:rPr lang="zh-CN" altLang="en-US" sz="3200" b="1" dirty="0">
                <a:solidFill>
                  <a:srgbClr val="00CC00"/>
                </a:solidFill>
                <a:latin typeface="Times New Roman" panose="02020603050405020304" pitchFamily="18" charset="0"/>
                <a:ea typeface="楷体_GB2312" pitchFamily="1" charset="-122"/>
              </a:rPr>
              <a:t>s Family</a:t>
            </a:r>
            <a:endParaRPr lang="zh-CN" altLang="en-US" sz="3200" b="1" dirty="0">
              <a:solidFill>
                <a:srgbClr val="00CC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Oval 2"/>
          <p:cNvSpPr/>
          <p:nvPr/>
        </p:nvSpPr>
        <p:spPr>
          <a:xfrm>
            <a:off x="5105400" y="5105400"/>
            <a:ext cx="1871663" cy="762000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7" name="Oval 3"/>
          <p:cNvSpPr/>
          <p:nvPr/>
        </p:nvSpPr>
        <p:spPr>
          <a:xfrm>
            <a:off x="3048000" y="5181600"/>
            <a:ext cx="1871663" cy="609600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8" name="Oval 4"/>
          <p:cNvSpPr/>
          <p:nvPr/>
        </p:nvSpPr>
        <p:spPr>
          <a:xfrm>
            <a:off x="1066800" y="5029200"/>
            <a:ext cx="1800225" cy="657225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9" name="Oval 5"/>
          <p:cNvSpPr/>
          <p:nvPr/>
        </p:nvSpPr>
        <p:spPr>
          <a:xfrm>
            <a:off x="6804025" y="2781300"/>
            <a:ext cx="1800225" cy="503238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0" name="Oval 6"/>
          <p:cNvSpPr/>
          <p:nvPr/>
        </p:nvSpPr>
        <p:spPr>
          <a:xfrm>
            <a:off x="4787900" y="2590800"/>
            <a:ext cx="1800225" cy="693738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1" name="Oval 7"/>
          <p:cNvSpPr/>
          <p:nvPr/>
        </p:nvSpPr>
        <p:spPr>
          <a:xfrm>
            <a:off x="2627313" y="2743200"/>
            <a:ext cx="1800225" cy="541338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2" name="Oval 8"/>
          <p:cNvSpPr/>
          <p:nvPr/>
        </p:nvSpPr>
        <p:spPr>
          <a:xfrm>
            <a:off x="304800" y="2667000"/>
            <a:ext cx="2098675" cy="769938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684213" y="1052513"/>
            <a:ext cx="27352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Jenny’s family</a:t>
            </a:r>
            <a:endParaRPr lang="zh-CN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827088" y="1700213"/>
            <a:ext cx="1655762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father</a:t>
            </a:r>
            <a:endParaRPr lang="zh-CN" altLang="zh-CN" sz="3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5" name="WordArt 11"/>
          <p:cNvSpPr/>
          <p:nvPr/>
        </p:nvSpPr>
        <p:spPr>
          <a:xfrm>
            <a:off x="2916238" y="620713"/>
            <a:ext cx="320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FF3300">
                    <a:alpha val="94901"/>
                  </a:srgbClr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连一连，演一演</a:t>
            </a:r>
            <a:endParaRPr lang="zh-CN" altLang="en-US" sz="3600">
              <a:solidFill>
                <a:srgbClr val="FF3300">
                  <a:alpha val="94901"/>
                </a:srgbClr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6" name="Text Box 12"/>
          <p:cNvSpPr txBox="1"/>
          <p:nvPr/>
        </p:nvSpPr>
        <p:spPr>
          <a:xfrm>
            <a:off x="2771775" y="1700213"/>
            <a:ext cx="180022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mother</a:t>
            </a:r>
            <a:endParaRPr lang="zh-CN" altLang="zh-CN" sz="3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7" name="Text Box 13"/>
          <p:cNvSpPr txBox="1"/>
          <p:nvPr/>
        </p:nvSpPr>
        <p:spPr>
          <a:xfrm>
            <a:off x="4932363" y="1700213"/>
            <a:ext cx="1655762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sister</a:t>
            </a:r>
            <a:endParaRPr lang="zh-CN" altLang="zh-CN" sz="3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8" name="Text Box 14"/>
          <p:cNvSpPr txBox="1"/>
          <p:nvPr/>
        </p:nvSpPr>
        <p:spPr>
          <a:xfrm>
            <a:off x="6732588" y="1700213"/>
            <a:ext cx="2087562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brother</a:t>
            </a:r>
            <a:endParaRPr lang="zh-CN" altLang="zh-CN" sz="3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9" name="Text Box 15"/>
          <p:cNvSpPr txBox="1"/>
          <p:nvPr/>
        </p:nvSpPr>
        <p:spPr>
          <a:xfrm>
            <a:off x="381000" y="2667000"/>
            <a:ext cx="2112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policeman</a:t>
            </a:r>
            <a:endParaRPr lang="zh-CN" altLang="zh-CN" sz="32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0" name="Text Box 16"/>
          <p:cNvSpPr txBox="1"/>
          <p:nvPr/>
        </p:nvSpPr>
        <p:spPr>
          <a:xfrm>
            <a:off x="2844800" y="2636838"/>
            <a:ext cx="16557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work</a:t>
            </a:r>
            <a:endParaRPr lang="zh-CN" altLang="zh-CN" sz="32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1" name="Text Box 17"/>
          <p:cNvSpPr txBox="1"/>
          <p:nvPr/>
        </p:nvSpPr>
        <p:spPr>
          <a:xfrm>
            <a:off x="4860925" y="2643188"/>
            <a:ext cx="18716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driver</a:t>
            </a:r>
            <a:endParaRPr lang="zh-CN" altLang="zh-CN" sz="32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2" name="Text Box 18"/>
          <p:cNvSpPr txBox="1"/>
          <p:nvPr/>
        </p:nvSpPr>
        <p:spPr>
          <a:xfrm>
            <a:off x="1219200" y="5105400"/>
            <a:ext cx="1655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student</a:t>
            </a:r>
            <a:endParaRPr lang="zh-CN" altLang="zh-CN" sz="32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3" name="Line 19"/>
          <p:cNvSpPr/>
          <p:nvPr/>
        </p:nvSpPr>
        <p:spPr>
          <a:xfrm>
            <a:off x="539750" y="3644900"/>
            <a:ext cx="8064500" cy="0"/>
          </a:xfrm>
          <a:prstGeom prst="line">
            <a:avLst/>
          </a:prstGeom>
          <a:ln w="41275" cap="flat" cmpd="sng">
            <a:solidFill>
              <a:srgbClr val="0099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4" name="Text Box 20"/>
          <p:cNvSpPr txBox="1"/>
          <p:nvPr/>
        </p:nvSpPr>
        <p:spPr>
          <a:xfrm>
            <a:off x="684213" y="3724275"/>
            <a:ext cx="34305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Li Ming’s family</a:t>
            </a:r>
            <a:endParaRPr lang="zh-CN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1285" name="Text Box 21"/>
          <p:cNvSpPr txBox="1"/>
          <p:nvPr/>
        </p:nvSpPr>
        <p:spPr>
          <a:xfrm>
            <a:off x="827088" y="4240213"/>
            <a:ext cx="1655762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father</a:t>
            </a:r>
            <a:endParaRPr lang="zh-CN" altLang="zh-CN" sz="3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6" name="Text Box 22"/>
          <p:cNvSpPr txBox="1"/>
          <p:nvPr/>
        </p:nvSpPr>
        <p:spPr>
          <a:xfrm>
            <a:off x="2843213" y="4240213"/>
            <a:ext cx="180022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mother</a:t>
            </a:r>
            <a:endParaRPr lang="zh-CN" altLang="zh-CN" sz="3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7" name="Text Box 23"/>
          <p:cNvSpPr txBox="1"/>
          <p:nvPr/>
        </p:nvSpPr>
        <p:spPr>
          <a:xfrm>
            <a:off x="5029200" y="4343400"/>
            <a:ext cx="1655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Li Ming</a:t>
            </a:r>
            <a:endParaRPr lang="zh-CN" altLang="zh-CN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8" name="Text Box 24"/>
          <p:cNvSpPr txBox="1"/>
          <p:nvPr/>
        </p:nvSpPr>
        <p:spPr>
          <a:xfrm>
            <a:off x="755650" y="5103813"/>
            <a:ext cx="1871663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4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9" name="Text Box 25"/>
          <p:cNvSpPr txBox="1"/>
          <p:nvPr/>
        </p:nvSpPr>
        <p:spPr>
          <a:xfrm>
            <a:off x="6877050" y="2643188"/>
            <a:ext cx="18716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student</a:t>
            </a:r>
            <a:endParaRPr lang="zh-CN" altLang="zh-CN" sz="32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0" name="Text Box 26"/>
          <p:cNvSpPr txBox="1"/>
          <p:nvPr/>
        </p:nvSpPr>
        <p:spPr>
          <a:xfrm>
            <a:off x="5334000" y="5105400"/>
            <a:ext cx="152400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4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doctor</a:t>
            </a:r>
            <a:endParaRPr lang="zh-CN" altLang="zh-CN" sz="34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1" name="Text Box 27"/>
          <p:cNvSpPr txBox="1"/>
          <p:nvPr/>
        </p:nvSpPr>
        <p:spPr>
          <a:xfrm>
            <a:off x="3352800" y="5181600"/>
            <a:ext cx="18716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teacher</a:t>
            </a:r>
            <a:endParaRPr lang="zh-CN" altLang="zh-CN" sz="32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amy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152400"/>
            <a:ext cx="1462088" cy="15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AutoShape 3"/>
          <p:cNvSpPr/>
          <p:nvPr/>
        </p:nvSpPr>
        <p:spPr>
          <a:xfrm>
            <a:off x="1676400" y="1676400"/>
            <a:ext cx="5256213" cy="3384550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2642707" y="342686"/>
              </a:cxn>
              <a:cxn ang="11796480">
                <a:pos x="712509" y="1692275"/>
              </a:cxn>
              <a:cxn ang="5898240">
                <a:pos x="2642707" y="3384550"/>
              </a:cxn>
              <a:cxn ang="0">
                <a:pos x="4543704" y="1692275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CC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3316" name="Picture 4" descr="parent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057400"/>
            <a:ext cx="2592388" cy="175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5"/>
          <p:cNvSpPr txBox="1"/>
          <p:nvPr/>
        </p:nvSpPr>
        <p:spPr>
          <a:xfrm>
            <a:off x="3048000" y="4876800"/>
            <a:ext cx="32004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I love my family.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3048000" y="5715000"/>
            <a:ext cx="32004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我爱我的家。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2190750" y="836613"/>
            <a:ext cx="5260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</a:rPr>
              <a:t> 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3075" name="Picture 3" descr="中国女孩"/>
          <p:cNvPicPr>
            <a:picLocks noChangeAspect="1"/>
          </p:cNvPicPr>
          <p:nvPr/>
        </p:nvPicPr>
        <p:blipFill>
          <a:blip r:embed="rId1"/>
          <a:srcRect r="6863"/>
          <a:stretch>
            <a:fillRect/>
          </a:stretch>
        </p:blipFill>
        <p:spPr>
          <a:xfrm>
            <a:off x="4495800" y="1447800"/>
            <a:ext cx="2038350" cy="217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4"/>
          <p:cNvSpPr txBox="1"/>
          <p:nvPr/>
        </p:nvSpPr>
        <p:spPr>
          <a:xfrm>
            <a:off x="381000" y="457200"/>
            <a:ext cx="40386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My sister is a student.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457200" y="2286000"/>
            <a:ext cx="3810000" cy="579438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Her name is Lynn.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457200" y="3886200"/>
            <a:ext cx="22860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She’s short.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533400" y="4648200"/>
            <a:ext cx="21336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她很矮。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80" name="Text Box 8"/>
          <p:cNvSpPr txBox="1"/>
          <p:nvPr/>
        </p:nvSpPr>
        <p:spPr>
          <a:xfrm>
            <a:off x="457200" y="3048000"/>
            <a:ext cx="31242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她的名字叫琳。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81" name="Text Box 9"/>
          <p:cNvSpPr txBox="1"/>
          <p:nvPr/>
        </p:nvSpPr>
        <p:spPr>
          <a:xfrm>
            <a:off x="381000" y="1371600"/>
            <a:ext cx="40386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我的妹妹是一名学生。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警察"/>
          <p:cNvPicPr>
            <a:picLocks noChangeAspect="1"/>
          </p:cNvPicPr>
          <p:nvPr/>
        </p:nvPicPr>
        <p:blipFill>
          <a:blip r:embed="rId1"/>
          <a:srcRect b="5882"/>
          <a:stretch>
            <a:fillRect/>
          </a:stretch>
        </p:blipFill>
        <p:spPr>
          <a:xfrm>
            <a:off x="5257800" y="1524000"/>
            <a:ext cx="21336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381000" y="457200"/>
            <a:ext cx="40386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My brother is a student.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381000" y="1371600"/>
            <a:ext cx="40386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我的哥哥是一名警察。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457200" y="2286000"/>
            <a:ext cx="3810000" cy="579438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His name is Bob.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457200" y="3048000"/>
            <a:ext cx="31242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他的名字叫鲍勃。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4103" name="Text Box 7"/>
          <p:cNvSpPr txBox="1"/>
          <p:nvPr/>
        </p:nvSpPr>
        <p:spPr>
          <a:xfrm>
            <a:off x="457200" y="3886200"/>
            <a:ext cx="22860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He’s tall.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533400" y="4648200"/>
            <a:ext cx="21336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他很高。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司机"/>
          <p:cNvPicPr>
            <a:picLocks noChangeAspect="1"/>
          </p:cNvPicPr>
          <p:nvPr/>
        </p:nvPicPr>
        <p:blipFill>
          <a:blip r:embed="rId1"/>
          <a:srcRect r="8267" b="8888"/>
          <a:stretch>
            <a:fillRect/>
          </a:stretch>
        </p:blipFill>
        <p:spPr>
          <a:xfrm>
            <a:off x="5181600" y="2667000"/>
            <a:ext cx="32766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381000" y="457200"/>
            <a:ext cx="46482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My mother is a bus driver..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381000" y="1371600"/>
            <a:ext cx="40386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我的妈妈是一名警察。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381000" y="2286000"/>
            <a:ext cx="4419600" cy="579438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Her name is Mary Smith.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381000" y="3048000"/>
            <a:ext cx="46482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她的名字叫玛丽史密斯。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工人"/>
          <p:cNvPicPr>
            <a:picLocks noChangeAspect="1"/>
          </p:cNvPicPr>
          <p:nvPr/>
        </p:nvPicPr>
        <p:blipFill>
          <a:blip r:embed="rId1"/>
          <a:srcRect b="4445"/>
          <a:stretch>
            <a:fillRect/>
          </a:stretch>
        </p:blipFill>
        <p:spPr>
          <a:xfrm>
            <a:off x="4876800" y="1524000"/>
            <a:ext cx="2981325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381000" y="457200"/>
            <a:ext cx="46482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My father is a worker.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381000" y="1371600"/>
            <a:ext cx="40386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我的爸爸是一名工人。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381000" y="2286000"/>
            <a:ext cx="4419600" cy="579438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latin typeface="Times New Roman" panose="02020603050405020304" pitchFamily="18" charset="0"/>
              </a:rPr>
              <a:t>Her name is Jim Smith.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381000" y="3124200"/>
            <a:ext cx="44958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她的名字叫吉姆史密斯。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/>
          <p:nvPr/>
        </p:nvSpPr>
        <p:spPr>
          <a:xfrm>
            <a:off x="1187450" y="1419225"/>
            <a:ext cx="6769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How many words can you make?      </a:t>
            </a:r>
            <a:endParaRPr lang="zh-CN" altLang="zh-CN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2051050" y="3790950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FF66FF"/>
                </a:solidFill>
                <a:latin typeface="Times New Roman" panose="02020603050405020304" pitchFamily="18" charset="0"/>
              </a:rPr>
              <a:t>mother</a:t>
            </a:r>
            <a:endParaRPr lang="zh-CN" altLang="zh-CN" sz="3600" b="1" dirty="0">
              <a:solidFill>
                <a:srgbClr val="FF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5454650" y="3789363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FF66FF"/>
                </a:solidFill>
                <a:latin typeface="Times New Roman" panose="02020603050405020304" pitchFamily="18" charset="0"/>
              </a:rPr>
              <a:t>father</a:t>
            </a:r>
            <a:endParaRPr lang="zh-CN" altLang="zh-CN" sz="3600" b="1" dirty="0">
              <a:solidFill>
                <a:srgbClr val="FF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051050" y="5011738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FF66FF"/>
                </a:solidFill>
                <a:latin typeface="Times New Roman" panose="02020603050405020304" pitchFamily="18" charset="0"/>
              </a:rPr>
              <a:t>brother</a:t>
            </a:r>
            <a:endParaRPr lang="zh-CN" altLang="zh-CN" sz="3600" b="1" dirty="0">
              <a:solidFill>
                <a:srgbClr val="FF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5630863" y="4967288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FF66FF"/>
                </a:solidFill>
                <a:latin typeface="Times New Roman" panose="02020603050405020304" pitchFamily="18" charset="0"/>
              </a:rPr>
              <a:t>sister</a:t>
            </a:r>
            <a:endParaRPr lang="zh-CN" altLang="zh-CN" sz="3600" b="1" dirty="0">
              <a:solidFill>
                <a:srgbClr val="FF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5" name="Rectangle 7"/>
          <p:cNvSpPr/>
          <p:nvPr/>
        </p:nvSpPr>
        <p:spPr>
          <a:xfrm>
            <a:off x="1816100" y="2565400"/>
            <a:ext cx="52768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latin typeface="Times New Roman" panose="02020603050405020304" pitchFamily="18" charset="0"/>
              </a:rPr>
              <a:t>(mo  bro  ter  sis  fa  ther )</a:t>
            </a:r>
            <a:endParaRPr lang="zh-CN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3962400" y="1295400"/>
            <a:ext cx="1524000" cy="725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Doctor</a:t>
            </a:r>
            <a:endParaRPr lang="zh-CN" altLang="zh-CN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5" name="Picture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533400"/>
            <a:ext cx="182880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 Box 4"/>
          <p:cNvSpPr txBox="1"/>
          <p:nvPr/>
        </p:nvSpPr>
        <p:spPr>
          <a:xfrm>
            <a:off x="3962400" y="2286000"/>
            <a:ext cx="1371600" cy="579438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医生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8197" name="Picture 5" descr="司机"/>
          <p:cNvPicPr>
            <a:picLocks noChangeAspect="1"/>
          </p:cNvPicPr>
          <p:nvPr/>
        </p:nvPicPr>
        <p:blipFill>
          <a:blip r:embed="rId2"/>
          <a:srcRect t="8888" r="6134" b="8888"/>
          <a:stretch>
            <a:fillRect/>
          </a:stretch>
        </p:blipFill>
        <p:spPr>
          <a:xfrm>
            <a:off x="990600" y="3733800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 Box 6"/>
          <p:cNvSpPr txBox="1"/>
          <p:nvPr/>
        </p:nvSpPr>
        <p:spPr>
          <a:xfrm>
            <a:off x="3962400" y="38100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driver</a:t>
            </a:r>
            <a:endParaRPr lang="zh-CN" altLang="zh-CN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4114800" y="4876800"/>
            <a:ext cx="12192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司机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 animBg="1"/>
      <p:bldP spid="9222" grpId="0"/>
      <p:bldP spid="92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3581400" y="1143000"/>
            <a:ext cx="1528763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worker</a:t>
            </a:r>
            <a:endParaRPr lang="zh-CN" altLang="zh-CN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9" name="Picture 3" descr="farm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638" y="3587750"/>
            <a:ext cx="175260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3429000" y="4038600"/>
            <a:ext cx="1597025" cy="725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Farmer </a:t>
            </a:r>
            <a:endParaRPr lang="zh-CN" altLang="zh-CN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1" name="Picture 5" descr="工人"/>
          <p:cNvPicPr>
            <a:picLocks noChangeAspect="1"/>
          </p:cNvPicPr>
          <p:nvPr/>
        </p:nvPicPr>
        <p:blipFill>
          <a:blip r:embed="rId2"/>
          <a:srcRect r="1894" b="5556"/>
          <a:stretch>
            <a:fillRect/>
          </a:stretch>
        </p:blipFill>
        <p:spPr>
          <a:xfrm>
            <a:off x="457200" y="304800"/>
            <a:ext cx="274320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 Box 6"/>
          <p:cNvSpPr txBox="1"/>
          <p:nvPr/>
        </p:nvSpPr>
        <p:spPr>
          <a:xfrm>
            <a:off x="3581400" y="2209800"/>
            <a:ext cx="12192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工人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3581400" y="4953000"/>
            <a:ext cx="12954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农民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/>
      <p:bldP spid="10246" grpId="0" animBg="1"/>
      <p:bldP spid="102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4495800" y="1447800"/>
            <a:ext cx="309880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policeman</a:t>
            </a:r>
            <a:endParaRPr lang="zh-CN" altLang="zh-CN" sz="32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3" name="Picture 3" descr="警察"/>
          <p:cNvPicPr>
            <a:picLocks noChangeAspect="1"/>
          </p:cNvPicPr>
          <p:nvPr/>
        </p:nvPicPr>
        <p:blipFill>
          <a:blip r:embed="rId1"/>
          <a:srcRect b="2777"/>
          <a:stretch>
            <a:fillRect/>
          </a:stretch>
        </p:blipFill>
        <p:spPr>
          <a:xfrm>
            <a:off x="1295400" y="1600200"/>
            <a:ext cx="2438400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4953000" y="2362200"/>
            <a:ext cx="10668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警察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</Words>
  <Application>WPS 演示</Application>
  <PresentationFormat>全屏显示(4:3)</PresentationFormat>
  <Paragraphs>118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楷体_GB2312</vt:lpstr>
      <vt:lpstr>新宋体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6</cp:revision>
  <dcterms:created xsi:type="dcterms:W3CDTF">2014-07-09T12:22:00Z</dcterms:created>
  <dcterms:modified xsi:type="dcterms:W3CDTF">2023-09-30T15:51:02Z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3B8106A85005432EA70C718425F06C8A_13</vt:lpwstr>
  </property>
</Properties>
</file>